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57" r:id="rId3"/>
    <p:sldId id="273" r:id="rId4"/>
    <p:sldId id="262" r:id="rId5"/>
    <p:sldId id="304" r:id="rId6"/>
    <p:sldId id="276" r:id="rId7"/>
    <p:sldId id="303" r:id="rId8"/>
    <p:sldId id="259" r:id="rId9"/>
    <p:sldId id="283" r:id="rId10"/>
    <p:sldId id="284" r:id="rId11"/>
    <p:sldId id="260" r:id="rId12"/>
    <p:sldId id="261" r:id="rId13"/>
    <p:sldId id="274" r:id="rId14"/>
    <p:sldId id="263" r:id="rId15"/>
    <p:sldId id="264" r:id="rId16"/>
    <p:sldId id="265" r:id="rId17"/>
    <p:sldId id="275" r:id="rId18"/>
    <p:sldId id="266" r:id="rId19"/>
    <p:sldId id="271" r:id="rId20"/>
    <p:sldId id="281" r:id="rId21"/>
    <p:sldId id="267" r:id="rId22"/>
    <p:sldId id="290" r:id="rId23"/>
    <p:sldId id="291" r:id="rId24"/>
    <p:sldId id="292" r:id="rId25"/>
    <p:sldId id="293" r:id="rId26"/>
    <p:sldId id="294" r:id="rId27"/>
    <p:sldId id="295" r:id="rId28"/>
    <p:sldId id="302" r:id="rId29"/>
    <p:sldId id="277" r:id="rId30"/>
    <p:sldId id="278" r:id="rId31"/>
    <p:sldId id="297" r:id="rId32"/>
    <p:sldId id="299" r:id="rId33"/>
    <p:sldId id="300" r:id="rId34"/>
    <p:sldId id="301" r:id="rId35"/>
    <p:sldId id="285" r:id="rId36"/>
    <p:sldId id="286" r:id="rId37"/>
    <p:sldId id="258" r:id="rId38"/>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63" autoAdjust="0"/>
    <p:restoredTop sz="86400" autoAdjust="0"/>
  </p:normalViewPr>
  <p:slideViewPr>
    <p:cSldViewPr snapToGrid="0" snapToObjects="1">
      <p:cViewPr varScale="1">
        <p:scale>
          <a:sx n="75" d="100"/>
          <a:sy n="75" d="100"/>
        </p:scale>
        <p:origin x="936" y="72"/>
      </p:cViewPr>
      <p:guideLst>
        <p:guide orient="horz" pos="2160"/>
        <p:guide pos="2880"/>
      </p:guideLst>
    </p:cSldViewPr>
  </p:slideViewPr>
  <p:outlineViewPr>
    <p:cViewPr>
      <p:scale>
        <a:sx n="33" d="100"/>
        <a:sy n="33" d="100"/>
      </p:scale>
      <p:origin x="0" y="1073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3858" y="-12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19087-5D29-4660-AB1D-CE8B276D5C15}" type="doc">
      <dgm:prSet loTypeId="urn:microsoft.com/office/officeart/2005/8/layout/hierarchy4" loCatId="list" qsTypeId="urn:microsoft.com/office/officeart/2005/8/quickstyle/simple1" qsCatId="simple" csTypeId="urn:microsoft.com/office/officeart/2005/8/colors/accent2_4" csCatId="accent2" phldr="1"/>
      <dgm:spPr/>
      <dgm:t>
        <a:bodyPr/>
        <a:lstStyle/>
        <a:p>
          <a:endParaRPr lang="fr-FR"/>
        </a:p>
      </dgm:t>
    </dgm:pt>
    <dgm:pt modelId="{421D26EB-D2FE-46B4-8FBE-4DDE50871195}">
      <dgm:prSet phldrT="[Text]"/>
      <dgm:spPr/>
      <dgm:t>
        <a:bodyPr/>
        <a:lstStyle/>
        <a:p>
          <a:r>
            <a:rPr lang="fr-FR" dirty="0" err="1" smtClean="0"/>
            <a:t>Database</a:t>
          </a:r>
          <a:endParaRPr lang="fr-FR" dirty="0"/>
        </a:p>
      </dgm:t>
    </dgm:pt>
    <dgm:pt modelId="{030B9F44-E74C-4252-AA93-59064B22E047}" type="parTrans" cxnId="{87669B66-B2EA-4858-A5B8-DE9BA1DCD8B4}">
      <dgm:prSet/>
      <dgm:spPr/>
      <dgm:t>
        <a:bodyPr/>
        <a:lstStyle/>
        <a:p>
          <a:endParaRPr lang="fr-FR"/>
        </a:p>
      </dgm:t>
    </dgm:pt>
    <dgm:pt modelId="{88779839-8198-46B4-9A3A-13F3674C4CD3}" type="sibTrans" cxnId="{87669B66-B2EA-4858-A5B8-DE9BA1DCD8B4}">
      <dgm:prSet/>
      <dgm:spPr/>
      <dgm:t>
        <a:bodyPr/>
        <a:lstStyle/>
        <a:p>
          <a:endParaRPr lang="fr-FR"/>
        </a:p>
      </dgm:t>
    </dgm:pt>
    <dgm:pt modelId="{7ECE0831-BF82-41DE-B561-5CF4ADBABB39}">
      <dgm:prSet phldrT="[Text]"/>
      <dgm:spPr/>
      <dgm:t>
        <a:bodyPr/>
        <a:lstStyle/>
        <a:p>
          <a:r>
            <a:rPr lang="fr-FR" dirty="0" err="1" smtClean="0"/>
            <a:t>Primary</a:t>
          </a:r>
          <a:endParaRPr lang="fr-FR" dirty="0"/>
        </a:p>
      </dgm:t>
    </dgm:pt>
    <dgm:pt modelId="{3568E4B9-CC8A-4C0E-A5C5-1D26B140E1FE}" type="parTrans" cxnId="{00C74CB2-156C-46CD-8CF8-6A41A1B75F32}">
      <dgm:prSet/>
      <dgm:spPr/>
      <dgm:t>
        <a:bodyPr/>
        <a:lstStyle/>
        <a:p>
          <a:endParaRPr lang="fr-FR"/>
        </a:p>
      </dgm:t>
    </dgm:pt>
    <dgm:pt modelId="{1251579F-42FD-4CA8-9D20-7B74D231C175}" type="sibTrans" cxnId="{00C74CB2-156C-46CD-8CF8-6A41A1B75F32}">
      <dgm:prSet/>
      <dgm:spPr/>
      <dgm:t>
        <a:bodyPr/>
        <a:lstStyle/>
        <a:p>
          <a:endParaRPr lang="fr-FR"/>
        </a:p>
      </dgm:t>
    </dgm:pt>
    <dgm:pt modelId="{80C70149-5B95-42C5-8CDD-A5E32DD36133}">
      <dgm:prSet phldrT="[Text]"/>
      <dgm:spPr/>
      <dgm:t>
        <a:bodyPr/>
        <a:lstStyle/>
        <a:p>
          <a:r>
            <a:rPr lang="fr-FR" dirty="0" smtClean="0"/>
            <a:t>MDF File</a:t>
          </a:r>
          <a:endParaRPr lang="fr-FR" dirty="0"/>
        </a:p>
      </dgm:t>
    </dgm:pt>
    <dgm:pt modelId="{4AEE9B88-F7EE-458C-9CA8-8D082BF3EF4F}" type="parTrans" cxnId="{F6CF83B9-5ABA-4F59-A3D0-76748A280E32}">
      <dgm:prSet/>
      <dgm:spPr/>
      <dgm:t>
        <a:bodyPr/>
        <a:lstStyle/>
        <a:p>
          <a:endParaRPr lang="fr-FR"/>
        </a:p>
      </dgm:t>
    </dgm:pt>
    <dgm:pt modelId="{9E08C467-0235-4353-A0FB-BBE3C9532F25}" type="sibTrans" cxnId="{F6CF83B9-5ABA-4F59-A3D0-76748A280E32}">
      <dgm:prSet/>
      <dgm:spPr/>
      <dgm:t>
        <a:bodyPr/>
        <a:lstStyle/>
        <a:p>
          <a:endParaRPr lang="fr-FR"/>
        </a:p>
      </dgm:t>
    </dgm:pt>
    <dgm:pt modelId="{5BB97C33-3974-4AD9-91C2-D6382ED4DE1C}">
      <dgm:prSet phldrT="[Text]"/>
      <dgm:spPr/>
      <dgm:t>
        <a:bodyPr/>
        <a:lstStyle/>
        <a:p>
          <a:r>
            <a:rPr lang="fr-FR" dirty="0" smtClean="0"/>
            <a:t>Groupe(s) de fichiers pour les données utilisateur</a:t>
          </a:r>
          <a:endParaRPr lang="fr-FR" dirty="0"/>
        </a:p>
      </dgm:t>
    </dgm:pt>
    <dgm:pt modelId="{53EC505B-A47C-4957-96D8-C06B6D37185B}" type="parTrans" cxnId="{E6C14F14-51C1-46EF-9905-DEDCE4F99461}">
      <dgm:prSet/>
      <dgm:spPr/>
      <dgm:t>
        <a:bodyPr/>
        <a:lstStyle/>
        <a:p>
          <a:endParaRPr lang="fr-FR"/>
        </a:p>
      </dgm:t>
    </dgm:pt>
    <dgm:pt modelId="{2BB654A6-6D52-4620-8BE5-530E3436011A}" type="sibTrans" cxnId="{E6C14F14-51C1-46EF-9905-DEDCE4F99461}">
      <dgm:prSet/>
      <dgm:spPr/>
      <dgm:t>
        <a:bodyPr/>
        <a:lstStyle/>
        <a:p>
          <a:endParaRPr lang="fr-FR"/>
        </a:p>
      </dgm:t>
    </dgm:pt>
    <dgm:pt modelId="{33F1FF8A-3BB6-4C07-ACF0-F5384A5FC252}">
      <dgm:prSet phldrT="[Text]"/>
      <dgm:spPr/>
      <dgm:t>
        <a:bodyPr/>
        <a:lstStyle/>
        <a:p>
          <a:r>
            <a:rPr lang="fr-FR" dirty="0" smtClean="0"/>
            <a:t>NDF File</a:t>
          </a:r>
          <a:endParaRPr lang="fr-FR" dirty="0"/>
        </a:p>
      </dgm:t>
    </dgm:pt>
    <dgm:pt modelId="{C0E7B4A2-7B7D-44B2-91B5-598756AAC1D6}" type="parTrans" cxnId="{99D96B42-F424-4E75-9DFA-4651D907D69D}">
      <dgm:prSet/>
      <dgm:spPr/>
      <dgm:t>
        <a:bodyPr/>
        <a:lstStyle/>
        <a:p>
          <a:endParaRPr lang="fr-FR"/>
        </a:p>
      </dgm:t>
    </dgm:pt>
    <dgm:pt modelId="{E97A4C6E-3C4B-4C40-88C6-537467A1810A}" type="sibTrans" cxnId="{99D96B42-F424-4E75-9DFA-4651D907D69D}">
      <dgm:prSet/>
      <dgm:spPr/>
      <dgm:t>
        <a:bodyPr/>
        <a:lstStyle/>
        <a:p>
          <a:endParaRPr lang="fr-FR"/>
        </a:p>
      </dgm:t>
    </dgm:pt>
    <dgm:pt modelId="{D82A35E7-E897-4152-8447-E3E5981E14B4}">
      <dgm:prSet phldrT="[Text]"/>
      <dgm:spPr/>
      <dgm:t>
        <a:bodyPr/>
        <a:lstStyle/>
        <a:p>
          <a:r>
            <a:rPr lang="fr-FR" dirty="0" smtClean="0"/>
            <a:t>NDF File</a:t>
          </a:r>
          <a:endParaRPr lang="fr-FR" dirty="0"/>
        </a:p>
      </dgm:t>
    </dgm:pt>
    <dgm:pt modelId="{11072482-4EDF-4FC4-AB9E-D3DE085B1A6C}" type="parTrans" cxnId="{34C72E12-006F-4E6E-BC86-8BB1DF493624}">
      <dgm:prSet/>
      <dgm:spPr/>
      <dgm:t>
        <a:bodyPr/>
        <a:lstStyle/>
        <a:p>
          <a:endParaRPr lang="fr-FR"/>
        </a:p>
      </dgm:t>
    </dgm:pt>
    <dgm:pt modelId="{D0F77BFA-BB0B-4D17-B69C-68AB776F9A26}" type="sibTrans" cxnId="{34C72E12-006F-4E6E-BC86-8BB1DF493624}">
      <dgm:prSet/>
      <dgm:spPr/>
      <dgm:t>
        <a:bodyPr/>
        <a:lstStyle/>
        <a:p>
          <a:endParaRPr lang="fr-FR"/>
        </a:p>
      </dgm:t>
    </dgm:pt>
    <dgm:pt modelId="{625F6488-6CEF-4B4B-B88D-3310F260A6A6}">
      <dgm:prSet phldrT="[Text]"/>
      <dgm:spPr/>
      <dgm:t>
        <a:bodyPr/>
        <a:lstStyle/>
        <a:p>
          <a:r>
            <a:rPr lang="fr-FR" dirty="0" smtClean="0"/>
            <a:t>LDF File</a:t>
          </a:r>
          <a:endParaRPr lang="fr-FR" dirty="0"/>
        </a:p>
      </dgm:t>
    </dgm:pt>
    <dgm:pt modelId="{16DEFF23-63BA-465A-B284-BDC9905D10BB}" type="parTrans" cxnId="{B92BFBC4-4AB1-42CC-8455-17E31F91F533}">
      <dgm:prSet/>
      <dgm:spPr/>
      <dgm:t>
        <a:bodyPr/>
        <a:lstStyle/>
        <a:p>
          <a:endParaRPr lang="fr-FR"/>
        </a:p>
      </dgm:t>
    </dgm:pt>
    <dgm:pt modelId="{BE5AC4F9-4703-4029-AC3E-3661FAE0D6A0}" type="sibTrans" cxnId="{B92BFBC4-4AB1-42CC-8455-17E31F91F533}">
      <dgm:prSet/>
      <dgm:spPr/>
      <dgm:t>
        <a:bodyPr/>
        <a:lstStyle/>
        <a:p>
          <a:endParaRPr lang="fr-FR"/>
        </a:p>
      </dgm:t>
    </dgm:pt>
    <dgm:pt modelId="{7FA4784E-5B00-49F2-A119-9277D28C8BB2}">
      <dgm:prSet phldrT="[Text]"/>
      <dgm:spPr/>
      <dgm:t>
        <a:bodyPr/>
        <a:lstStyle/>
        <a:p>
          <a:r>
            <a:rPr lang="fr-FR" dirty="0" smtClean="0"/>
            <a:t>Ext 64KB</a:t>
          </a:r>
          <a:endParaRPr lang="fr-FR" dirty="0"/>
        </a:p>
      </dgm:t>
    </dgm:pt>
    <dgm:pt modelId="{86624FCC-E5A3-4027-A7E7-C0DA7331A57F}" type="parTrans" cxnId="{C829E7F7-E6B4-451E-8690-88D3D8931F4F}">
      <dgm:prSet/>
      <dgm:spPr/>
      <dgm:t>
        <a:bodyPr/>
        <a:lstStyle/>
        <a:p>
          <a:endParaRPr lang="fr-FR"/>
        </a:p>
      </dgm:t>
    </dgm:pt>
    <dgm:pt modelId="{0F58F388-0A62-40BD-884D-D65718C741D3}" type="sibTrans" cxnId="{C829E7F7-E6B4-451E-8690-88D3D8931F4F}">
      <dgm:prSet/>
      <dgm:spPr/>
      <dgm:t>
        <a:bodyPr/>
        <a:lstStyle/>
        <a:p>
          <a:endParaRPr lang="fr-FR"/>
        </a:p>
      </dgm:t>
    </dgm:pt>
    <dgm:pt modelId="{A4C95932-3804-4012-BA98-D64349DF81E4}">
      <dgm:prSet phldrT="[Text]"/>
      <dgm:spPr/>
      <dgm:t>
        <a:bodyPr/>
        <a:lstStyle/>
        <a:p>
          <a:r>
            <a:rPr lang="fr-FR" dirty="0" smtClean="0"/>
            <a:t>Extension : 64KB</a:t>
          </a:r>
          <a:endParaRPr lang="fr-FR" dirty="0"/>
        </a:p>
      </dgm:t>
    </dgm:pt>
    <dgm:pt modelId="{B2C232E5-D00E-4A50-8B01-3BCF5B0E152A}" type="parTrans" cxnId="{66D9A489-F32D-4548-AEF7-8EA0720BA38C}">
      <dgm:prSet/>
      <dgm:spPr/>
      <dgm:t>
        <a:bodyPr/>
        <a:lstStyle/>
        <a:p>
          <a:endParaRPr lang="fr-FR"/>
        </a:p>
      </dgm:t>
    </dgm:pt>
    <dgm:pt modelId="{4F8A9B92-005B-4B2F-A133-27DF9704A3D6}" type="sibTrans" cxnId="{66D9A489-F32D-4548-AEF7-8EA0720BA38C}">
      <dgm:prSet/>
      <dgm:spPr/>
      <dgm:t>
        <a:bodyPr/>
        <a:lstStyle/>
        <a:p>
          <a:endParaRPr lang="fr-FR"/>
        </a:p>
      </dgm:t>
    </dgm:pt>
    <dgm:pt modelId="{2D339D64-17A7-4BBC-9CAC-4BF09685550C}">
      <dgm:prSet phldrT="[Text]"/>
      <dgm:spPr/>
      <dgm:t>
        <a:bodyPr/>
        <a:lstStyle/>
        <a:p>
          <a:r>
            <a:rPr lang="fr-FR" dirty="0" smtClean="0"/>
            <a:t>8K</a:t>
          </a:r>
          <a:endParaRPr lang="fr-FR" dirty="0"/>
        </a:p>
      </dgm:t>
    </dgm:pt>
    <dgm:pt modelId="{88413628-2765-4272-B582-2D482624899E}" type="parTrans" cxnId="{9FAA96D2-622C-4AFE-A8BF-1F2E43C038BC}">
      <dgm:prSet/>
      <dgm:spPr/>
      <dgm:t>
        <a:bodyPr/>
        <a:lstStyle/>
        <a:p>
          <a:endParaRPr lang="fr-FR"/>
        </a:p>
      </dgm:t>
    </dgm:pt>
    <dgm:pt modelId="{AEB93C5B-A333-468C-AB2D-36777A32C4E1}" type="sibTrans" cxnId="{9FAA96D2-622C-4AFE-A8BF-1F2E43C038BC}">
      <dgm:prSet/>
      <dgm:spPr/>
      <dgm:t>
        <a:bodyPr/>
        <a:lstStyle/>
        <a:p>
          <a:endParaRPr lang="fr-FR"/>
        </a:p>
      </dgm:t>
    </dgm:pt>
    <dgm:pt modelId="{BB00CC5E-0596-429B-A90B-52CC9B6EB2A3}">
      <dgm:prSet phldrT="[Text]"/>
      <dgm:spPr/>
      <dgm:t>
        <a:bodyPr/>
        <a:lstStyle/>
        <a:p>
          <a:r>
            <a:rPr lang="fr-FR" dirty="0" smtClean="0"/>
            <a:t>8K</a:t>
          </a:r>
          <a:endParaRPr lang="fr-FR" dirty="0"/>
        </a:p>
      </dgm:t>
    </dgm:pt>
    <dgm:pt modelId="{792084AE-55C5-4C50-8D76-31B1E323A6B7}" type="parTrans" cxnId="{A9E5A964-0A1C-460E-83E1-C14A1D21486E}">
      <dgm:prSet/>
      <dgm:spPr/>
      <dgm:t>
        <a:bodyPr/>
        <a:lstStyle/>
        <a:p>
          <a:endParaRPr lang="fr-FR"/>
        </a:p>
      </dgm:t>
    </dgm:pt>
    <dgm:pt modelId="{0875B835-E598-41F2-9AC5-FC612E8D948E}" type="sibTrans" cxnId="{A9E5A964-0A1C-460E-83E1-C14A1D21486E}">
      <dgm:prSet/>
      <dgm:spPr/>
      <dgm:t>
        <a:bodyPr/>
        <a:lstStyle/>
        <a:p>
          <a:endParaRPr lang="fr-FR"/>
        </a:p>
      </dgm:t>
    </dgm:pt>
    <dgm:pt modelId="{27A9E5D1-2481-47F2-A086-96F41C900FBB}">
      <dgm:prSet phldrT="[Text]"/>
      <dgm:spPr/>
      <dgm:t>
        <a:bodyPr/>
        <a:lstStyle/>
        <a:p>
          <a:r>
            <a:rPr lang="fr-FR" dirty="0" smtClean="0"/>
            <a:t>8K</a:t>
          </a:r>
          <a:endParaRPr lang="fr-FR" dirty="0"/>
        </a:p>
      </dgm:t>
    </dgm:pt>
    <dgm:pt modelId="{D5CCBAE1-00D1-4051-9F22-8C7F1B852449}" type="parTrans" cxnId="{14E4A292-8655-4BDC-A89B-C38BF8BE806A}">
      <dgm:prSet/>
      <dgm:spPr/>
      <dgm:t>
        <a:bodyPr/>
        <a:lstStyle/>
        <a:p>
          <a:endParaRPr lang="fr-FR"/>
        </a:p>
      </dgm:t>
    </dgm:pt>
    <dgm:pt modelId="{E3D268DC-A0B0-4B89-B0AB-921BCB777B09}" type="sibTrans" cxnId="{14E4A292-8655-4BDC-A89B-C38BF8BE806A}">
      <dgm:prSet/>
      <dgm:spPr/>
      <dgm:t>
        <a:bodyPr/>
        <a:lstStyle/>
        <a:p>
          <a:endParaRPr lang="fr-FR"/>
        </a:p>
      </dgm:t>
    </dgm:pt>
    <dgm:pt modelId="{23D1DC69-8836-4B7E-BE9C-4F5A22C4B2FF}">
      <dgm:prSet phldrT="[Text]"/>
      <dgm:spPr/>
      <dgm:t>
        <a:bodyPr/>
        <a:lstStyle/>
        <a:p>
          <a:r>
            <a:rPr lang="fr-FR" dirty="0" smtClean="0"/>
            <a:t>8K</a:t>
          </a:r>
          <a:endParaRPr lang="fr-FR" dirty="0"/>
        </a:p>
      </dgm:t>
    </dgm:pt>
    <dgm:pt modelId="{BFFA94A2-39B5-4E17-BDD9-98548106CE15}" type="parTrans" cxnId="{0B831BFA-92A4-4855-9378-2633ED909250}">
      <dgm:prSet/>
      <dgm:spPr/>
      <dgm:t>
        <a:bodyPr/>
        <a:lstStyle/>
        <a:p>
          <a:endParaRPr lang="fr-FR"/>
        </a:p>
      </dgm:t>
    </dgm:pt>
    <dgm:pt modelId="{DF0F3598-9DF6-44B5-A8E5-716BAD9FDB9D}" type="sibTrans" cxnId="{0B831BFA-92A4-4855-9378-2633ED909250}">
      <dgm:prSet/>
      <dgm:spPr/>
      <dgm:t>
        <a:bodyPr/>
        <a:lstStyle/>
        <a:p>
          <a:endParaRPr lang="fr-FR"/>
        </a:p>
      </dgm:t>
    </dgm:pt>
    <dgm:pt modelId="{2A5DB368-5BD6-4DFD-A53D-802FFAD6EB74}">
      <dgm:prSet phldrT="[Text]"/>
      <dgm:spPr/>
      <dgm:t>
        <a:bodyPr/>
        <a:lstStyle/>
        <a:p>
          <a:r>
            <a:rPr lang="fr-FR" dirty="0" smtClean="0"/>
            <a:t>8K</a:t>
          </a:r>
          <a:endParaRPr lang="fr-FR" dirty="0"/>
        </a:p>
      </dgm:t>
    </dgm:pt>
    <dgm:pt modelId="{D52FB7AB-0CF4-422B-B81D-A69D22D0CC27}" type="parTrans" cxnId="{9FAB95F1-4255-43BF-BA69-FD2CD57A7EAB}">
      <dgm:prSet/>
      <dgm:spPr/>
      <dgm:t>
        <a:bodyPr/>
        <a:lstStyle/>
        <a:p>
          <a:endParaRPr lang="fr-FR"/>
        </a:p>
      </dgm:t>
    </dgm:pt>
    <dgm:pt modelId="{28FEB4DC-EBD2-4E29-A07F-45C540BA8C13}" type="sibTrans" cxnId="{9FAB95F1-4255-43BF-BA69-FD2CD57A7EAB}">
      <dgm:prSet/>
      <dgm:spPr/>
      <dgm:t>
        <a:bodyPr/>
        <a:lstStyle/>
        <a:p>
          <a:endParaRPr lang="fr-FR"/>
        </a:p>
      </dgm:t>
    </dgm:pt>
    <dgm:pt modelId="{E2D2CDFF-36CF-4311-A89D-6B7503EA8C4E}">
      <dgm:prSet phldrT="[Text]"/>
      <dgm:spPr/>
      <dgm:t>
        <a:bodyPr/>
        <a:lstStyle/>
        <a:p>
          <a:r>
            <a:rPr lang="fr-FR" dirty="0" smtClean="0"/>
            <a:t>8K</a:t>
          </a:r>
          <a:endParaRPr lang="fr-FR" dirty="0"/>
        </a:p>
      </dgm:t>
    </dgm:pt>
    <dgm:pt modelId="{1F54B458-BDBE-452F-9388-9EEE51995B98}" type="parTrans" cxnId="{5976E70E-D604-4B4D-B409-306D2092FD0B}">
      <dgm:prSet/>
      <dgm:spPr/>
      <dgm:t>
        <a:bodyPr/>
        <a:lstStyle/>
        <a:p>
          <a:endParaRPr lang="fr-FR"/>
        </a:p>
      </dgm:t>
    </dgm:pt>
    <dgm:pt modelId="{1B3063A9-431C-499F-A3DD-0DE949798402}" type="sibTrans" cxnId="{5976E70E-D604-4B4D-B409-306D2092FD0B}">
      <dgm:prSet/>
      <dgm:spPr/>
      <dgm:t>
        <a:bodyPr/>
        <a:lstStyle/>
        <a:p>
          <a:endParaRPr lang="fr-FR"/>
        </a:p>
      </dgm:t>
    </dgm:pt>
    <dgm:pt modelId="{E929A568-C5EE-4D0D-A465-1EE2D20EF00D}">
      <dgm:prSet phldrT="[Text]"/>
      <dgm:spPr/>
      <dgm:t>
        <a:bodyPr/>
        <a:lstStyle/>
        <a:p>
          <a:r>
            <a:rPr lang="fr-FR" dirty="0" smtClean="0"/>
            <a:t>8K</a:t>
          </a:r>
          <a:endParaRPr lang="fr-FR" dirty="0"/>
        </a:p>
      </dgm:t>
    </dgm:pt>
    <dgm:pt modelId="{38ABBA64-2F9C-4341-B2EC-1D5EC85F0302}" type="parTrans" cxnId="{BD5B0AD6-E9E9-407C-A048-FDCB98770A99}">
      <dgm:prSet/>
      <dgm:spPr/>
      <dgm:t>
        <a:bodyPr/>
        <a:lstStyle/>
        <a:p>
          <a:endParaRPr lang="fr-FR"/>
        </a:p>
      </dgm:t>
    </dgm:pt>
    <dgm:pt modelId="{06786DCA-E799-4D20-A8D5-4CB6492ABD93}" type="sibTrans" cxnId="{BD5B0AD6-E9E9-407C-A048-FDCB98770A99}">
      <dgm:prSet/>
      <dgm:spPr/>
      <dgm:t>
        <a:bodyPr/>
        <a:lstStyle/>
        <a:p>
          <a:endParaRPr lang="fr-FR"/>
        </a:p>
      </dgm:t>
    </dgm:pt>
    <dgm:pt modelId="{1CD191D9-FFCD-4F64-AEAC-2B3EF5957A25}">
      <dgm:prSet phldrT="[Text]"/>
      <dgm:spPr/>
      <dgm:t>
        <a:bodyPr/>
        <a:lstStyle/>
        <a:p>
          <a:r>
            <a:rPr lang="fr-FR" dirty="0" smtClean="0"/>
            <a:t>8K</a:t>
          </a:r>
          <a:endParaRPr lang="fr-FR" dirty="0"/>
        </a:p>
      </dgm:t>
    </dgm:pt>
    <dgm:pt modelId="{A5BD2724-FFC3-4D9B-87CF-FB57F9E65620}" type="parTrans" cxnId="{553B8559-13DC-45F6-A373-1E878D889F32}">
      <dgm:prSet/>
      <dgm:spPr/>
      <dgm:t>
        <a:bodyPr/>
        <a:lstStyle/>
        <a:p>
          <a:endParaRPr lang="fr-FR"/>
        </a:p>
      </dgm:t>
    </dgm:pt>
    <dgm:pt modelId="{3061E86F-E502-42A0-BF7A-99AD6C10B483}" type="sibTrans" cxnId="{553B8559-13DC-45F6-A373-1E878D889F32}">
      <dgm:prSet/>
      <dgm:spPr/>
      <dgm:t>
        <a:bodyPr/>
        <a:lstStyle/>
        <a:p>
          <a:endParaRPr lang="fr-FR"/>
        </a:p>
      </dgm:t>
    </dgm:pt>
    <dgm:pt modelId="{DE7B4A14-A1BE-430D-871D-A20C61A9ADF7}" type="pres">
      <dgm:prSet presAssocID="{3D619087-5D29-4660-AB1D-CE8B276D5C15}" presName="Name0" presStyleCnt="0">
        <dgm:presLayoutVars>
          <dgm:chPref val="1"/>
          <dgm:dir/>
          <dgm:animOne val="branch"/>
          <dgm:animLvl val="lvl"/>
          <dgm:resizeHandles/>
        </dgm:presLayoutVars>
      </dgm:prSet>
      <dgm:spPr/>
      <dgm:t>
        <a:bodyPr/>
        <a:lstStyle/>
        <a:p>
          <a:endParaRPr lang="fr-FR"/>
        </a:p>
      </dgm:t>
    </dgm:pt>
    <dgm:pt modelId="{5D7E5023-2374-4CFA-9524-6DD2B884255F}" type="pres">
      <dgm:prSet presAssocID="{421D26EB-D2FE-46B4-8FBE-4DDE50871195}" presName="vertOne" presStyleCnt="0"/>
      <dgm:spPr/>
    </dgm:pt>
    <dgm:pt modelId="{F0C17475-48A3-41C2-8384-62E166274706}" type="pres">
      <dgm:prSet presAssocID="{421D26EB-D2FE-46B4-8FBE-4DDE50871195}" presName="txOne" presStyleLbl="node0" presStyleIdx="0" presStyleCnt="1">
        <dgm:presLayoutVars>
          <dgm:chPref val="3"/>
        </dgm:presLayoutVars>
      </dgm:prSet>
      <dgm:spPr/>
      <dgm:t>
        <a:bodyPr/>
        <a:lstStyle/>
        <a:p>
          <a:endParaRPr lang="fr-FR"/>
        </a:p>
      </dgm:t>
    </dgm:pt>
    <dgm:pt modelId="{10373A0D-7D68-49FB-A046-CCD92D7B3C6D}" type="pres">
      <dgm:prSet presAssocID="{421D26EB-D2FE-46B4-8FBE-4DDE50871195}" presName="parTransOne" presStyleCnt="0"/>
      <dgm:spPr/>
    </dgm:pt>
    <dgm:pt modelId="{DA361DD0-B61B-47D0-B76A-C9CD051D0804}" type="pres">
      <dgm:prSet presAssocID="{421D26EB-D2FE-46B4-8FBE-4DDE50871195}" presName="horzOne" presStyleCnt="0"/>
      <dgm:spPr/>
    </dgm:pt>
    <dgm:pt modelId="{E29C60D7-E823-46CC-BBB0-60D8C22E649A}" type="pres">
      <dgm:prSet presAssocID="{7ECE0831-BF82-41DE-B561-5CF4ADBABB39}" presName="vertTwo" presStyleCnt="0"/>
      <dgm:spPr/>
    </dgm:pt>
    <dgm:pt modelId="{C2A8DD58-AE4E-4C56-894B-1EFAE8811527}" type="pres">
      <dgm:prSet presAssocID="{7ECE0831-BF82-41DE-B561-5CF4ADBABB39}" presName="txTwo" presStyleLbl="node2" presStyleIdx="0" presStyleCnt="3">
        <dgm:presLayoutVars>
          <dgm:chPref val="3"/>
        </dgm:presLayoutVars>
      </dgm:prSet>
      <dgm:spPr/>
      <dgm:t>
        <a:bodyPr/>
        <a:lstStyle/>
        <a:p>
          <a:endParaRPr lang="fr-FR"/>
        </a:p>
      </dgm:t>
    </dgm:pt>
    <dgm:pt modelId="{964472F9-8DAA-445E-957A-CC2B0D26AA2E}" type="pres">
      <dgm:prSet presAssocID="{7ECE0831-BF82-41DE-B561-5CF4ADBABB39}" presName="parTransTwo" presStyleCnt="0"/>
      <dgm:spPr/>
    </dgm:pt>
    <dgm:pt modelId="{203172CD-91C4-4EA0-9250-68B518C203BF}" type="pres">
      <dgm:prSet presAssocID="{7ECE0831-BF82-41DE-B561-5CF4ADBABB39}" presName="horzTwo" presStyleCnt="0"/>
      <dgm:spPr/>
    </dgm:pt>
    <dgm:pt modelId="{6AAC6B4B-C42F-4509-8A8F-2F8099DC075C}" type="pres">
      <dgm:prSet presAssocID="{80C70149-5B95-42C5-8CDD-A5E32DD36133}" presName="vertThree" presStyleCnt="0"/>
      <dgm:spPr/>
    </dgm:pt>
    <dgm:pt modelId="{8C08C428-FE9F-4C77-8366-28BF360BCE83}" type="pres">
      <dgm:prSet presAssocID="{80C70149-5B95-42C5-8CDD-A5E32DD36133}" presName="txThree" presStyleLbl="node3" presStyleIdx="0" presStyleCnt="3">
        <dgm:presLayoutVars>
          <dgm:chPref val="3"/>
        </dgm:presLayoutVars>
      </dgm:prSet>
      <dgm:spPr/>
      <dgm:t>
        <a:bodyPr/>
        <a:lstStyle/>
        <a:p>
          <a:endParaRPr lang="fr-FR"/>
        </a:p>
      </dgm:t>
    </dgm:pt>
    <dgm:pt modelId="{7D03AF5D-174E-414A-B16C-84C60132AFAB}" type="pres">
      <dgm:prSet presAssocID="{80C70149-5B95-42C5-8CDD-A5E32DD36133}" presName="horzThree" presStyleCnt="0"/>
      <dgm:spPr/>
    </dgm:pt>
    <dgm:pt modelId="{EED9C2A3-060D-47BB-852E-CC25D7A4BE2C}" type="pres">
      <dgm:prSet presAssocID="{1251579F-42FD-4CA8-9D20-7B74D231C175}" presName="sibSpaceTwo" presStyleCnt="0"/>
      <dgm:spPr/>
    </dgm:pt>
    <dgm:pt modelId="{14FCCA2D-2296-4305-B288-45324522D82C}" type="pres">
      <dgm:prSet presAssocID="{5BB97C33-3974-4AD9-91C2-D6382ED4DE1C}" presName="vertTwo" presStyleCnt="0"/>
      <dgm:spPr/>
    </dgm:pt>
    <dgm:pt modelId="{C185206A-5076-43E7-950B-BF3DBC8B376B}" type="pres">
      <dgm:prSet presAssocID="{5BB97C33-3974-4AD9-91C2-D6382ED4DE1C}" presName="txTwo" presStyleLbl="node2" presStyleIdx="1" presStyleCnt="3">
        <dgm:presLayoutVars>
          <dgm:chPref val="3"/>
        </dgm:presLayoutVars>
      </dgm:prSet>
      <dgm:spPr/>
      <dgm:t>
        <a:bodyPr/>
        <a:lstStyle/>
        <a:p>
          <a:endParaRPr lang="fr-FR"/>
        </a:p>
      </dgm:t>
    </dgm:pt>
    <dgm:pt modelId="{31D150D0-CE6D-42F0-B787-221CACB49C22}" type="pres">
      <dgm:prSet presAssocID="{5BB97C33-3974-4AD9-91C2-D6382ED4DE1C}" presName="parTransTwo" presStyleCnt="0"/>
      <dgm:spPr/>
    </dgm:pt>
    <dgm:pt modelId="{F6392AF5-54D1-44BF-BFAB-301FE7B9CE2F}" type="pres">
      <dgm:prSet presAssocID="{5BB97C33-3974-4AD9-91C2-D6382ED4DE1C}" presName="horzTwo" presStyleCnt="0"/>
      <dgm:spPr/>
    </dgm:pt>
    <dgm:pt modelId="{21553215-FF7D-4D93-B28B-56ADFF5D9A99}" type="pres">
      <dgm:prSet presAssocID="{33F1FF8A-3BB6-4C07-ACF0-F5384A5FC252}" presName="vertThree" presStyleCnt="0"/>
      <dgm:spPr/>
    </dgm:pt>
    <dgm:pt modelId="{92868EB1-18DF-4619-AC17-16067F9783C5}" type="pres">
      <dgm:prSet presAssocID="{33F1FF8A-3BB6-4C07-ACF0-F5384A5FC252}" presName="txThree" presStyleLbl="node3" presStyleIdx="1" presStyleCnt="3">
        <dgm:presLayoutVars>
          <dgm:chPref val="3"/>
        </dgm:presLayoutVars>
      </dgm:prSet>
      <dgm:spPr/>
      <dgm:t>
        <a:bodyPr/>
        <a:lstStyle/>
        <a:p>
          <a:endParaRPr lang="fr-FR"/>
        </a:p>
      </dgm:t>
    </dgm:pt>
    <dgm:pt modelId="{13011F57-4225-4450-B1A5-AFF65002400C}" type="pres">
      <dgm:prSet presAssocID="{33F1FF8A-3BB6-4C07-ACF0-F5384A5FC252}" presName="horzThree" presStyleCnt="0"/>
      <dgm:spPr/>
    </dgm:pt>
    <dgm:pt modelId="{83D5F8F8-4440-4DD9-8D2F-B5A4DA938C31}" type="pres">
      <dgm:prSet presAssocID="{E97A4C6E-3C4B-4C40-88C6-537467A1810A}" presName="sibSpaceThree" presStyleCnt="0"/>
      <dgm:spPr/>
    </dgm:pt>
    <dgm:pt modelId="{B6CCBDF6-124E-40FD-A4C3-9E1FC6711479}" type="pres">
      <dgm:prSet presAssocID="{D82A35E7-E897-4152-8447-E3E5981E14B4}" presName="vertThree" presStyleCnt="0"/>
      <dgm:spPr/>
    </dgm:pt>
    <dgm:pt modelId="{83B0151C-AB92-43DB-88B2-30AE019DAF20}" type="pres">
      <dgm:prSet presAssocID="{D82A35E7-E897-4152-8447-E3E5981E14B4}" presName="txThree" presStyleLbl="node3" presStyleIdx="2" presStyleCnt="3">
        <dgm:presLayoutVars>
          <dgm:chPref val="3"/>
        </dgm:presLayoutVars>
      </dgm:prSet>
      <dgm:spPr/>
      <dgm:t>
        <a:bodyPr/>
        <a:lstStyle/>
        <a:p>
          <a:endParaRPr lang="fr-FR"/>
        </a:p>
      </dgm:t>
    </dgm:pt>
    <dgm:pt modelId="{4B08031E-EFAE-445B-B91C-DA567EC95096}" type="pres">
      <dgm:prSet presAssocID="{D82A35E7-E897-4152-8447-E3E5981E14B4}" presName="parTransThree" presStyleCnt="0"/>
      <dgm:spPr/>
    </dgm:pt>
    <dgm:pt modelId="{77A5C9D2-6D12-4844-B2A4-4844608EBA46}" type="pres">
      <dgm:prSet presAssocID="{D82A35E7-E897-4152-8447-E3E5981E14B4}" presName="horzThree" presStyleCnt="0"/>
      <dgm:spPr/>
    </dgm:pt>
    <dgm:pt modelId="{89FFE170-7313-4BA2-B47C-8AE57BE4E418}" type="pres">
      <dgm:prSet presAssocID="{7FA4784E-5B00-49F2-A119-9277D28C8BB2}" presName="vertFour" presStyleCnt="0">
        <dgm:presLayoutVars>
          <dgm:chPref val="3"/>
        </dgm:presLayoutVars>
      </dgm:prSet>
      <dgm:spPr/>
    </dgm:pt>
    <dgm:pt modelId="{E3431DF2-907E-48DD-90EC-CDBDD9A54009}" type="pres">
      <dgm:prSet presAssocID="{7FA4784E-5B00-49F2-A119-9277D28C8BB2}" presName="txFour" presStyleLbl="node4" presStyleIdx="0" presStyleCnt="10">
        <dgm:presLayoutVars>
          <dgm:chPref val="3"/>
        </dgm:presLayoutVars>
      </dgm:prSet>
      <dgm:spPr/>
      <dgm:t>
        <a:bodyPr/>
        <a:lstStyle/>
        <a:p>
          <a:endParaRPr lang="fr-FR"/>
        </a:p>
      </dgm:t>
    </dgm:pt>
    <dgm:pt modelId="{A95CF405-39AF-4E9C-A2CB-6D21410E0E4B}" type="pres">
      <dgm:prSet presAssocID="{7FA4784E-5B00-49F2-A119-9277D28C8BB2}" presName="horzFour" presStyleCnt="0"/>
      <dgm:spPr/>
    </dgm:pt>
    <dgm:pt modelId="{D205C4F8-0320-45C3-A0D2-D90072826A29}" type="pres">
      <dgm:prSet presAssocID="{0F58F388-0A62-40BD-884D-D65718C741D3}" presName="sibSpaceFour" presStyleCnt="0"/>
      <dgm:spPr/>
    </dgm:pt>
    <dgm:pt modelId="{25256A13-EB19-44D1-B4AA-7426B3E16D49}" type="pres">
      <dgm:prSet presAssocID="{A4C95932-3804-4012-BA98-D64349DF81E4}" presName="vertFour" presStyleCnt="0">
        <dgm:presLayoutVars>
          <dgm:chPref val="3"/>
        </dgm:presLayoutVars>
      </dgm:prSet>
      <dgm:spPr/>
    </dgm:pt>
    <dgm:pt modelId="{EA535CA7-8F07-4EA7-8699-95FC26024013}" type="pres">
      <dgm:prSet presAssocID="{A4C95932-3804-4012-BA98-D64349DF81E4}" presName="txFour" presStyleLbl="node4" presStyleIdx="1" presStyleCnt="10">
        <dgm:presLayoutVars>
          <dgm:chPref val="3"/>
        </dgm:presLayoutVars>
      </dgm:prSet>
      <dgm:spPr/>
      <dgm:t>
        <a:bodyPr/>
        <a:lstStyle/>
        <a:p>
          <a:endParaRPr lang="fr-FR"/>
        </a:p>
      </dgm:t>
    </dgm:pt>
    <dgm:pt modelId="{1C3E6745-B9F7-4FEC-9861-7F73CFD561E7}" type="pres">
      <dgm:prSet presAssocID="{A4C95932-3804-4012-BA98-D64349DF81E4}" presName="parTransFour" presStyleCnt="0"/>
      <dgm:spPr/>
    </dgm:pt>
    <dgm:pt modelId="{306B7286-4DFD-412D-B6B6-D5CC6AB5C91C}" type="pres">
      <dgm:prSet presAssocID="{A4C95932-3804-4012-BA98-D64349DF81E4}" presName="horzFour" presStyleCnt="0"/>
      <dgm:spPr/>
    </dgm:pt>
    <dgm:pt modelId="{05CE9411-C978-41AD-8AB5-153BAEEA54F7}" type="pres">
      <dgm:prSet presAssocID="{2D339D64-17A7-4BBC-9CAC-4BF09685550C}" presName="vertFour" presStyleCnt="0">
        <dgm:presLayoutVars>
          <dgm:chPref val="3"/>
        </dgm:presLayoutVars>
      </dgm:prSet>
      <dgm:spPr/>
    </dgm:pt>
    <dgm:pt modelId="{77F3CA3D-B70E-475A-8872-7A531C06A928}" type="pres">
      <dgm:prSet presAssocID="{2D339D64-17A7-4BBC-9CAC-4BF09685550C}" presName="txFour" presStyleLbl="node4" presStyleIdx="2" presStyleCnt="10">
        <dgm:presLayoutVars>
          <dgm:chPref val="3"/>
        </dgm:presLayoutVars>
      </dgm:prSet>
      <dgm:spPr/>
      <dgm:t>
        <a:bodyPr/>
        <a:lstStyle/>
        <a:p>
          <a:endParaRPr lang="fr-FR"/>
        </a:p>
      </dgm:t>
    </dgm:pt>
    <dgm:pt modelId="{94E3D81A-DF9B-4CD4-9612-0E4797967CF4}" type="pres">
      <dgm:prSet presAssocID="{2D339D64-17A7-4BBC-9CAC-4BF09685550C}" presName="horzFour" presStyleCnt="0"/>
      <dgm:spPr/>
    </dgm:pt>
    <dgm:pt modelId="{6569EBB8-5A8E-415C-A9D2-626BF5A20115}" type="pres">
      <dgm:prSet presAssocID="{AEB93C5B-A333-468C-AB2D-36777A32C4E1}" presName="sibSpaceFour" presStyleCnt="0"/>
      <dgm:spPr/>
    </dgm:pt>
    <dgm:pt modelId="{4EC18740-A97D-42F9-80D7-72752FBA07A2}" type="pres">
      <dgm:prSet presAssocID="{BB00CC5E-0596-429B-A90B-52CC9B6EB2A3}" presName="vertFour" presStyleCnt="0">
        <dgm:presLayoutVars>
          <dgm:chPref val="3"/>
        </dgm:presLayoutVars>
      </dgm:prSet>
      <dgm:spPr/>
    </dgm:pt>
    <dgm:pt modelId="{8D07DED9-5AB2-4414-9407-4FF8051AD3EF}" type="pres">
      <dgm:prSet presAssocID="{BB00CC5E-0596-429B-A90B-52CC9B6EB2A3}" presName="txFour" presStyleLbl="node4" presStyleIdx="3" presStyleCnt="10">
        <dgm:presLayoutVars>
          <dgm:chPref val="3"/>
        </dgm:presLayoutVars>
      </dgm:prSet>
      <dgm:spPr/>
      <dgm:t>
        <a:bodyPr/>
        <a:lstStyle/>
        <a:p>
          <a:endParaRPr lang="fr-FR"/>
        </a:p>
      </dgm:t>
    </dgm:pt>
    <dgm:pt modelId="{96A492D6-5D91-4EDD-8025-D259CE23CB45}" type="pres">
      <dgm:prSet presAssocID="{BB00CC5E-0596-429B-A90B-52CC9B6EB2A3}" presName="horzFour" presStyleCnt="0"/>
      <dgm:spPr/>
    </dgm:pt>
    <dgm:pt modelId="{9B2F75F6-B9DB-46F3-B0EF-8A4D9DE65D80}" type="pres">
      <dgm:prSet presAssocID="{0875B835-E598-41F2-9AC5-FC612E8D948E}" presName="sibSpaceFour" presStyleCnt="0"/>
      <dgm:spPr/>
    </dgm:pt>
    <dgm:pt modelId="{FF3321AA-2F6A-4137-8F67-25AFA8A74F4D}" type="pres">
      <dgm:prSet presAssocID="{27A9E5D1-2481-47F2-A086-96F41C900FBB}" presName="vertFour" presStyleCnt="0">
        <dgm:presLayoutVars>
          <dgm:chPref val="3"/>
        </dgm:presLayoutVars>
      </dgm:prSet>
      <dgm:spPr/>
    </dgm:pt>
    <dgm:pt modelId="{F12E0CA9-DD26-4320-A525-5792F39EC76D}" type="pres">
      <dgm:prSet presAssocID="{27A9E5D1-2481-47F2-A086-96F41C900FBB}" presName="txFour" presStyleLbl="node4" presStyleIdx="4" presStyleCnt="10">
        <dgm:presLayoutVars>
          <dgm:chPref val="3"/>
        </dgm:presLayoutVars>
      </dgm:prSet>
      <dgm:spPr/>
      <dgm:t>
        <a:bodyPr/>
        <a:lstStyle/>
        <a:p>
          <a:endParaRPr lang="fr-FR"/>
        </a:p>
      </dgm:t>
    </dgm:pt>
    <dgm:pt modelId="{3E91F598-E874-4A4C-BEDB-DBECBC6B48F7}" type="pres">
      <dgm:prSet presAssocID="{27A9E5D1-2481-47F2-A086-96F41C900FBB}" presName="horzFour" presStyleCnt="0"/>
      <dgm:spPr/>
    </dgm:pt>
    <dgm:pt modelId="{A5152505-FB8A-46E8-A1F6-9493934D6334}" type="pres">
      <dgm:prSet presAssocID="{E3D268DC-A0B0-4B89-B0AB-921BCB777B09}" presName="sibSpaceFour" presStyleCnt="0"/>
      <dgm:spPr/>
    </dgm:pt>
    <dgm:pt modelId="{2E089142-C645-47D1-8E28-804D8FE69399}" type="pres">
      <dgm:prSet presAssocID="{23D1DC69-8836-4B7E-BE9C-4F5A22C4B2FF}" presName="vertFour" presStyleCnt="0">
        <dgm:presLayoutVars>
          <dgm:chPref val="3"/>
        </dgm:presLayoutVars>
      </dgm:prSet>
      <dgm:spPr/>
    </dgm:pt>
    <dgm:pt modelId="{C471120F-95A8-4AAA-8D0B-F16E5C5298CC}" type="pres">
      <dgm:prSet presAssocID="{23D1DC69-8836-4B7E-BE9C-4F5A22C4B2FF}" presName="txFour" presStyleLbl="node4" presStyleIdx="5" presStyleCnt="10">
        <dgm:presLayoutVars>
          <dgm:chPref val="3"/>
        </dgm:presLayoutVars>
      </dgm:prSet>
      <dgm:spPr/>
      <dgm:t>
        <a:bodyPr/>
        <a:lstStyle/>
        <a:p>
          <a:endParaRPr lang="fr-FR"/>
        </a:p>
      </dgm:t>
    </dgm:pt>
    <dgm:pt modelId="{0F78503B-91B7-45AF-BFCF-1A8E3CFF146B}" type="pres">
      <dgm:prSet presAssocID="{23D1DC69-8836-4B7E-BE9C-4F5A22C4B2FF}" presName="horzFour" presStyleCnt="0"/>
      <dgm:spPr/>
    </dgm:pt>
    <dgm:pt modelId="{D02B2752-FF77-454E-9FD5-69680B3C8072}" type="pres">
      <dgm:prSet presAssocID="{DF0F3598-9DF6-44B5-A8E5-716BAD9FDB9D}" presName="sibSpaceFour" presStyleCnt="0"/>
      <dgm:spPr/>
    </dgm:pt>
    <dgm:pt modelId="{4F5BA828-6C2D-42F1-95A1-FE149583B270}" type="pres">
      <dgm:prSet presAssocID="{2A5DB368-5BD6-4DFD-A53D-802FFAD6EB74}" presName="vertFour" presStyleCnt="0">
        <dgm:presLayoutVars>
          <dgm:chPref val="3"/>
        </dgm:presLayoutVars>
      </dgm:prSet>
      <dgm:spPr/>
    </dgm:pt>
    <dgm:pt modelId="{49E257A7-4937-4D6E-806D-323DA55FEC54}" type="pres">
      <dgm:prSet presAssocID="{2A5DB368-5BD6-4DFD-A53D-802FFAD6EB74}" presName="txFour" presStyleLbl="node4" presStyleIdx="6" presStyleCnt="10">
        <dgm:presLayoutVars>
          <dgm:chPref val="3"/>
        </dgm:presLayoutVars>
      </dgm:prSet>
      <dgm:spPr/>
      <dgm:t>
        <a:bodyPr/>
        <a:lstStyle/>
        <a:p>
          <a:endParaRPr lang="fr-FR"/>
        </a:p>
      </dgm:t>
    </dgm:pt>
    <dgm:pt modelId="{053B106D-BC9B-4007-A6B7-A1637BBFE8D4}" type="pres">
      <dgm:prSet presAssocID="{2A5DB368-5BD6-4DFD-A53D-802FFAD6EB74}" presName="horzFour" presStyleCnt="0"/>
      <dgm:spPr/>
    </dgm:pt>
    <dgm:pt modelId="{DBE66F10-3E5B-4469-9672-97C63F7B5753}" type="pres">
      <dgm:prSet presAssocID="{28FEB4DC-EBD2-4E29-A07F-45C540BA8C13}" presName="sibSpaceFour" presStyleCnt="0"/>
      <dgm:spPr/>
    </dgm:pt>
    <dgm:pt modelId="{116F01E8-2ED4-4EA3-9E16-2CCFF0E5C731}" type="pres">
      <dgm:prSet presAssocID="{E2D2CDFF-36CF-4311-A89D-6B7503EA8C4E}" presName="vertFour" presStyleCnt="0">
        <dgm:presLayoutVars>
          <dgm:chPref val="3"/>
        </dgm:presLayoutVars>
      </dgm:prSet>
      <dgm:spPr/>
    </dgm:pt>
    <dgm:pt modelId="{9CB94E3F-CDDB-4C42-92F0-33E88586189A}" type="pres">
      <dgm:prSet presAssocID="{E2D2CDFF-36CF-4311-A89D-6B7503EA8C4E}" presName="txFour" presStyleLbl="node4" presStyleIdx="7" presStyleCnt="10">
        <dgm:presLayoutVars>
          <dgm:chPref val="3"/>
        </dgm:presLayoutVars>
      </dgm:prSet>
      <dgm:spPr/>
      <dgm:t>
        <a:bodyPr/>
        <a:lstStyle/>
        <a:p>
          <a:endParaRPr lang="fr-FR"/>
        </a:p>
      </dgm:t>
    </dgm:pt>
    <dgm:pt modelId="{E326A040-7687-44F2-85A0-2CAE7D1E0E32}" type="pres">
      <dgm:prSet presAssocID="{E2D2CDFF-36CF-4311-A89D-6B7503EA8C4E}" presName="horzFour" presStyleCnt="0"/>
      <dgm:spPr/>
    </dgm:pt>
    <dgm:pt modelId="{12E8B978-D23F-4E89-9DAB-8B332F68E2CE}" type="pres">
      <dgm:prSet presAssocID="{1B3063A9-431C-499F-A3DD-0DE949798402}" presName="sibSpaceFour" presStyleCnt="0"/>
      <dgm:spPr/>
    </dgm:pt>
    <dgm:pt modelId="{D228C5AA-9E56-4D9A-BF7C-5B354FC2E41B}" type="pres">
      <dgm:prSet presAssocID="{E929A568-C5EE-4D0D-A465-1EE2D20EF00D}" presName="vertFour" presStyleCnt="0">
        <dgm:presLayoutVars>
          <dgm:chPref val="3"/>
        </dgm:presLayoutVars>
      </dgm:prSet>
      <dgm:spPr/>
    </dgm:pt>
    <dgm:pt modelId="{6EA4FBA1-E5C7-461E-9629-4463A2BC4577}" type="pres">
      <dgm:prSet presAssocID="{E929A568-C5EE-4D0D-A465-1EE2D20EF00D}" presName="txFour" presStyleLbl="node4" presStyleIdx="8" presStyleCnt="10">
        <dgm:presLayoutVars>
          <dgm:chPref val="3"/>
        </dgm:presLayoutVars>
      </dgm:prSet>
      <dgm:spPr/>
      <dgm:t>
        <a:bodyPr/>
        <a:lstStyle/>
        <a:p>
          <a:endParaRPr lang="fr-FR"/>
        </a:p>
      </dgm:t>
    </dgm:pt>
    <dgm:pt modelId="{EB76ED14-1EBF-480C-B6C5-8DB4C2D1AD12}" type="pres">
      <dgm:prSet presAssocID="{E929A568-C5EE-4D0D-A465-1EE2D20EF00D}" presName="horzFour" presStyleCnt="0"/>
      <dgm:spPr/>
    </dgm:pt>
    <dgm:pt modelId="{453908BA-C5A8-4A7E-B79B-C5061CD76515}" type="pres">
      <dgm:prSet presAssocID="{06786DCA-E799-4D20-A8D5-4CB6492ABD93}" presName="sibSpaceFour" presStyleCnt="0"/>
      <dgm:spPr/>
    </dgm:pt>
    <dgm:pt modelId="{53E0B6CD-F522-46F7-AB21-1868566CDB42}" type="pres">
      <dgm:prSet presAssocID="{1CD191D9-FFCD-4F64-AEAC-2B3EF5957A25}" presName="vertFour" presStyleCnt="0">
        <dgm:presLayoutVars>
          <dgm:chPref val="3"/>
        </dgm:presLayoutVars>
      </dgm:prSet>
      <dgm:spPr/>
    </dgm:pt>
    <dgm:pt modelId="{343BBBD3-0D3C-45A2-AE63-2D0FD131FC49}" type="pres">
      <dgm:prSet presAssocID="{1CD191D9-FFCD-4F64-AEAC-2B3EF5957A25}" presName="txFour" presStyleLbl="node4" presStyleIdx="9" presStyleCnt="10">
        <dgm:presLayoutVars>
          <dgm:chPref val="3"/>
        </dgm:presLayoutVars>
      </dgm:prSet>
      <dgm:spPr/>
      <dgm:t>
        <a:bodyPr/>
        <a:lstStyle/>
        <a:p>
          <a:endParaRPr lang="fr-FR"/>
        </a:p>
      </dgm:t>
    </dgm:pt>
    <dgm:pt modelId="{3037DB39-5975-492D-824D-6D71B4E311A0}" type="pres">
      <dgm:prSet presAssocID="{1CD191D9-FFCD-4F64-AEAC-2B3EF5957A25}" presName="horzFour" presStyleCnt="0"/>
      <dgm:spPr/>
    </dgm:pt>
    <dgm:pt modelId="{AFDCA805-745F-434C-817C-CA7282DE3DD8}" type="pres">
      <dgm:prSet presAssocID="{2BB654A6-6D52-4620-8BE5-530E3436011A}" presName="sibSpaceTwo" presStyleCnt="0"/>
      <dgm:spPr/>
    </dgm:pt>
    <dgm:pt modelId="{32E1C533-41A7-4623-8C2A-607E22118081}" type="pres">
      <dgm:prSet presAssocID="{625F6488-6CEF-4B4B-B88D-3310F260A6A6}" presName="vertTwo" presStyleCnt="0"/>
      <dgm:spPr/>
    </dgm:pt>
    <dgm:pt modelId="{5704C22B-443E-4963-A2EB-C500759BE7C7}" type="pres">
      <dgm:prSet presAssocID="{625F6488-6CEF-4B4B-B88D-3310F260A6A6}" presName="txTwo" presStyleLbl="node2" presStyleIdx="2" presStyleCnt="3" custScaleY="204262">
        <dgm:presLayoutVars>
          <dgm:chPref val="3"/>
        </dgm:presLayoutVars>
      </dgm:prSet>
      <dgm:spPr/>
      <dgm:t>
        <a:bodyPr/>
        <a:lstStyle/>
        <a:p>
          <a:endParaRPr lang="fr-FR"/>
        </a:p>
      </dgm:t>
    </dgm:pt>
    <dgm:pt modelId="{BB2E9706-44B9-4F8B-BB0E-705D0638732E}" type="pres">
      <dgm:prSet presAssocID="{625F6488-6CEF-4B4B-B88D-3310F260A6A6}" presName="horzTwo" presStyleCnt="0"/>
      <dgm:spPr/>
    </dgm:pt>
  </dgm:ptLst>
  <dgm:cxnLst>
    <dgm:cxn modelId="{60477CCA-44EB-42DE-8FFC-BAB21DD7919B}" type="presOf" srcId="{A4C95932-3804-4012-BA98-D64349DF81E4}" destId="{EA535CA7-8F07-4EA7-8699-95FC26024013}" srcOrd="0" destOrd="0" presId="urn:microsoft.com/office/officeart/2005/8/layout/hierarchy4"/>
    <dgm:cxn modelId="{3BB96CD6-F3FF-45C7-9DB2-73B1E06EB294}" type="presOf" srcId="{5BB97C33-3974-4AD9-91C2-D6382ED4DE1C}" destId="{C185206A-5076-43E7-950B-BF3DBC8B376B}" srcOrd="0" destOrd="0" presId="urn:microsoft.com/office/officeart/2005/8/layout/hierarchy4"/>
    <dgm:cxn modelId="{0DA8147B-3F2D-4472-919C-16BDC93C2E35}" type="presOf" srcId="{1CD191D9-FFCD-4F64-AEAC-2B3EF5957A25}" destId="{343BBBD3-0D3C-45A2-AE63-2D0FD131FC49}" srcOrd="0" destOrd="0" presId="urn:microsoft.com/office/officeart/2005/8/layout/hierarchy4"/>
    <dgm:cxn modelId="{34C72E12-006F-4E6E-BC86-8BB1DF493624}" srcId="{5BB97C33-3974-4AD9-91C2-D6382ED4DE1C}" destId="{D82A35E7-E897-4152-8447-E3E5981E14B4}" srcOrd="1" destOrd="0" parTransId="{11072482-4EDF-4FC4-AB9E-D3DE085B1A6C}" sibTransId="{D0F77BFA-BB0B-4D17-B69C-68AB776F9A26}"/>
    <dgm:cxn modelId="{5976E70E-D604-4B4D-B409-306D2092FD0B}" srcId="{A4C95932-3804-4012-BA98-D64349DF81E4}" destId="{E2D2CDFF-36CF-4311-A89D-6B7503EA8C4E}" srcOrd="5" destOrd="0" parTransId="{1F54B458-BDBE-452F-9388-9EEE51995B98}" sibTransId="{1B3063A9-431C-499F-A3DD-0DE949798402}"/>
    <dgm:cxn modelId="{553B8559-13DC-45F6-A373-1E878D889F32}" srcId="{A4C95932-3804-4012-BA98-D64349DF81E4}" destId="{1CD191D9-FFCD-4F64-AEAC-2B3EF5957A25}" srcOrd="7" destOrd="0" parTransId="{A5BD2724-FFC3-4D9B-87CF-FB57F9E65620}" sibTransId="{3061E86F-E502-42A0-BF7A-99AD6C10B483}"/>
    <dgm:cxn modelId="{9FAA96D2-622C-4AFE-A8BF-1F2E43C038BC}" srcId="{A4C95932-3804-4012-BA98-D64349DF81E4}" destId="{2D339D64-17A7-4BBC-9CAC-4BF09685550C}" srcOrd="0" destOrd="0" parTransId="{88413628-2765-4272-B582-2D482624899E}" sibTransId="{AEB93C5B-A333-468C-AB2D-36777A32C4E1}"/>
    <dgm:cxn modelId="{5381883E-476D-4ACC-9AA9-7418C0D1BFD8}" type="presOf" srcId="{E2D2CDFF-36CF-4311-A89D-6B7503EA8C4E}" destId="{9CB94E3F-CDDB-4C42-92F0-33E88586189A}" srcOrd="0" destOrd="0" presId="urn:microsoft.com/office/officeart/2005/8/layout/hierarchy4"/>
    <dgm:cxn modelId="{39D094B6-F973-498C-99BE-9ADD256FB7FB}" type="presOf" srcId="{27A9E5D1-2481-47F2-A086-96F41C900FBB}" destId="{F12E0CA9-DD26-4320-A525-5792F39EC76D}" srcOrd="0" destOrd="0" presId="urn:microsoft.com/office/officeart/2005/8/layout/hierarchy4"/>
    <dgm:cxn modelId="{F67E4C4F-285A-429B-A375-291CA18E843B}" type="presOf" srcId="{23D1DC69-8836-4B7E-BE9C-4F5A22C4B2FF}" destId="{C471120F-95A8-4AAA-8D0B-F16E5C5298CC}" srcOrd="0" destOrd="0" presId="urn:microsoft.com/office/officeart/2005/8/layout/hierarchy4"/>
    <dgm:cxn modelId="{F6CF83B9-5ABA-4F59-A3D0-76748A280E32}" srcId="{7ECE0831-BF82-41DE-B561-5CF4ADBABB39}" destId="{80C70149-5B95-42C5-8CDD-A5E32DD36133}" srcOrd="0" destOrd="0" parTransId="{4AEE9B88-F7EE-458C-9CA8-8D082BF3EF4F}" sibTransId="{9E08C467-0235-4353-A0FB-BBE3C9532F25}"/>
    <dgm:cxn modelId="{C3481383-BBA2-410D-8DDD-B17886C82D43}" type="presOf" srcId="{2D339D64-17A7-4BBC-9CAC-4BF09685550C}" destId="{77F3CA3D-B70E-475A-8872-7A531C06A928}" srcOrd="0" destOrd="0" presId="urn:microsoft.com/office/officeart/2005/8/layout/hierarchy4"/>
    <dgm:cxn modelId="{A9E5A964-0A1C-460E-83E1-C14A1D21486E}" srcId="{A4C95932-3804-4012-BA98-D64349DF81E4}" destId="{BB00CC5E-0596-429B-A90B-52CC9B6EB2A3}" srcOrd="1" destOrd="0" parTransId="{792084AE-55C5-4C50-8D76-31B1E323A6B7}" sibTransId="{0875B835-E598-41F2-9AC5-FC612E8D948E}"/>
    <dgm:cxn modelId="{654FEE28-1141-43A5-B39A-BD7C83BBBADA}" type="presOf" srcId="{625F6488-6CEF-4B4B-B88D-3310F260A6A6}" destId="{5704C22B-443E-4963-A2EB-C500759BE7C7}" srcOrd="0" destOrd="0" presId="urn:microsoft.com/office/officeart/2005/8/layout/hierarchy4"/>
    <dgm:cxn modelId="{956E68D2-60BD-4B67-A963-5AF1BD704BA3}" type="presOf" srcId="{E929A568-C5EE-4D0D-A465-1EE2D20EF00D}" destId="{6EA4FBA1-E5C7-461E-9629-4463A2BC4577}" srcOrd="0" destOrd="0" presId="urn:microsoft.com/office/officeart/2005/8/layout/hierarchy4"/>
    <dgm:cxn modelId="{BD5B0AD6-E9E9-407C-A048-FDCB98770A99}" srcId="{A4C95932-3804-4012-BA98-D64349DF81E4}" destId="{E929A568-C5EE-4D0D-A465-1EE2D20EF00D}" srcOrd="6" destOrd="0" parTransId="{38ABBA64-2F9C-4341-B2EC-1D5EC85F0302}" sibTransId="{06786DCA-E799-4D20-A8D5-4CB6492ABD93}"/>
    <dgm:cxn modelId="{14E4A292-8655-4BDC-A89B-C38BF8BE806A}" srcId="{A4C95932-3804-4012-BA98-D64349DF81E4}" destId="{27A9E5D1-2481-47F2-A086-96F41C900FBB}" srcOrd="2" destOrd="0" parTransId="{D5CCBAE1-00D1-4051-9F22-8C7F1B852449}" sibTransId="{E3D268DC-A0B0-4B89-B0AB-921BCB777B09}"/>
    <dgm:cxn modelId="{0B831BFA-92A4-4855-9378-2633ED909250}" srcId="{A4C95932-3804-4012-BA98-D64349DF81E4}" destId="{23D1DC69-8836-4B7E-BE9C-4F5A22C4B2FF}" srcOrd="3" destOrd="0" parTransId="{BFFA94A2-39B5-4E17-BDD9-98548106CE15}" sibTransId="{DF0F3598-9DF6-44B5-A8E5-716BAD9FDB9D}"/>
    <dgm:cxn modelId="{E6C14F14-51C1-46EF-9905-DEDCE4F99461}" srcId="{421D26EB-D2FE-46B4-8FBE-4DDE50871195}" destId="{5BB97C33-3974-4AD9-91C2-D6382ED4DE1C}" srcOrd="1" destOrd="0" parTransId="{53EC505B-A47C-4957-96D8-C06B6D37185B}" sibTransId="{2BB654A6-6D52-4620-8BE5-530E3436011A}"/>
    <dgm:cxn modelId="{90B7065F-FDC0-4DD2-84AB-13EBE0CB4080}" type="presOf" srcId="{D82A35E7-E897-4152-8447-E3E5981E14B4}" destId="{83B0151C-AB92-43DB-88B2-30AE019DAF20}" srcOrd="0" destOrd="0" presId="urn:microsoft.com/office/officeart/2005/8/layout/hierarchy4"/>
    <dgm:cxn modelId="{99D96B42-F424-4E75-9DFA-4651D907D69D}" srcId="{5BB97C33-3974-4AD9-91C2-D6382ED4DE1C}" destId="{33F1FF8A-3BB6-4C07-ACF0-F5384A5FC252}" srcOrd="0" destOrd="0" parTransId="{C0E7B4A2-7B7D-44B2-91B5-598756AAC1D6}" sibTransId="{E97A4C6E-3C4B-4C40-88C6-537467A1810A}"/>
    <dgm:cxn modelId="{2AEC8256-6603-4C7A-A388-3CA5D9362646}" type="presOf" srcId="{7FA4784E-5B00-49F2-A119-9277D28C8BB2}" destId="{E3431DF2-907E-48DD-90EC-CDBDD9A54009}" srcOrd="0" destOrd="0" presId="urn:microsoft.com/office/officeart/2005/8/layout/hierarchy4"/>
    <dgm:cxn modelId="{4CEFA9AF-4B4B-4938-AE87-1894BA87928A}" type="presOf" srcId="{421D26EB-D2FE-46B4-8FBE-4DDE50871195}" destId="{F0C17475-48A3-41C2-8384-62E166274706}" srcOrd="0" destOrd="0" presId="urn:microsoft.com/office/officeart/2005/8/layout/hierarchy4"/>
    <dgm:cxn modelId="{87669B66-B2EA-4858-A5B8-DE9BA1DCD8B4}" srcId="{3D619087-5D29-4660-AB1D-CE8B276D5C15}" destId="{421D26EB-D2FE-46B4-8FBE-4DDE50871195}" srcOrd="0" destOrd="0" parTransId="{030B9F44-E74C-4252-AA93-59064B22E047}" sibTransId="{88779839-8198-46B4-9A3A-13F3674C4CD3}"/>
    <dgm:cxn modelId="{951ECD3C-819E-4539-89F8-F8828175C552}" type="presOf" srcId="{33F1FF8A-3BB6-4C07-ACF0-F5384A5FC252}" destId="{92868EB1-18DF-4619-AC17-16067F9783C5}" srcOrd="0" destOrd="0" presId="urn:microsoft.com/office/officeart/2005/8/layout/hierarchy4"/>
    <dgm:cxn modelId="{9FAB95F1-4255-43BF-BA69-FD2CD57A7EAB}" srcId="{A4C95932-3804-4012-BA98-D64349DF81E4}" destId="{2A5DB368-5BD6-4DFD-A53D-802FFAD6EB74}" srcOrd="4" destOrd="0" parTransId="{D52FB7AB-0CF4-422B-B81D-A69D22D0CC27}" sibTransId="{28FEB4DC-EBD2-4E29-A07F-45C540BA8C13}"/>
    <dgm:cxn modelId="{E66E5DF3-075D-4FC8-A2C9-76DDB4F86F67}" type="presOf" srcId="{BB00CC5E-0596-429B-A90B-52CC9B6EB2A3}" destId="{8D07DED9-5AB2-4414-9407-4FF8051AD3EF}" srcOrd="0" destOrd="0" presId="urn:microsoft.com/office/officeart/2005/8/layout/hierarchy4"/>
    <dgm:cxn modelId="{00C74CB2-156C-46CD-8CF8-6A41A1B75F32}" srcId="{421D26EB-D2FE-46B4-8FBE-4DDE50871195}" destId="{7ECE0831-BF82-41DE-B561-5CF4ADBABB39}" srcOrd="0" destOrd="0" parTransId="{3568E4B9-CC8A-4C0E-A5C5-1D26B140E1FE}" sibTransId="{1251579F-42FD-4CA8-9D20-7B74D231C175}"/>
    <dgm:cxn modelId="{66D9A489-F32D-4548-AEF7-8EA0720BA38C}" srcId="{D82A35E7-E897-4152-8447-E3E5981E14B4}" destId="{A4C95932-3804-4012-BA98-D64349DF81E4}" srcOrd="1" destOrd="0" parTransId="{B2C232E5-D00E-4A50-8B01-3BCF5B0E152A}" sibTransId="{4F8A9B92-005B-4B2F-A133-27DF9704A3D6}"/>
    <dgm:cxn modelId="{B92BFBC4-4AB1-42CC-8455-17E31F91F533}" srcId="{421D26EB-D2FE-46B4-8FBE-4DDE50871195}" destId="{625F6488-6CEF-4B4B-B88D-3310F260A6A6}" srcOrd="2" destOrd="0" parTransId="{16DEFF23-63BA-465A-B284-BDC9905D10BB}" sibTransId="{BE5AC4F9-4703-4029-AC3E-3661FAE0D6A0}"/>
    <dgm:cxn modelId="{7723D1DE-8140-4C01-9EC4-90E2E7AFB573}" type="presOf" srcId="{2A5DB368-5BD6-4DFD-A53D-802FFAD6EB74}" destId="{49E257A7-4937-4D6E-806D-323DA55FEC54}" srcOrd="0" destOrd="0" presId="urn:microsoft.com/office/officeart/2005/8/layout/hierarchy4"/>
    <dgm:cxn modelId="{BDD1E1FF-A630-4249-B52F-A0428FC225DB}" type="presOf" srcId="{3D619087-5D29-4660-AB1D-CE8B276D5C15}" destId="{DE7B4A14-A1BE-430D-871D-A20C61A9ADF7}" srcOrd="0" destOrd="0" presId="urn:microsoft.com/office/officeart/2005/8/layout/hierarchy4"/>
    <dgm:cxn modelId="{E01899F0-C7D6-4C1F-B25D-1E860EAC13C2}" type="presOf" srcId="{7ECE0831-BF82-41DE-B561-5CF4ADBABB39}" destId="{C2A8DD58-AE4E-4C56-894B-1EFAE8811527}" srcOrd="0" destOrd="0" presId="urn:microsoft.com/office/officeart/2005/8/layout/hierarchy4"/>
    <dgm:cxn modelId="{0DF74A9E-12A2-480F-9C57-846A3EA744D2}" type="presOf" srcId="{80C70149-5B95-42C5-8CDD-A5E32DD36133}" destId="{8C08C428-FE9F-4C77-8366-28BF360BCE83}" srcOrd="0" destOrd="0" presId="urn:microsoft.com/office/officeart/2005/8/layout/hierarchy4"/>
    <dgm:cxn modelId="{C829E7F7-E6B4-451E-8690-88D3D8931F4F}" srcId="{D82A35E7-E897-4152-8447-E3E5981E14B4}" destId="{7FA4784E-5B00-49F2-A119-9277D28C8BB2}" srcOrd="0" destOrd="0" parTransId="{86624FCC-E5A3-4027-A7E7-C0DA7331A57F}" sibTransId="{0F58F388-0A62-40BD-884D-D65718C741D3}"/>
    <dgm:cxn modelId="{8BA29D33-6982-4B85-B0A7-BFF89D42D2A5}" type="presParOf" srcId="{DE7B4A14-A1BE-430D-871D-A20C61A9ADF7}" destId="{5D7E5023-2374-4CFA-9524-6DD2B884255F}" srcOrd="0" destOrd="0" presId="urn:microsoft.com/office/officeart/2005/8/layout/hierarchy4"/>
    <dgm:cxn modelId="{CD9C20C7-A52E-4C14-9371-9897607177D9}" type="presParOf" srcId="{5D7E5023-2374-4CFA-9524-6DD2B884255F}" destId="{F0C17475-48A3-41C2-8384-62E166274706}" srcOrd="0" destOrd="0" presId="urn:microsoft.com/office/officeart/2005/8/layout/hierarchy4"/>
    <dgm:cxn modelId="{6F76C1CB-1897-4F05-B3C4-6707F74A7920}" type="presParOf" srcId="{5D7E5023-2374-4CFA-9524-6DD2B884255F}" destId="{10373A0D-7D68-49FB-A046-CCD92D7B3C6D}" srcOrd="1" destOrd="0" presId="urn:microsoft.com/office/officeart/2005/8/layout/hierarchy4"/>
    <dgm:cxn modelId="{6924361E-BF5D-4022-B6E6-EFB77584F1B9}" type="presParOf" srcId="{5D7E5023-2374-4CFA-9524-6DD2B884255F}" destId="{DA361DD0-B61B-47D0-B76A-C9CD051D0804}" srcOrd="2" destOrd="0" presId="urn:microsoft.com/office/officeart/2005/8/layout/hierarchy4"/>
    <dgm:cxn modelId="{B47866F9-1F29-4180-ABFB-29D831D8D9D7}" type="presParOf" srcId="{DA361DD0-B61B-47D0-B76A-C9CD051D0804}" destId="{E29C60D7-E823-46CC-BBB0-60D8C22E649A}" srcOrd="0" destOrd="0" presId="urn:microsoft.com/office/officeart/2005/8/layout/hierarchy4"/>
    <dgm:cxn modelId="{9A680A9B-F381-4A67-BE43-0BA0B97958BF}" type="presParOf" srcId="{E29C60D7-E823-46CC-BBB0-60D8C22E649A}" destId="{C2A8DD58-AE4E-4C56-894B-1EFAE8811527}" srcOrd="0" destOrd="0" presId="urn:microsoft.com/office/officeart/2005/8/layout/hierarchy4"/>
    <dgm:cxn modelId="{F6B31499-F750-419C-AF78-0D86F215A977}" type="presParOf" srcId="{E29C60D7-E823-46CC-BBB0-60D8C22E649A}" destId="{964472F9-8DAA-445E-957A-CC2B0D26AA2E}" srcOrd="1" destOrd="0" presId="urn:microsoft.com/office/officeart/2005/8/layout/hierarchy4"/>
    <dgm:cxn modelId="{467934DA-10AB-40E0-8B0D-B40017B46659}" type="presParOf" srcId="{E29C60D7-E823-46CC-BBB0-60D8C22E649A}" destId="{203172CD-91C4-4EA0-9250-68B518C203BF}" srcOrd="2" destOrd="0" presId="urn:microsoft.com/office/officeart/2005/8/layout/hierarchy4"/>
    <dgm:cxn modelId="{7474D95C-F88F-4A53-810F-C52DC5B2D51B}" type="presParOf" srcId="{203172CD-91C4-4EA0-9250-68B518C203BF}" destId="{6AAC6B4B-C42F-4509-8A8F-2F8099DC075C}" srcOrd="0" destOrd="0" presId="urn:microsoft.com/office/officeart/2005/8/layout/hierarchy4"/>
    <dgm:cxn modelId="{6CED6703-7767-4E04-8D76-70DDB4495970}" type="presParOf" srcId="{6AAC6B4B-C42F-4509-8A8F-2F8099DC075C}" destId="{8C08C428-FE9F-4C77-8366-28BF360BCE83}" srcOrd="0" destOrd="0" presId="urn:microsoft.com/office/officeart/2005/8/layout/hierarchy4"/>
    <dgm:cxn modelId="{88C6924A-F1F4-494F-B9BD-50A4F1BBE80A}" type="presParOf" srcId="{6AAC6B4B-C42F-4509-8A8F-2F8099DC075C}" destId="{7D03AF5D-174E-414A-B16C-84C60132AFAB}" srcOrd="1" destOrd="0" presId="urn:microsoft.com/office/officeart/2005/8/layout/hierarchy4"/>
    <dgm:cxn modelId="{6E76CC8A-2273-4DE4-B122-095059E1FBEF}" type="presParOf" srcId="{DA361DD0-B61B-47D0-B76A-C9CD051D0804}" destId="{EED9C2A3-060D-47BB-852E-CC25D7A4BE2C}" srcOrd="1" destOrd="0" presId="urn:microsoft.com/office/officeart/2005/8/layout/hierarchy4"/>
    <dgm:cxn modelId="{3BF5ADD6-6575-4AA2-9803-77FCFFACC0E8}" type="presParOf" srcId="{DA361DD0-B61B-47D0-B76A-C9CD051D0804}" destId="{14FCCA2D-2296-4305-B288-45324522D82C}" srcOrd="2" destOrd="0" presId="urn:microsoft.com/office/officeart/2005/8/layout/hierarchy4"/>
    <dgm:cxn modelId="{6D94D1AE-D4B7-4C4B-BA11-9B97B0CB30E2}" type="presParOf" srcId="{14FCCA2D-2296-4305-B288-45324522D82C}" destId="{C185206A-5076-43E7-950B-BF3DBC8B376B}" srcOrd="0" destOrd="0" presId="urn:microsoft.com/office/officeart/2005/8/layout/hierarchy4"/>
    <dgm:cxn modelId="{5C701B5E-474A-4B1C-A92E-3A68DCBF3CE9}" type="presParOf" srcId="{14FCCA2D-2296-4305-B288-45324522D82C}" destId="{31D150D0-CE6D-42F0-B787-221CACB49C22}" srcOrd="1" destOrd="0" presId="urn:microsoft.com/office/officeart/2005/8/layout/hierarchy4"/>
    <dgm:cxn modelId="{71A08E00-F14F-4065-B8B7-63F7F16E89D0}" type="presParOf" srcId="{14FCCA2D-2296-4305-B288-45324522D82C}" destId="{F6392AF5-54D1-44BF-BFAB-301FE7B9CE2F}" srcOrd="2" destOrd="0" presId="urn:microsoft.com/office/officeart/2005/8/layout/hierarchy4"/>
    <dgm:cxn modelId="{3FFD38F6-AFF0-4282-A07C-505044149F9E}" type="presParOf" srcId="{F6392AF5-54D1-44BF-BFAB-301FE7B9CE2F}" destId="{21553215-FF7D-4D93-B28B-56ADFF5D9A99}" srcOrd="0" destOrd="0" presId="urn:microsoft.com/office/officeart/2005/8/layout/hierarchy4"/>
    <dgm:cxn modelId="{C701308A-E2FE-4732-80BB-BBE43E383112}" type="presParOf" srcId="{21553215-FF7D-4D93-B28B-56ADFF5D9A99}" destId="{92868EB1-18DF-4619-AC17-16067F9783C5}" srcOrd="0" destOrd="0" presId="urn:microsoft.com/office/officeart/2005/8/layout/hierarchy4"/>
    <dgm:cxn modelId="{55616B93-A70E-43F1-B59A-BD603397D0FF}" type="presParOf" srcId="{21553215-FF7D-4D93-B28B-56ADFF5D9A99}" destId="{13011F57-4225-4450-B1A5-AFF65002400C}" srcOrd="1" destOrd="0" presId="urn:microsoft.com/office/officeart/2005/8/layout/hierarchy4"/>
    <dgm:cxn modelId="{BC3EC569-EDC3-4C55-94AF-9243C4F7CADE}" type="presParOf" srcId="{F6392AF5-54D1-44BF-BFAB-301FE7B9CE2F}" destId="{83D5F8F8-4440-4DD9-8D2F-B5A4DA938C31}" srcOrd="1" destOrd="0" presId="urn:microsoft.com/office/officeart/2005/8/layout/hierarchy4"/>
    <dgm:cxn modelId="{45C49D1B-5484-4FEA-8ADD-E4DFE5FBCD02}" type="presParOf" srcId="{F6392AF5-54D1-44BF-BFAB-301FE7B9CE2F}" destId="{B6CCBDF6-124E-40FD-A4C3-9E1FC6711479}" srcOrd="2" destOrd="0" presId="urn:microsoft.com/office/officeart/2005/8/layout/hierarchy4"/>
    <dgm:cxn modelId="{EB17520B-C7ED-4C0E-BEF4-6A29386ECFC2}" type="presParOf" srcId="{B6CCBDF6-124E-40FD-A4C3-9E1FC6711479}" destId="{83B0151C-AB92-43DB-88B2-30AE019DAF20}" srcOrd="0" destOrd="0" presId="urn:microsoft.com/office/officeart/2005/8/layout/hierarchy4"/>
    <dgm:cxn modelId="{CE706D4E-BFF2-41B5-92F1-EDB78F4BD7E8}" type="presParOf" srcId="{B6CCBDF6-124E-40FD-A4C3-9E1FC6711479}" destId="{4B08031E-EFAE-445B-B91C-DA567EC95096}" srcOrd="1" destOrd="0" presId="urn:microsoft.com/office/officeart/2005/8/layout/hierarchy4"/>
    <dgm:cxn modelId="{0F2710EB-1F37-43EF-89AE-FC48E9382764}" type="presParOf" srcId="{B6CCBDF6-124E-40FD-A4C3-9E1FC6711479}" destId="{77A5C9D2-6D12-4844-B2A4-4844608EBA46}" srcOrd="2" destOrd="0" presId="urn:microsoft.com/office/officeart/2005/8/layout/hierarchy4"/>
    <dgm:cxn modelId="{0DDE3CA3-6C49-4652-9479-B8FE0D7A3057}" type="presParOf" srcId="{77A5C9D2-6D12-4844-B2A4-4844608EBA46}" destId="{89FFE170-7313-4BA2-B47C-8AE57BE4E418}" srcOrd="0" destOrd="0" presId="urn:microsoft.com/office/officeart/2005/8/layout/hierarchy4"/>
    <dgm:cxn modelId="{706D110C-E4B0-4098-AE70-8297CB0510A0}" type="presParOf" srcId="{89FFE170-7313-4BA2-B47C-8AE57BE4E418}" destId="{E3431DF2-907E-48DD-90EC-CDBDD9A54009}" srcOrd="0" destOrd="0" presId="urn:microsoft.com/office/officeart/2005/8/layout/hierarchy4"/>
    <dgm:cxn modelId="{7F5A5760-A4B8-4098-9DA6-33C775B3B611}" type="presParOf" srcId="{89FFE170-7313-4BA2-B47C-8AE57BE4E418}" destId="{A95CF405-39AF-4E9C-A2CB-6D21410E0E4B}" srcOrd="1" destOrd="0" presId="urn:microsoft.com/office/officeart/2005/8/layout/hierarchy4"/>
    <dgm:cxn modelId="{532C85F3-6B92-448A-B38D-750DC23B4B7D}" type="presParOf" srcId="{77A5C9D2-6D12-4844-B2A4-4844608EBA46}" destId="{D205C4F8-0320-45C3-A0D2-D90072826A29}" srcOrd="1" destOrd="0" presId="urn:microsoft.com/office/officeart/2005/8/layout/hierarchy4"/>
    <dgm:cxn modelId="{1DD5EE6A-B658-4A5E-9C08-8F7C14970589}" type="presParOf" srcId="{77A5C9D2-6D12-4844-B2A4-4844608EBA46}" destId="{25256A13-EB19-44D1-B4AA-7426B3E16D49}" srcOrd="2" destOrd="0" presId="urn:microsoft.com/office/officeart/2005/8/layout/hierarchy4"/>
    <dgm:cxn modelId="{C5FAF65D-FEE7-4F82-8F2E-949FAD29686D}" type="presParOf" srcId="{25256A13-EB19-44D1-B4AA-7426B3E16D49}" destId="{EA535CA7-8F07-4EA7-8699-95FC26024013}" srcOrd="0" destOrd="0" presId="urn:microsoft.com/office/officeart/2005/8/layout/hierarchy4"/>
    <dgm:cxn modelId="{C76EE67E-8302-48F6-B533-70BF42695A61}" type="presParOf" srcId="{25256A13-EB19-44D1-B4AA-7426B3E16D49}" destId="{1C3E6745-B9F7-4FEC-9861-7F73CFD561E7}" srcOrd="1" destOrd="0" presId="urn:microsoft.com/office/officeart/2005/8/layout/hierarchy4"/>
    <dgm:cxn modelId="{C3EC37B9-F0E0-4DD7-9C57-DC2DA5920E52}" type="presParOf" srcId="{25256A13-EB19-44D1-B4AA-7426B3E16D49}" destId="{306B7286-4DFD-412D-B6B6-D5CC6AB5C91C}" srcOrd="2" destOrd="0" presId="urn:microsoft.com/office/officeart/2005/8/layout/hierarchy4"/>
    <dgm:cxn modelId="{290DD846-376F-470A-B8C2-169641BAD664}" type="presParOf" srcId="{306B7286-4DFD-412D-B6B6-D5CC6AB5C91C}" destId="{05CE9411-C978-41AD-8AB5-153BAEEA54F7}" srcOrd="0" destOrd="0" presId="urn:microsoft.com/office/officeart/2005/8/layout/hierarchy4"/>
    <dgm:cxn modelId="{EC441BB6-4077-4B70-92C7-BDABA7E62405}" type="presParOf" srcId="{05CE9411-C978-41AD-8AB5-153BAEEA54F7}" destId="{77F3CA3D-B70E-475A-8872-7A531C06A928}" srcOrd="0" destOrd="0" presId="urn:microsoft.com/office/officeart/2005/8/layout/hierarchy4"/>
    <dgm:cxn modelId="{7FF2301A-885B-46F4-BD0C-CA07B9064746}" type="presParOf" srcId="{05CE9411-C978-41AD-8AB5-153BAEEA54F7}" destId="{94E3D81A-DF9B-4CD4-9612-0E4797967CF4}" srcOrd="1" destOrd="0" presId="urn:microsoft.com/office/officeart/2005/8/layout/hierarchy4"/>
    <dgm:cxn modelId="{03B8DED8-E868-40A2-B694-E33D3C69305A}" type="presParOf" srcId="{306B7286-4DFD-412D-B6B6-D5CC6AB5C91C}" destId="{6569EBB8-5A8E-415C-A9D2-626BF5A20115}" srcOrd="1" destOrd="0" presId="urn:microsoft.com/office/officeart/2005/8/layout/hierarchy4"/>
    <dgm:cxn modelId="{41C9B553-954A-41F1-BBA6-B7F85741FEAE}" type="presParOf" srcId="{306B7286-4DFD-412D-B6B6-D5CC6AB5C91C}" destId="{4EC18740-A97D-42F9-80D7-72752FBA07A2}" srcOrd="2" destOrd="0" presId="urn:microsoft.com/office/officeart/2005/8/layout/hierarchy4"/>
    <dgm:cxn modelId="{DC247CC2-A3BC-433E-90CE-436309155870}" type="presParOf" srcId="{4EC18740-A97D-42F9-80D7-72752FBA07A2}" destId="{8D07DED9-5AB2-4414-9407-4FF8051AD3EF}" srcOrd="0" destOrd="0" presId="urn:microsoft.com/office/officeart/2005/8/layout/hierarchy4"/>
    <dgm:cxn modelId="{189AF932-2AAA-4FA3-87AB-BAE587C42B6C}" type="presParOf" srcId="{4EC18740-A97D-42F9-80D7-72752FBA07A2}" destId="{96A492D6-5D91-4EDD-8025-D259CE23CB45}" srcOrd="1" destOrd="0" presId="urn:microsoft.com/office/officeart/2005/8/layout/hierarchy4"/>
    <dgm:cxn modelId="{3E80B3CE-535A-4CFF-B46F-E533922A9047}" type="presParOf" srcId="{306B7286-4DFD-412D-B6B6-D5CC6AB5C91C}" destId="{9B2F75F6-B9DB-46F3-B0EF-8A4D9DE65D80}" srcOrd="3" destOrd="0" presId="urn:microsoft.com/office/officeart/2005/8/layout/hierarchy4"/>
    <dgm:cxn modelId="{7831BDC6-912E-4864-963D-E7A7E04F4374}" type="presParOf" srcId="{306B7286-4DFD-412D-B6B6-D5CC6AB5C91C}" destId="{FF3321AA-2F6A-4137-8F67-25AFA8A74F4D}" srcOrd="4" destOrd="0" presId="urn:microsoft.com/office/officeart/2005/8/layout/hierarchy4"/>
    <dgm:cxn modelId="{A5FEA6D1-7C58-4D6D-9B8E-E216D5A0FDB6}" type="presParOf" srcId="{FF3321AA-2F6A-4137-8F67-25AFA8A74F4D}" destId="{F12E0CA9-DD26-4320-A525-5792F39EC76D}" srcOrd="0" destOrd="0" presId="urn:microsoft.com/office/officeart/2005/8/layout/hierarchy4"/>
    <dgm:cxn modelId="{74BCD7AD-69B5-4031-B82B-D8B2717C0334}" type="presParOf" srcId="{FF3321AA-2F6A-4137-8F67-25AFA8A74F4D}" destId="{3E91F598-E874-4A4C-BEDB-DBECBC6B48F7}" srcOrd="1" destOrd="0" presId="urn:microsoft.com/office/officeart/2005/8/layout/hierarchy4"/>
    <dgm:cxn modelId="{A607DAC4-E23B-4D44-B896-898E2FC14D65}" type="presParOf" srcId="{306B7286-4DFD-412D-B6B6-D5CC6AB5C91C}" destId="{A5152505-FB8A-46E8-A1F6-9493934D6334}" srcOrd="5" destOrd="0" presId="urn:microsoft.com/office/officeart/2005/8/layout/hierarchy4"/>
    <dgm:cxn modelId="{A026855C-3557-4D5E-A58E-3A56E2007DE0}" type="presParOf" srcId="{306B7286-4DFD-412D-B6B6-D5CC6AB5C91C}" destId="{2E089142-C645-47D1-8E28-804D8FE69399}" srcOrd="6" destOrd="0" presId="urn:microsoft.com/office/officeart/2005/8/layout/hierarchy4"/>
    <dgm:cxn modelId="{F1322DBB-3ED3-486F-BE88-7F7E50E645F7}" type="presParOf" srcId="{2E089142-C645-47D1-8E28-804D8FE69399}" destId="{C471120F-95A8-4AAA-8D0B-F16E5C5298CC}" srcOrd="0" destOrd="0" presId="urn:microsoft.com/office/officeart/2005/8/layout/hierarchy4"/>
    <dgm:cxn modelId="{7DACA891-7EA2-45E3-B532-4E70A1AB1910}" type="presParOf" srcId="{2E089142-C645-47D1-8E28-804D8FE69399}" destId="{0F78503B-91B7-45AF-BFCF-1A8E3CFF146B}" srcOrd="1" destOrd="0" presId="urn:microsoft.com/office/officeart/2005/8/layout/hierarchy4"/>
    <dgm:cxn modelId="{7AFC66DD-194D-4724-B885-BDF8DE09D32F}" type="presParOf" srcId="{306B7286-4DFD-412D-B6B6-D5CC6AB5C91C}" destId="{D02B2752-FF77-454E-9FD5-69680B3C8072}" srcOrd="7" destOrd="0" presId="urn:microsoft.com/office/officeart/2005/8/layout/hierarchy4"/>
    <dgm:cxn modelId="{E65A6529-AC07-401D-AFC4-57E3ECF45155}" type="presParOf" srcId="{306B7286-4DFD-412D-B6B6-D5CC6AB5C91C}" destId="{4F5BA828-6C2D-42F1-95A1-FE149583B270}" srcOrd="8" destOrd="0" presId="urn:microsoft.com/office/officeart/2005/8/layout/hierarchy4"/>
    <dgm:cxn modelId="{D66109CE-7629-4636-BCD8-D0621582A3A9}" type="presParOf" srcId="{4F5BA828-6C2D-42F1-95A1-FE149583B270}" destId="{49E257A7-4937-4D6E-806D-323DA55FEC54}" srcOrd="0" destOrd="0" presId="urn:microsoft.com/office/officeart/2005/8/layout/hierarchy4"/>
    <dgm:cxn modelId="{86750BA6-1E43-4F06-B8B1-7C059F8D6111}" type="presParOf" srcId="{4F5BA828-6C2D-42F1-95A1-FE149583B270}" destId="{053B106D-BC9B-4007-A6B7-A1637BBFE8D4}" srcOrd="1" destOrd="0" presId="urn:microsoft.com/office/officeart/2005/8/layout/hierarchy4"/>
    <dgm:cxn modelId="{0CA6FC8A-7334-48E8-BEE1-693922884E14}" type="presParOf" srcId="{306B7286-4DFD-412D-B6B6-D5CC6AB5C91C}" destId="{DBE66F10-3E5B-4469-9672-97C63F7B5753}" srcOrd="9" destOrd="0" presId="urn:microsoft.com/office/officeart/2005/8/layout/hierarchy4"/>
    <dgm:cxn modelId="{C015BD8D-9E14-405E-BF95-44E513706C7F}" type="presParOf" srcId="{306B7286-4DFD-412D-B6B6-D5CC6AB5C91C}" destId="{116F01E8-2ED4-4EA3-9E16-2CCFF0E5C731}" srcOrd="10" destOrd="0" presId="urn:microsoft.com/office/officeart/2005/8/layout/hierarchy4"/>
    <dgm:cxn modelId="{E217552D-5ABD-49D5-A5B5-899728811C60}" type="presParOf" srcId="{116F01E8-2ED4-4EA3-9E16-2CCFF0E5C731}" destId="{9CB94E3F-CDDB-4C42-92F0-33E88586189A}" srcOrd="0" destOrd="0" presId="urn:microsoft.com/office/officeart/2005/8/layout/hierarchy4"/>
    <dgm:cxn modelId="{F9815679-CB5B-43F6-BD67-5E82779836F3}" type="presParOf" srcId="{116F01E8-2ED4-4EA3-9E16-2CCFF0E5C731}" destId="{E326A040-7687-44F2-85A0-2CAE7D1E0E32}" srcOrd="1" destOrd="0" presId="urn:microsoft.com/office/officeart/2005/8/layout/hierarchy4"/>
    <dgm:cxn modelId="{E0D0E669-A112-42ED-A565-4AADBE1EAA2E}" type="presParOf" srcId="{306B7286-4DFD-412D-B6B6-D5CC6AB5C91C}" destId="{12E8B978-D23F-4E89-9DAB-8B332F68E2CE}" srcOrd="11" destOrd="0" presId="urn:microsoft.com/office/officeart/2005/8/layout/hierarchy4"/>
    <dgm:cxn modelId="{8C230399-FDB6-4000-805E-7EBCB5D18F16}" type="presParOf" srcId="{306B7286-4DFD-412D-B6B6-D5CC6AB5C91C}" destId="{D228C5AA-9E56-4D9A-BF7C-5B354FC2E41B}" srcOrd="12" destOrd="0" presId="urn:microsoft.com/office/officeart/2005/8/layout/hierarchy4"/>
    <dgm:cxn modelId="{8DB57AFD-FA12-45EC-9C34-C60744E3AA44}" type="presParOf" srcId="{D228C5AA-9E56-4D9A-BF7C-5B354FC2E41B}" destId="{6EA4FBA1-E5C7-461E-9629-4463A2BC4577}" srcOrd="0" destOrd="0" presId="urn:microsoft.com/office/officeart/2005/8/layout/hierarchy4"/>
    <dgm:cxn modelId="{6D65379D-648A-4228-99AF-7BCACB593FA3}" type="presParOf" srcId="{D228C5AA-9E56-4D9A-BF7C-5B354FC2E41B}" destId="{EB76ED14-1EBF-480C-B6C5-8DB4C2D1AD12}" srcOrd="1" destOrd="0" presId="urn:microsoft.com/office/officeart/2005/8/layout/hierarchy4"/>
    <dgm:cxn modelId="{7C6F4130-A938-49DA-95C5-713721A8753C}" type="presParOf" srcId="{306B7286-4DFD-412D-B6B6-D5CC6AB5C91C}" destId="{453908BA-C5A8-4A7E-B79B-C5061CD76515}" srcOrd="13" destOrd="0" presId="urn:microsoft.com/office/officeart/2005/8/layout/hierarchy4"/>
    <dgm:cxn modelId="{461E6022-1FFF-4123-9149-A4D3251557BE}" type="presParOf" srcId="{306B7286-4DFD-412D-B6B6-D5CC6AB5C91C}" destId="{53E0B6CD-F522-46F7-AB21-1868566CDB42}" srcOrd="14" destOrd="0" presId="urn:microsoft.com/office/officeart/2005/8/layout/hierarchy4"/>
    <dgm:cxn modelId="{4F952F66-A41F-4F87-9924-5981AAE71CE4}" type="presParOf" srcId="{53E0B6CD-F522-46F7-AB21-1868566CDB42}" destId="{343BBBD3-0D3C-45A2-AE63-2D0FD131FC49}" srcOrd="0" destOrd="0" presId="urn:microsoft.com/office/officeart/2005/8/layout/hierarchy4"/>
    <dgm:cxn modelId="{DDA820E8-9891-4C84-93B4-7E82AE7C7978}" type="presParOf" srcId="{53E0B6CD-F522-46F7-AB21-1868566CDB42}" destId="{3037DB39-5975-492D-824D-6D71B4E311A0}" srcOrd="1" destOrd="0" presId="urn:microsoft.com/office/officeart/2005/8/layout/hierarchy4"/>
    <dgm:cxn modelId="{62487D81-01FF-4DB1-9DE6-3DB521D756E1}" type="presParOf" srcId="{DA361DD0-B61B-47D0-B76A-C9CD051D0804}" destId="{AFDCA805-745F-434C-817C-CA7282DE3DD8}" srcOrd="3" destOrd="0" presId="urn:microsoft.com/office/officeart/2005/8/layout/hierarchy4"/>
    <dgm:cxn modelId="{54A13AB6-F849-45D5-899B-BD2440973371}" type="presParOf" srcId="{DA361DD0-B61B-47D0-B76A-C9CD051D0804}" destId="{32E1C533-41A7-4623-8C2A-607E22118081}" srcOrd="4" destOrd="0" presId="urn:microsoft.com/office/officeart/2005/8/layout/hierarchy4"/>
    <dgm:cxn modelId="{54777B3E-F27D-43DF-8E98-806606D0B942}" type="presParOf" srcId="{32E1C533-41A7-4623-8C2A-607E22118081}" destId="{5704C22B-443E-4963-A2EB-C500759BE7C7}" srcOrd="0" destOrd="0" presId="urn:microsoft.com/office/officeart/2005/8/layout/hierarchy4"/>
    <dgm:cxn modelId="{9BB52B53-7568-4733-B04E-C8625D8D04A6}" type="presParOf" srcId="{32E1C533-41A7-4623-8C2A-607E22118081}" destId="{BB2E9706-44B9-4F8B-BB0E-705D0638732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619087-5D29-4660-AB1D-CE8B276D5C15}" type="doc">
      <dgm:prSet loTypeId="urn:microsoft.com/office/officeart/2005/8/layout/hierarchy4" loCatId="list" qsTypeId="urn:microsoft.com/office/officeart/2005/8/quickstyle/simple1" qsCatId="simple" csTypeId="urn:microsoft.com/office/officeart/2005/8/colors/accent2_4" csCatId="accent2" phldr="1"/>
      <dgm:spPr/>
      <dgm:t>
        <a:bodyPr/>
        <a:lstStyle/>
        <a:p>
          <a:endParaRPr lang="fr-FR"/>
        </a:p>
      </dgm:t>
    </dgm:pt>
    <dgm:pt modelId="{A4C95932-3804-4012-BA98-D64349DF81E4}">
      <dgm:prSet phldrT="[Text]"/>
      <dgm:spPr/>
      <dgm:t>
        <a:bodyPr/>
        <a:lstStyle/>
        <a:p>
          <a:r>
            <a:rPr lang="fr-FR" dirty="0" smtClean="0"/>
            <a:t>1</a:t>
          </a:r>
          <a:r>
            <a:rPr lang="fr-FR" baseline="30000" dirty="0" smtClean="0"/>
            <a:t>ère</a:t>
          </a:r>
          <a:r>
            <a:rPr lang="fr-FR" dirty="0" smtClean="0"/>
            <a:t> Extension / fichier</a:t>
          </a:r>
          <a:endParaRPr lang="fr-FR" dirty="0"/>
        </a:p>
      </dgm:t>
    </dgm:pt>
    <dgm:pt modelId="{B2C232E5-D00E-4A50-8B01-3BCF5B0E152A}" type="parTrans" cxnId="{66D9A489-F32D-4548-AEF7-8EA0720BA38C}">
      <dgm:prSet/>
      <dgm:spPr/>
      <dgm:t>
        <a:bodyPr/>
        <a:lstStyle/>
        <a:p>
          <a:endParaRPr lang="fr-FR"/>
        </a:p>
      </dgm:t>
    </dgm:pt>
    <dgm:pt modelId="{4F8A9B92-005B-4B2F-A133-27DF9704A3D6}" type="sibTrans" cxnId="{66D9A489-F32D-4548-AEF7-8EA0720BA38C}">
      <dgm:prSet/>
      <dgm:spPr/>
      <dgm:t>
        <a:bodyPr/>
        <a:lstStyle/>
        <a:p>
          <a:endParaRPr lang="fr-FR"/>
        </a:p>
      </dgm:t>
    </dgm:pt>
    <dgm:pt modelId="{2D339D64-17A7-4BBC-9CAC-4BF09685550C}">
      <dgm:prSet phldrT="[Text]"/>
      <dgm:spPr/>
      <dgm:t>
        <a:bodyPr/>
        <a:lstStyle/>
        <a:p>
          <a:r>
            <a:rPr lang="fr-FR" dirty="0" smtClean="0"/>
            <a:t>Page 0</a:t>
          </a:r>
          <a:br>
            <a:rPr lang="fr-FR" dirty="0" smtClean="0"/>
          </a:br>
          <a:r>
            <a:rPr lang="fr-FR" dirty="0" smtClean="0"/>
            <a:t/>
          </a:r>
          <a:br>
            <a:rPr lang="fr-FR" dirty="0" smtClean="0"/>
          </a:br>
          <a:r>
            <a:rPr lang="fr-FR" dirty="0" smtClean="0"/>
            <a:t>File Header</a:t>
          </a:r>
          <a:endParaRPr lang="fr-FR" dirty="0"/>
        </a:p>
      </dgm:t>
    </dgm:pt>
    <dgm:pt modelId="{88413628-2765-4272-B582-2D482624899E}" type="parTrans" cxnId="{9FAA96D2-622C-4AFE-A8BF-1F2E43C038BC}">
      <dgm:prSet/>
      <dgm:spPr/>
      <dgm:t>
        <a:bodyPr/>
        <a:lstStyle/>
        <a:p>
          <a:endParaRPr lang="fr-FR"/>
        </a:p>
      </dgm:t>
    </dgm:pt>
    <dgm:pt modelId="{AEB93C5B-A333-468C-AB2D-36777A32C4E1}" type="sibTrans" cxnId="{9FAA96D2-622C-4AFE-A8BF-1F2E43C038BC}">
      <dgm:prSet/>
      <dgm:spPr/>
      <dgm:t>
        <a:bodyPr/>
        <a:lstStyle/>
        <a:p>
          <a:endParaRPr lang="fr-FR"/>
        </a:p>
      </dgm:t>
    </dgm:pt>
    <dgm:pt modelId="{C370E94D-D8C8-41C4-A4ED-878D7F521846}">
      <dgm:prSet phldrT="[Text]"/>
      <dgm:spPr/>
      <dgm:t>
        <a:bodyPr/>
        <a:lstStyle/>
        <a:p>
          <a:r>
            <a:rPr lang="fr-FR" dirty="0" smtClean="0"/>
            <a:t>Page 1</a:t>
          </a:r>
          <a:br>
            <a:rPr lang="fr-FR" dirty="0" smtClean="0"/>
          </a:br>
          <a:r>
            <a:rPr lang="fr-FR" dirty="0" smtClean="0"/>
            <a:t/>
          </a:r>
          <a:br>
            <a:rPr lang="fr-FR" dirty="0" smtClean="0"/>
          </a:br>
          <a:r>
            <a:rPr lang="fr-FR" dirty="0" smtClean="0"/>
            <a:t/>
          </a:r>
          <a:br>
            <a:rPr lang="fr-FR" dirty="0" smtClean="0"/>
          </a:br>
          <a:r>
            <a:rPr lang="fr-FR" dirty="0" smtClean="0"/>
            <a:t>PFS</a:t>
          </a:r>
          <a:endParaRPr lang="fr-FR" dirty="0"/>
        </a:p>
      </dgm:t>
    </dgm:pt>
    <dgm:pt modelId="{FA8603B0-DB19-4525-9D2A-AF014192B8E5}" type="parTrans" cxnId="{6782F866-E1D8-46DC-B114-152D410E63B1}">
      <dgm:prSet/>
      <dgm:spPr/>
      <dgm:t>
        <a:bodyPr/>
        <a:lstStyle/>
        <a:p>
          <a:endParaRPr lang="fr-FR"/>
        </a:p>
      </dgm:t>
    </dgm:pt>
    <dgm:pt modelId="{FC6FE675-CBE9-4664-836C-EAD79B725DE9}" type="sibTrans" cxnId="{6782F866-E1D8-46DC-B114-152D410E63B1}">
      <dgm:prSet/>
      <dgm:spPr/>
      <dgm:t>
        <a:bodyPr/>
        <a:lstStyle/>
        <a:p>
          <a:endParaRPr lang="fr-FR"/>
        </a:p>
      </dgm:t>
    </dgm:pt>
    <dgm:pt modelId="{24D4482D-1800-4288-B253-E2DE735DCAF3}">
      <dgm:prSet phldrT="[Text]"/>
      <dgm:spPr/>
      <dgm:t>
        <a:bodyPr/>
        <a:lstStyle/>
        <a:p>
          <a:r>
            <a:rPr lang="fr-FR" dirty="0" smtClean="0"/>
            <a:t>Page 2</a:t>
          </a:r>
          <a:br>
            <a:rPr lang="fr-FR" dirty="0" smtClean="0"/>
          </a:br>
          <a:r>
            <a:rPr lang="fr-FR" dirty="0" smtClean="0"/>
            <a:t/>
          </a:r>
          <a:br>
            <a:rPr lang="fr-FR" dirty="0" smtClean="0"/>
          </a:br>
          <a:r>
            <a:rPr lang="fr-FR" dirty="0" smtClean="0"/>
            <a:t/>
          </a:r>
          <a:br>
            <a:rPr lang="fr-FR" dirty="0" smtClean="0"/>
          </a:br>
          <a:r>
            <a:rPr lang="fr-FR" dirty="0" smtClean="0"/>
            <a:t>GAM</a:t>
          </a:r>
          <a:endParaRPr lang="fr-FR" dirty="0"/>
        </a:p>
      </dgm:t>
    </dgm:pt>
    <dgm:pt modelId="{75EBEDE2-0F56-45BA-A8A4-BCB860699AB7}" type="parTrans" cxnId="{DF2875FF-50D8-4935-B9EB-153A19FDB957}">
      <dgm:prSet/>
      <dgm:spPr/>
      <dgm:t>
        <a:bodyPr/>
        <a:lstStyle/>
        <a:p>
          <a:endParaRPr lang="fr-FR"/>
        </a:p>
      </dgm:t>
    </dgm:pt>
    <dgm:pt modelId="{65C855B0-D9E2-42FA-8785-D00BFC026EF1}" type="sibTrans" cxnId="{DF2875FF-50D8-4935-B9EB-153A19FDB957}">
      <dgm:prSet/>
      <dgm:spPr/>
      <dgm:t>
        <a:bodyPr/>
        <a:lstStyle/>
        <a:p>
          <a:endParaRPr lang="fr-FR"/>
        </a:p>
      </dgm:t>
    </dgm:pt>
    <dgm:pt modelId="{584E8F6B-429A-421A-BD38-AA7ACBF39BDE}">
      <dgm:prSet phldrT="[Text]"/>
      <dgm:spPr/>
      <dgm:t>
        <a:bodyPr/>
        <a:lstStyle/>
        <a:p>
          <a:r>
            <a:rPr lang="fr-FR" dirty="0" smtClean="0"/>
            <a:t>Page 3</a:t>
          </a:r>
          <a:br>
            <a:rPr lang="fr-FR" dirty="0" smtClean="0"/>
          </a:br>
          <a:r>
            <a:rPr lang="fr-FR" dirty="0" smtClean="0"/>
            <a:t/>
          </a:r>
          <a:br>
            <a:rPr lang="fr-FR" dirty="0" smtClean="0"/>
          </a:br>
          <a:r>
            <a:rPr lang="fr-FR" dirty="0" smtClean="0"/>
            <a:t/>
          </a:r>
          <a:br>
            <a:rPr lang="fr-FR" dirty="0" smtClean="0"/>
          </a:br>
          <a:r>
            <a:rPr lang="fr-FR" dirty="0" smtClean="0"/>
            <a:t>SGAM</a:t>
          </a:r>
          <a:endParaRPr lang="fr-FR" dirty="0"/>
        </a:p>
      </dgm:t>
    </dgm:pt>
    <dgm:pt modelId="{24D2B3B5-9656-40AC-84B3-3CF7F95D7C2F}" type="parTrans" cxnId="{C1BA7093-7ACC-4473-A56D-EB3E448FE30A}">
      <dgm:prSet/>
      <dgm:spPr/>
      <dgm:t>
        <a:bodyPr/>
        <a:lstStyle/>
        <a:p>
          <a:endParaRPr lang="fr-FR"/>
        </a:p>
      </dgm:t>
    </dgm:pt>
    <dgm:pt modelId="{B452FC82-527D-43B1-BA93-D7A7CD8D4959}" type="sibTrans" cxnId="{C1BA7093-7ACC-4473-A56D-EB3E448FE30A}">
      <dgm:prSet/>
      <dgm:spPr/>
      <dgm:t>
        <a:bodyPr/>
        <a:lstStyle/>
        <a:p>
          <a:endParaRPr lang="fr-FR"/>
        </a:p>
      </dgm:t>
    </dgm:pt>
    <dgm:pt modelId="{7227CADF-3874-4E69-82C2-2DC7CDE5E059}">
      <dgm:prSet phldrT="[Text]"/>
      <dgm:spPr/>
      <dgm:t>
        <a:bodyPr/>
        <a:lstStyle/>
        <a:p>
          <a:r>
            <a:rPr lang="fr-FR" dirty="0" smtClean="0"/>
            <a:t>Page 4</a:t>
          </a:r>
          <a:br>
            <a:rPr lang="fr-FR" dirty="0" smtClean="0"/>
          </a:br>
          <a:r>
            <a:rPr lang="fr-FR" dirty="0" smtClean="0"/>
            <a:t/>
          </a:r>
          <a:br>
            <a:rPr lang="fr-FR" dirty="0" smtClean="0"/>
          </a:br>
          <a:r>
            <a:rPr lang="fr-FR" dirty="0" smtClean="0"/>
            <a:t/>
          </a:r>
          <a:br>
            <a:rPr lang="fr-FR" dirty="0" smtClean="0"/>
          </a:br>
          <a:r>
            <a:rPr lang="fr-FR" dirty="0" err="1" smtClean="0"/>
            <a:t>Unused</a:t>
          </a:r>
          <a:endParaRPr lang="fr-FR" dirty="0"/>
        </a:p>
      </dgm:t>
    </dgm:pt>
    <dgm:pt modelId="{C0FB0890-F863-409F-87AA-FCCD88A0ED17}" type="parTrans" cxnId="{291C4E1F-C13C-4730-876E-F65A7472B880}">
      <dgm:prSet/>
      <dgm:spPr/>
      <dgm:t>
        <a:bodyPr/>
        <a:lstStyle/>
        <a:p>
          <a:endParaRPr lang="fr-FR"/>
        </a:p>
      </dgm:t>
    </dgm:pt>
    <dgm:pt modelId="{86C5B0B5-0D95-4BA5-8931-A7D7EB501C7E}" type="sibTrans" cxnId="{291C4E1F-C13C-4730-876E-F65A7472B880}">
      <dgm:prSet/>
      <dgm:spPr/>
      <dgm:t>
        <a:bodyPr/>
        <a:lstStyle/>
        <a:p>
          <a:endParaRPr lang="fr-FR"/>
        </a:p>
      </dgm:t>
    </dgm:pt>
    <dgm:pt modelId="{43FDA02C-796E-46D8-B953-BD5CA78EDE95}">
      <dgm:prSet phldrT="[Text]"/>
      <dgm:spPr/>
      <dgm:t>
        <a:bodyPr/>
        <a:lstStyle/>
        <a:p>
          <a:r>
            <a:rPr lang="fr-FR" dirty="0" smtClean="0"/>
            <a:t>Page 5</a:t>
          </a:r>
          <a:br>
            <a:rPr lang="fr-FR" dirty="0" smtClean="0"/>
          </a:br>
          <a:r>
            <a:rPr lang="fr-FR" dirty="0" smtClean="0"/>
            <a:t/>
          </a:r>
          <a:br>
            <a:rPr lang="fr-FR" dirty="0" smtClean="0"/>
          </a:br>
          <a:r>
            <a:rPr lang="fr-FR" dirty="0" smtClean="0"/>
            <a:t/>
          </a:r>
          <a:br>
            <a:rPr lang="fr-FR" dirty="0" smtClean="0"/>
          </a:br>
          <a:r>
            <a:rPr lang="fr-FR" dirty="0" err="1" smtClean="0"/>
            <a:t>unused</a:t>
          </a:r>
          <a:endParaRPr lang="fr-FR" dirty="0"/>
        </a:p>
      </dgm:t>
    </dgm:pt>
    <dgm:pt modelId="{DE7BA9AA-F4B1-4F67-B712-C0EC0A808281}" type="parTrans" cxnId="{462B4897-BF8C-495A-90DF-021854A1254B}">
      <dgm:prSet/>
      <dgm:spPr/>
      <dgm:t>
        <a:bodyPr/>
        <a:lstStyle/>
        <a:p>
          <a:endParaRPr lang="fr-FR"/>
        </a:p>
      </dgm:t>
    </dgm:pt>
    <dgm:pt modelId="{B745065D-8622-4CCF-9EF9-25E94AFC933E}" type="sibTrans" cxnId="{462B4897-BF8C-495A-90DF-021854A1254B}">
      <dgm:prSet/>
      <dgm:spPr/>
      <dgm:t>
        <a:bodyPr/>
        <a:lstStyle/>
        <a:p>
          <a:endParaRPr lang="fr-FR"/>
        </a:p>
      </dgm:t>
    </dgm:pt>
    <dgm:pt modelId="{A0EC8630-2DE3-4BF7-B9EF-CFE6DA37B53B}">
      <dgm:prSet phldrT="[Text]"/>
      <dgm:spPr/>
      <dgm:t>
        <a:bodyPr/>
        <a:lstStyle/>
        <a:p>
          <a:r>
            <a:rPr lang="fr-FR" dirty="0" smtClean="0"/>
            <a:t>Page 6</a:t>
          </a:r>
          <a:br>
            <a:rPr lang="fr-FR" dirty="0" smtClean="0"/>
          </a:br>
          <a:r>
            <a:rPr lang="fr-FR" dirty="0" smtClean="0"/>
            <a:t/>
          </a:r>
          <a:br>
            <a:rPr lang="fr-FR" dirty="0" smtClean="0"/>
          </a:br>
          <a:r>
            <a:rPr lang="fr-FR" dirty="0" err="1" smtClean="0"/>
            <a:t>Diff</a:t>
          </a:r>
          <a:r>
            <a:rPr lang="fr-FR" dirty="0" smtClean="0"/>
            <a:t> MAP</a:t>
          </a:r>
          <a:endParaRPr lang="fr-FR" dirty="0"/>
        </a:p>
      </dgm:t>
    </dgm:pt>
    <dgm:pt modelId="{BCDDC1D4-591E-41E9-9B6E-B42EA20B204A}" type="parTrans" cxnId="{2D9B0130-F91E-478B-8A85-7B975F0C095A}">
      <dgm:prSet/>
      <dgm:spPr/>
      <dgm:t>
        <a:bodyPr/>
        <a:lstStyle/>
        <a:p>
          <a:endParaRPr lang="fr-FR"/>
        </a:p>
      </dgm:t>
    </dgm:pt>
    <dgm:pt modelId="{2496D573-D38D-438B-898A-32A2CCFC05CB}" type="sibTrans" cxnId="{2D9B0130-F91E-478B-8A85-7B975F0C095A}">
      <dgm:prSet/>
      <dgm:spPr/>
      <dgm:t>
        <a:bodyPr/>
        <a:lstStyle/>
        <a:p>
          <a:endParaRPr lang="fr-FR"/>
        </a:p>
      </dgm:t>
    </dgm:pt>
    <dgm:pt modelId="{417864E4-DD58-4AD9-8AF0-7F170011B849}">
      <dgm:prSet phldrT="[Text]"/>
      <dgm:spPr/>
      <dgm:t>
        <a:bodyPr/>
        <a:lstStyle/>
        <a:p>
          <a:r>
            <a:rPr lang="fr-FR" dirty="0" smtClean="0"/>
            <a:t>Page 7</a:t>
          </a:r>
          <a:br>
            <a:rPr lang="fr-FR" dirty="0" smtClean="0"/>
          </a:br>
          <a:r>
            <a:rPr lang="fr-FR" dirty="0" smtClean="0"/>
            <a:t/>
          </a:r>
          <a:br>
            <a:rPr lang="fr-FR" dirty="0" smtClean="0"/>
          </a:br>
          <a:r>
            <a:rPr lang="fr-FR" dirty="0" smtClean="0"/>
            <a:t>ML </a:t>
          </a:r>
          <a:r>
            <a:rPr lang="fr-FR" dirty="0" err="1" smtClean="0"/>
            <a:t>Map</a:t>
          </a:r>
          <a:endParaRPr lang="fr-FR" dirty="0"/>
        </a:p>
      </dgm:t>
    </dgm:pt>
    <dgm:pt modelId="{49A12B75-311B-4212-8E5D-A7CFA0A48CB3}" type="parTrans" cxnId="{B9F68E24-A391-4BF4-B2A8-847D0343B056}">
      <dgm:prSet/>
      <dgm:spPr/>
      <dgm:t>
        <a:bodyPr/>
        <a:lstStyle/>
        <a:p>
          <a:endParaRPr lang="fr-FR"/>
        </a:p>
      </dgm:t>
    </dgm:pt>
    <dgm:pt modelId="{53FF3B9B-01C6-43E5-B8CC-5E4C32F3982C}" type="sibTrans" cxnId="{B9F68E24-A391-4BF4-B2A8-847D0343B056}">
      <dgm:prSet/>
      <dgm:spPr/>
      <dgm:t>
        <a:bodyPr/>
        <a:lstStyle/>
        <a:p>
          <a:endParaRPr lang="fr-FR"/>
        </a:p>
      </dgm:t>
    </dgm:pt>
    <dgm:pt modelId="{DE7B4A14-A1BE-430D-871D-A20C61A9ADF7}" type="pres">
      <dgm:prSet presAssocID="{3D619087-5D29-4660-AB1D-CE8B276D5C15}" presName="Name0" presStyleCnt="0">
        <dgm:presLayoutVars>
          <dgm:chPref val="1"/>
          <dgm:dir/>
          <dgm:animOne val="branch"/>
          <dgm:animLvl val="lvl"/>
          <dgm:resizeHandles/>
        </dgm:presLayoutVars>
      </dgm:prSet>
      <dgm:spPr/>
      <dgm:t>
        <a:bodyPr/>
        <a:lstStyle/>
        <a:p>
          <a:endParaRPr lang="fr-FR"/>
        </a:p>
      </dgm:t>
    </dgm:pt>
    <dgm:pt modelId="{944EB470-896F-4B2A-8665-216F34107CFB}" type="pres">
      <dgm:prSet presAssocID="{A4C95932-3804-4012-BA98-D64349DF81E4}" presName="vertOne" presStyleCnt="0"/>
      <dgm:spPr/>
    </dgm:pt>
    <dgm:pt modelId="{D0B04E45-1C83-4442-B927-617254405ED5}" type="pres">
      <dgm:prSet presAssocID="{A4C95932-3804-4012-BA98-D64349DF81E4}" presName="txOne" presStyleLbl="node0" presStyleIdx="0" presStyleCnt="1" custScaleY="44266">
        <dgm:presLayoutVars>
          <dgm:chPref val="3"/>
        </dgm:presLayoutVars>
      </dgm:prSet>
      <dgm:spPr/>
      <dgm:t>
        <a:bodyPr/>
        <a:lstStyle/>
        <a:p>
          <a:endParaRPr lang="fr-FR"/>
        </a:p>
      </dgm:t>
    </dgm:pt>
    <dgm:pt modelId="{121F761A-259C-4F76-B06A-7A4C8EFC972F}" type="pres">
      <dgm:prSet presAssocID="{A4C95932-3804-4012-BA98-D64349DF81E4}" presName="parTransOne" presStyleCnt="0"/>
      <dgm:spPr/>
    </dgm:pt>
    <dgm:pt modelId="{CECC2889-95A3-44C4-9E23-3841895DB1B8}" type="pres">
      <dgm:prSet presAssocID="{A4C95932-3804-4012-BA98-D64349DF81E4}" presName="horzOne" presStyleCnt="0"/>
      <dgm:spPr/>
    </dgm:pt>
    <dgm:pt modelId="{0C6C3793-21AA-4C66-8846-314ADE760156}" type="pres">
      <dgm:prSet presAssocID="{2D339D64-17A7-4BBC-9CAC-4BF09685550C}" presName="vertTwo" presStyleCnt="0"/>
      <dgm:spPr/>
    </dgm:pt>
    <dgm:pt modelId="{635E60CD-D934-4E82-A207-064AB270CCD1}" type="pres">
      <dgm:prSet presAssocID="{2D339D64-17A7-4BBC-9CAC-4BF09685550C}" presName="txTwo" presStyleLbl="node2" presStyleIdx="0" presStyleCnt="8">
        <dgm:presLayoutVars>
          <dgm:chPref val="3"/>
        </dgm:presLayoutVars>
      </dgm:prSet>
      <dgm:spPr/>
      <dgm:t>
        <a:bodyPr/>
        <a:lstStyle/>
        <a:p>
          <a:endParaRPr lang="fr-FR"/>
        </a:p>
      </dgm:t>
    </dgm:pt>
    <dgm:pt modelId="{F0BDB1F1-A949-4E55-8F81-537C15F6B10E}" type="pres">
      <dgm:prSet presAssocID="{2D339D64-17A7-4BBC-9CAC-4BF09685550C}" presName="horzTwo" presStyleCnt="0"/>
      <dgm:spPr/>
    </dgm:pt>
    <dgm:pt modelId="{4C7EFC7F-6001-4861-968A-F5CEA6C6103C}" type="pres">
      <dgm:prSet presAssocID="{AEB93C5B-A333-468C-AB2D-36777A32C4E1}" presName="sibSpaceTwo" presStyleCnt="0"/>
      <dgm:spPr/>
    </dgm:pt>
    <dgm:pt modelId="{F5D0B7EE-532F-4903-B2F2-98E6696D8A0F}" type="pres">
      <dgm:prSet presAssocID="{C370E94D-D8C8-41C4-A4ED-878D7F521846}" presName="vertTwo" presStyleCnt="0"/>
      <dgm:spPr/>
    </dgm:pt>
    <dgm:pt modelId="{8E272C34-7B77-4C21-A10D-BB6E1BA3BA14}" type="pres">
      <dgm:prSet presAssocID="{C370E94D-D8C8-41C4-A4ED-878D7F521846}" presName="txTwo" presStyleLbl="node2" presStyleIdx="1" presStyleCnt="8">
        <dgm:presLayoutVars>
          <dgm:chPref val="3"/>
        </dgm:presLayoutVars>
      </dgm:prSet>
      <dgm:spPr/>
      <dgm:t>
        <a:bodyPr/>
        <a:lstStyle/>
        <a:p>
          <a:endParaRPr lang="fr-FR"/>
        </a:p>
      </dgm:t>
    </dgm:pt>
    <dgm:pt modelId="{25717DC1-F94C-47D4-8002-D46C9C2CF6E2}" type="pres">
      <dgm:prSet presAssocID="{C370E94D-D8C8-41C4-A4ED-878D7F521846}" presName="horzTwo" presStyleCnt="0"/>
      <dgm:spPr/>
    </dgm:pt>
    <dgm:pt modelId="{5E4CD185-1E96-4DD1-857C-55DCDA31984A}" type="pres">
      <dgm:prSet presAssocID="{FC6FE675-CBE9-4664-836C-EAD79B725DE9}" presName="sibSpaceTwo" presStyleCnt="0"/>
      <dgm:spPr/>
    </dgm:pt>
    <dgm:pt modelId="{41D09844-091B-4A2D-9FBB-A628FFC5BAFA}" type="pres">
      <dgm:prSet presAssocID="{24D4482D-1800-4288-B253-E2DE735DCAF3}" presName="vertTwo" presStyleCnt="0"/>
      <dgm:spPr/>
    </dgm:pt>
    <dgm:pt modelId="{336E16FE-BD13-4712-A8E1-1F82E5961403}" type="pres">
      <dgm:prSet presAssocID="{24D4482D-1800-4288-B253-E2DE735DCAF3}" presName="txTwo" presStyleLbl="node2" presStyleIdx="2" presStyleCnt="8">
        <dgm:presLayoutVars>
          <dgm:chPref val="3"/>
        </dgm:presLayoutVars>
      </dgm:prSet>
      <dgm:spPr/>
      <dgm:t>
        <a:bodyPr/>
        <a:lstStyle/>
        <a:p>
          <a:endParaRPr lang="fr-FR"/>
        </a:p>
      </dgm:t>
    </dgm:pt>
    <dgm:pt modelId="{A2E722A9-6407-45E8-96BB-707CCB2A7BEC}" type="pres">
      <dgm:prSet presAssocID="{24D4482D-1800-4288-B253-E2DE735DCAF3}" presName="horzTwo" presStyleCnt="0"/>
      <dgm:spPr/>
    </dgm:pt>
    <dgm:pt modelId="{EAF7C515-9F95-4A91-9A75-02E438ED7CC4}" type="pres">
      <dgm:prSet presAssocID="{65C855B0-D9E2-42FA-8785-D00BFC026EF1}" presName="sibSpaceTwo" presStyleCnt="0"/>
      <dgm:spPr/>
    </dgm:pt>
    <dgm:pt modelId="{042C7247-28BE-45B4-97B0-C3258F5E6FE7}" type="pres">
      <dgm:prSet presAssocID="{584E8F6B-429A-421A-BD38-AA7ACBF39BDE}" presName="vertTwo" presStyleCnt="0"/>
      <dgm:spPr/>
    </dgm:pt>
    <dgm:pt modelId="{59B286E5-84ED-41CF-8CB4-2A8F60117DE3}" type="pres">
      <dgm:prSet presAssocID="{584E8F6B-429A-421A-BD38-AA7ACBF39BDE}" presName="txTwo" presStyleLbl="node2" presStyleIdx="3" presStyleCnt="8">
        <dgm:presLayoutVars>
          <dgm:chPref val="3"/>
        </dgm:presLayoutVars>
      </dgm:prSet>
      <dgm:spPr/>
      <dgm:t>
        <a:bodyPr/>
        <a:lstStyle/>
        <a:p>
          <a:endParaRPr lang="fr-FR"/>
        </a:p>
      </dgm:t>
    </dgm:pt>
    <dgm:pt modelId="{6C8EE8F7-20DE-4C69-872F-9EDBAA58AE41}" type="pres">
      <dgm:prSet presAssocID="{584E8F6B-429A-421A-BD38-AA7ACBF39BDE}" presName="horzTwo" presStyleCnt="0"/>
      <dgm:spPr/>
    </dgm:pt>
    <dgm:pt modelId="{7164A8D7-92F8-4E99-8F9B-AA74FFDE5A95}" type="pres">
      <dgm:prSet presAssocID="{B452FC82-527D-43B1-BA93-D7A7CD8D4959}" presName="sibSpaceTwo" presStyleCnt="0"/>
      <dgm:spPr/>
    </dgm:pt>
    <dgm:pt modelId="{080F30EF-9A8D-494B-964A-AAD464351673}" type="pres">
      <dgm:prSet presAssocID="{7227CADF-3874-4E69-82C2-2DC7CDE5E059}" presName="vertTwo" presStyleCnt="0"/>
      <dgm:spPr/>
    </dgm:pt>
    <dgm:pt modelId="{E4A540AB-FAC8-4B33-9CBA-F9860EBD8247}" type="pres">
      <dgm:prSet presAssocID="{7227CADF-3874-4E69-82C2-2DC7CDE5E059}" presName="txTwo" presStyleLbl="node2" presStyleIdx="4" presStyleCnt="8">
        <dgm:presLayoutVars>
          <dgm:chPref val="3"/>
        </dgm:presLayoutVars>
      </dgm:prSet>
      <dgm:spPr/>
      <dgm:t>
        <a:bodyPr/>
        <a:lstStyle/>
        <a:p>
          <a:endParaRPr lang="fr-FR"/>
        </a:p>
      </dgm:t>
    </dgm:pt>
    <dgm:pt modelId="{2ECE1507-E83E-49AF-B800-A5A2FD0CF053}" type="pres">
      <dgm:prSet presAssocID="{7227CADF-3874-4E69-82C2-2DC7CDE5E059}" presName="horzTwo" presStyleCnt="0"/>
      <dgm:spPr/>
    </dgm:pt>
    <dgm:pt modelId="{BE0B9C92-6582-4230-8D5B-588828F572A3}" type="pres">
      <dgm:prSet presAssocID="{86C5B0B5-0D95-4BA5-8931-A7D7EB501C7E}" presName="sibSpaceTwo" presStyleCnt="0"/>
      <dgm:spPr/>
    </dgm:pt>
    <dgm:pt modelId="{240A5064-CEE6-4696-8530-E9A41D2A1B12}" type="pres">
      <dgm:prSet presAssocID="{43FDA02C-796E-46D8-B953-BD5CA78EDE95}" presName="vertTwo" presStyleCnt="0"/>
      <dgm:spPr/>
    </dgm:pt>
    <dgm:pt modelId="{91A77AFE-AF08-4118-92AD-D1FC0E2DC5D4}" type="pres">
      <dgm:prSet presAssocID="{43FDA02C-796E-46D8-B953-BD5CA78EDE95}" presName="txTwo" presStyleLbl="node2" presStyleIdx="5" presStyleCnt="8">
        <dgm:presLayoutVars>
          <dgm:chPref val="3"/>
        </dgm:presLayoutVars>
      </dgm:prSet>
      <dgm:spPr/>
      <dgm:t>
        <a:bodyPr/>
        <a:lstStyle/>
        <a:p>
          <a:endParaRPr lang="fr-FR"/>
        </a:p>
      </dgm:t>
    </dgm:pt>
    <dgm:pt modelId="{F3DE40DB-5A23-4287-AAED-4FD7CFE99535}" type="pres">
      <dgm:prSet presAssocID="{43FDA02C-796E-46D8-B953-BD5CA78EDE95}" presName="horzTwo" presStyleCnt="0"/>
      <dgm:spPr/>
    </dgm:pt>
    <dgm:pt modelId="{34160812-9DB0-4446-879C-94A81887A19B}" type="pres">
      <dgm:prSet presAssocID="{B745065D-8622-4CCF-9EF9-25E94AFC933E}" presName="sibSpaceTwo" presStyleCnt="0"/>
      <dgm:spPr/>
    </dgm:pt>
    <dgm:pt modelId="{699A26AD-8934-41C9-A106-911D6E8D95B2}" type="pres">
      <dgm:prSet presAssocID="{A0EC8630-2DE3-4BF7-B9EF-CFE6DA37B53B}" presName="vertTwo" presStyleCnt="0"/>
      <dgm:spPr/>
    </dgm:pt>
    <dgm:pt modelId="{1AADF7A3-2B82-4235-A11D-201AF4758AEA}" type="pres">
      <dgm:prSet presAssocID="{A0EC8630-2DE3-4BF7-B9EF-CFE6DA37B53B}" presName="txTwo" presStyleLbl="node2" presStyleIdx="6" presStyleCnt="8">
        <dgm:presLayoutVars>
          <dgm:chPref val="3"/>
        </dgm:presLayoutVars>
      </dgm:prSet>
      <dgm:spPr/>
      <dgm:t>
        <a:bodyPr/>
        <a:lstStyle/>
        <a:p>
          <a:endParaRPr lang="fr-FR"/>
        </a:p>
      </dgm:t>
    </dgm:pt>
    <dgm:pt modelId="{D1E3380F-A8D4-48F2-8E3A-9EABC7625BAD}" type="pres">
      <dgm:prSet presAssocID="{A0EC8630-2DE3-4BF7-B9EF-CFE6DA37B53B}" presName="horzTwo" presStyleCnt="0"/>
      <dgm:spPr/>
    </dgm:pt>
    <dgm:pt modelId="{0E4CCAC9-E09D-437A-BFB3-E789E91AC82C}" type="pres">
      <dgm:prSet presAssocID="{2496D573-D38D-438B-898A-32A2CCFC05CB}" presName="sibSpaceTwo" presStyleCnt="0"/>
      <dgm:spPr/>
    </dgm:pt>
    <dgm:pt modelId="{CE8ECDD0-CBC2-4057-BBED-2E099AF47327}" type="pres">
      <dgm:prSet presAssocID="{417864E4-DD58-4AD9-8AF0-7F170011B849}" presName="vertTwo" presStyleCnt="0"/>
      <dgm:spPr/>
    </dgm:pt>
    <dgm:pt modelId="{B1D1961E-4127-42E6-A72B-66250EDEF85C}" type="pres">
      <dgm:prSet presAssocID="{417864E4-DD58-4AD9-8AF0-7F170011B849}" presName="txTwo" presStyleLbl="node2" presStyleIdx="7" presStyleCnt="8">
        <dgm:presLayoutVars>
          <dgm:chPref val="3"/>
        </dgm:presLayoutVars>
      </dgm:prSet>
      <dgm:spPr/>
      <dgm:t>
        <a:bodyPr/>
        <a:lstStyle/>
        <a:p>
          <a:endParaRPr lang="fr-FR"/>
        </a:p>
      </dgm:t>
    </dgm:pt>
    <dgm:pt modelId="{F0332608-01B0-40B0-B8E0-074EC48E3B84}" type="pres">
      <dgm:prSet presAssocID="{417864E4-DD58-4AD9-8AF0-7F170011B849}" presName="horzTwo" presStyleCnt="0"/>
      <dgm:spPr/>
    </dgm:pt>
  </dgm:ptLst>
  <dgm:cxnLst>
    <dgm:cxn modelId="{B9F68E24-A391-4BF4-B2A8-847D0343B056}" srcId="{A4C95932-3804-4012-BA98-D64349DF81E4}" destId="{417864E4-DD58-4AD9-8AF0-7F170011B849}" srcOrd="7" destOrd="0" parTransId="{49A12B75-311B-4212-8E5D-A7CFA0A48CB3}" sibTransId="{53FF3B9B-01C6-43E5-B8CC-5E4C32F3982C}"/>
    <dgm:cxn modelId="{AC031A30-A987-489B-B93A-228457E717C3}" type="presOf" srcId="{7227CADF-3874-4E69-82C2-2DC7CDE5E059}" destId="{E4A540AB-FAC8-4B33-9CBA-F9860EBD8247}" srcOrd="0" destOrd="0" presId="urn:microsoft.com/office/officeart/2005/8/layout/hierarchy4"/>
    <dgm:cxn modelId="{8184392D-4B1D-48FB-9405-76512A2BEBA5}" type="presOf" srcId="{C370E94D-D8C8-41C4-A4ED-878D7F521846}" destId="{8E272C34-7B77-4C21-A10D-BB6E1BA3BA14}" srcOrd="0" destOrd="0" presId="urn:microsoft.com/office/officeart/2005/8/layout/hierarchy4"/>
    <dgm:cxn modelId="{C5A1A830-7858-4F1F-9509-BB57EF635725}" type="presOf" srcId="{43FDA02C-796E-46D8-B953-BD5CA78EDE95}" destId="{91A77AFE-AF08-4118-92AD-D1FC0E2DC5D4}" srcOrd="0" destOrd="0" presId="urn:microsoft.com/office/officeart/2005/8/layout/hierarchy4"/>
    <dgm:cxn modelId="{6782F866-E1D8-46DC-B114-152D410E63B1}" srcId="{A4C95932-3804-4012-BA98-D64349DF81E4}" destId="{C370E94D-D8C8-41C4-A4ED-878D7F521846}" srcOrd="1" destOrd="0" parTransId="{FA8603B0-DB19-4525-9D2A-AF014192B8E5}" sibTransId="{FC6FE675-CBE9-4664-836C-EAD79B725DE9}"/>
    <dgm:cxn modelId="{197EF8A7-CFA5-4562-A996-28B95E6D807F}" type="presOf" srcId="{3D619087-5D29-4660-AB1D-CE8B276D5C15}" destId="{DE7B4A14-A1BE-430D-871D-A20C61A9ADF7}" srcOrd="0" destOrd="0" presId="urn:microsoft.com/office/officeart/2005/8/layout/hierarchy4"/>
    <dgm:cxn modelId="{DF2875FF-50D8-4935-B9EB-153A19FDB957}" srcId="{A4C95932-3804-4012-BA98-D64349DF81E4}" destId="{24D4482D-1800-4288-B253-E2DE735DCAF3}" srcOrd="2" destOrd="0" parTransId="{75EBEDE2-0F56-45BA-A8A4-BCB860699AB7}" sibTransId="{65C855B0-D9E2-42FA-8785-D00BFC026EF1}"/>
    <dgm:cxn modelId="{81F6EEF2-9717-4AF4-A0D2-BF139737B91C}" type="presOf" srcId="{584E8F6B-429A-421A-BD38-AA7ACBF39BDE}" destId="{59B286E5-84ED-41CF-8CB4-2A8F60117DE3}" srcOrd="0" destOrd="0" presId="urn:microsoft.com/office/officeart/2005/8/layout/hierarchy4"/>
    <dgm:cxn modelId="{291C4E1F-C13C-4730-876E-F65A7472B880}" srcId="{A4C95932-3804-4012-BA98-D64349DF81E4}" destId="{7227CADF-3874-4E69-82C2-2DC7CDE5E059}" srcOrd="4" destOrd="0" parTransId="{C0FB0890-F863-409F-87AA-FCCD88A0ED17}" sibTransId="{86C5B0B5-0D95-4BA5-8931-A7D7EB501C7E}"/>
    <dgm:cxn modelId="{C1BA7093-7ACC-4473-A56D-EB3E448FE30A}" srcId="{A4C95932-3804-4012-BA98-D64349DF81E4}" destId="{584E8F6B-429A-421A-BD38-AA7ACBF39BDE}" srcOrd="3" destOrd="0" parTransId="{24D2B3B5-9656-40AC-84B3-3CF7F95D7C2F}" sibTransId="{B452FC82-527D-43B1-BA93-D7A7CD8D4959}"/>
    <dgm:cxn modelId="{41B8B310-3ED6-4961-A0F7-908B5B3B2841}" type="presOf" srcId="{2D339D64-17A7-4BBC-9CAC-4BF09685550C}" destId="{635E60CD-D934-4E82-A207-064AB270CCD1}" srcOrd="0" destOrd="0" presId="urn:microsoft.com/office/officeart/2005/8/layout/hierarchy4"/>
    <dgm:cxn modelId="{50A7D099-81E8-402B-8BF1-FFEE572F627A}" type="presOf" srcId="{24D4482D-1800-4288-B253-E2DE735DCAF3}" destId="{336E16FE-BD13-4712-A8E1-1F82E5961403}" srcOrd="0" destOrd="0" presId="urn:microsoft.com/office/officeart/2005/8/layout/hierarchy4"/>
    <dgm:cxn modelId="{D65BF75D-9883-48A4-AB63-A72AA9B8C727}" type="presOf" srcId="{A4C95932-3804-4012-BA98-D64349DF81E4}" destId="{D0B04E45-1C83-4442-B927-617254405ED5}" srcOrd="0" destOrd="0" presId="urn:microsoft.com/office/officeart/2005/8/layout/hierarchy4"/>
    <dgm:cxn modelId="{2D9B0130-F91E-478B-8A85-7B975F0C095A}" srcId="{A4C95932-3804-4012-BA98-D64349DF81E4}" destId="{A0EC8630-2DE3-4BF7-B9EF-CFE6DA37B53B}" srcOrd="6" destOrd="0" parTransId="{BCDDC1D4-591E-41E9-9B6E-B42EA20B204A}" sibTransId="{2496D573-D38D-438B-898A-32A2CCFC05CB}"/>
    <dgm:cxn modelId="{462B4897-BF8C-495A-90DF-021854A1254B}" srcId="{A4C95932-3804-4012-BA98-D64349DF81E4}" destId="{43FDA02C-796E-46D8-B953-BD5CA78EDE95}" srcOrd="5" destOrd="0" parTransId="{DE7BA9AA-F4B1-4F67-B712-C0EC0A808281}" sibTransId="{B745065D-8622-4CCF-9EF9-25E94AFC933E}"/>
    <dgm:cxn modelId="{66D9A489-F32D-4548-AEF7-8EA0720BA38C}" srcId="{3D619087-5D29-4660-AB1D-CE8B276D5C15}" destId="{A4C95932-3804-4012-BA98-D64349DF81E4}" srcOrd="0" destOrd="0" parTransId="{B2C232E5-D00E-4A50-8B01-3BCF5B0E152A}" sibTransId="{4F8A9B92-005B-4B2F-A133-27DF9704A3D6}"/>
    <dgm:cxn modelId="{9FAA96D2-622C-4AFE-A8BF-1F2E43C038BC}" srcId="{A4C95932-3804-4012-BA98-D64349DF81E4}" destId="{2D339D64-17A7-4BBC-9CAC-4BF09685550C}" srcOrd="0" destOrd="0" parTransId="{88413628-2765-4272-B582-2D482624899E}" sibTransId="{AEB93C5B-A333-468C-AB2D-36777A32C4E1}"/>
    <dgm:cxn modelId="{885749D1-B636-4525-8712-6EE8166D6D09}" type="presOf" srcId="{A0EC8630-2DE3-4BF7-B9EF-CFE6DA37B53B}" destId="{1AADF7A3-2B82-4235-A11D-201AF4758AEA}" srcOrd="0" destOrd="0" presId="urn:microsoft.com/office/officeart/2005/8/layout/hierarchy4"/>
    <dgm:cxn modelId="{CF3D876C-8E95-4C1E-87C6-23E19A3DD74F}" type="presOf" srcId="{417864E4-DD58-4AD9-8AF0-7F170011B849}" destId="{B1D1961E-4127-42E6-A72B-66250EDEF85C}" srcOrd="0" destOrd="0" presId="urn:microsoft.com/office/officeart/2005/8/layout/hierarchy4"/>
    <dgm:cxn modelId="{C8D1A6C9-84E2-4899-A933-4F6243BE5A76}" type="presParOf" srcId="{DE7B4A14-A1BE-430D-871D-A20C61A9ADF7}" destId="{944EB470-896F-4B2A-8665-216F34107CFB}" srcOrd="0" destOrd="0" presId="urn:microsoft.com/office/officeart/2005/8/layout/hierarchy4"/>
    <dgm:cxn modelId="{AF319BEB-CC31-4A99-822C-148E2E87917A}" type="presParOf" srcId="{944EB470-896F-4B2A-8665-216F34107CFB}" destId="{D0B04E45-1C83-4442-B927-617254405ED5}" srcOrd="0" destOrd="0" presId="urn:microsoft.com/office/officeart/2005/8/layout/hierarchy4"/>
    <dgm:cxn modelId="{DB04D4A1-240A-4D92-B903-7500696ADC67}" type="presParOf" srcId="{944EB470-896F-4B2A-8665-216F34107CFB}" destId="{121F761A-259C-4F76-B06A-7A4C8EFC972F}" srcOrd="1" destOrd="0" presId="urn:microsoft.com/office/officeart/2005/8/layout/hierarchy4"/>
    <dgm:cxn modelId="{6E91ABD3-5A36-41FE-9B6D-6709F627EE00}" type="presParOf" srcId="{944EB470-896F-4B2A-8665-216F34107CFB}" destId="{CECC2889-95A3-44C4-9E23-3841895DB1B8}" srcOrd="2" destOrd="0" presId="urn:microsoft.com/office/officeart/2005/8/layout/hierarchy4"/>
    <dgm:cxn modelId="{365ADF10-0861-4575-B0E2-436E02972AA0}" type="presParOf" srcId="{CECC2889-95A3-44C4-9E23-3841895DB1B8}" destId="{0C6C3793-21AA-4C66-8846-314ADE760156}" srcOrd="0" destOrd="0" presId="urn:microsoft.com/office/officeart/2005/8/layout/hierarchy4"/>
    <dgm:cxn modelId="{2B344A15-57D2-47C6-A7B5-4DF61DFBD4C2}" type="presParOf" srcId="{0C6C3793-21AA-4C66-8846-314ADE760156}" destId="{635E60CD-D934-4E82-A207-064AB270CCD1}" srcOrd="0" destOrd="0" presId="urn:microsoft.com/office/officeart/2005/8/layout/hierarchy4"/>
    <dgm:cxn modelId="{C4AAA9B6-5E53-43E9-B915-6BBCD45D6EBB}" type="presParOf" srcId="{0C6C3793-21AA-4C66-8846-314ADE760156}" destId="{F0BDB1F1-A949-4E55-8F81-537C15F6B10E}" srcOrd="1" destOrd="0" presId="urn:microsoft.com/office/officeart/2005/8/layout/hierarchy4"/>
    <dgm:cxn modelId="{354697E6-18B7-4ABC-8268-4B43A5D22148}" type="presParOf" srcId="{CECC2889-95A3-44C4-9E23-3841895DB1B8}" destId="{4C7EFC7F-6001-4861-968A-F5CEA6C6103C}" srcOrd="1" destOrd="0" presId="urn:microsoft.com/office/officeart/2005/8/layout/hierarchy4"/>
    <dgm:cxn modelId="{D488123F-186D-4CC2-9B74-E83A601C0BA2}" type="presParOf" srcId="{CECC2889-95A3-44C4-9E23-3841895DB1B8}" destId="{F5D0B7EE-532F-4903-B2F2-98E6696D8A0F}" srcOrd="2" destOrd="0" presId="urn:microsoft.com/office/officeart/2005/8/layout/hierarchy4"/>
    <dgm:cxn modelId="{B5179F5E-6B15-4D80-99C0-C549C0F5AEE4}" type="presParOf" srcId="{F5D0B7EE-532F-4903-B2F2-98E6696D8A0F}" destId="{8E272C34-7B77-4C21-A10D-BB6E1BA3BA14}" srcOrd="0" destOrd="0" presId="urn:microsoft.com/office/officeart/2005/8/layout/hierarchy4"/>
    <dgm:cxn modelId="{C856E001-DE07-4688-879C-CFC683D335F7}" type="presParOf" srcId="{F5D0B7EE-532F-4903-B2F2-98E6696D8A0F}" destId="{25717DC1-F94C-47D4-8002-D46C9C2CF6E2}" srcOrd="1" destOrd="0" presId="urn:microsoft.com/office/officeart/2005/8/layout/hierarchy4"/>
    <dgm:cxn modelId="{AD082D14-B402-4A6C-9CB8-4C31EADBEF77}" type="presParOf" srcId="{CECC2889-95A3-44C4-9E23-3841895DB1B8}" destId="{5E4CD185-1E96-4DD1-857C-55DCDA31984A}" srcOrd="3" destOrd="0" presId="urn:microsoft.com/office/officeart/2005/8/layout/hierarchy4"/>
    <dgm:cxn modelId="{869E6D3E-1656-4924-BEC7-9B4D95075F5E}" type="presParOf" srcId="{CECC2889-95A3-44C4-9E23-3841895DB1B8}" destId="{41D09844-091B-4A2D-9FBB-A628FFC5BAFA}" srcOrd="4" destOrd="0" presId="urn:microsoft.com/office/officeart/2005/8/layout/hierarchy4"/>
    <dgm:cxn modelId="{CCB285AF-A420-46F4-932C-ADE85030729C}" type="presParOf" srcId="{41D09844-091B-4A2D-9FBB-A628FFC5BAFA}" destId="{336E16FE-BD13-4712-A8E1-1F82E5961403}" srcOrd="0" destOrd="0" presId="urn:microsoft.com/office/officeart/2005/8/layout/hierarchy4"/>
    <dgm:cxn modelId="{747A0B92-B3BE-4224-8BF0-34CD176639BE}" type="presParOf" srcId="{41D09844-091B-4A2D-9FBB-A628FFC5BAFA}" destId="{A2E722A9-6407-45E8-96BB-707CCB2A7BEC}" srcOrd="1" destOrd="0" presId="urn:microsoft.com/office/officeart/2005/8/layout/hierarchy4"/>
    <dgm:cxn modelId="{A5EB1DC8-F89D-4AE3-973B-A6576A3277E0}" type="presParOf" srcId="{CECC2889-95A3-44C4-9E23-3841895DB1B8}" destId="{EAF7C515-9F95-4A91-9A75-02E438ED7CC4}" srcOrd="5" destOrd="0" presId="urn:microsoft.com/office/officeart/2005/8/layout/hierarchy4"/>
    <dgm:cxn modelId="{5D13C48C-64CA-4E34-B75D-DA58F2F3BE8C}" type="presParOf" srcId="{CECC2889-95A3-44C4-9E23-3841895DB1B8}" destId="{042C7247-28BE-45B4-97B0-C3258F5E6FE7}" srcOrd="6" destOrd="0" presId="urn:microsoft.com/office/officeart/2005/8/layout/hierarchy4"/>
    <dgm:cxn modelId="{D90BEB1A-44C3-403F-AD67-E062A64FB3DE}" type="presParOf" srcId="{042C7247-28BE-45B4-97B0-C3258F5E6FE7}" destId="{59B286E5-84ED-41CF-8CB4-2A8F60117DE3}" srcOrd="0" destOrd="0" presId="urn:microsoft.com/office/officeart/2005/8/layout/hierarchy4"/>
    <dgm:cxn modelId="{3F48C8AA-964C-4E76-9DB6-0FFC7FAA886F}" type="presParOf" srcId="{042C7247-28BE-45B4-97B0-C3258F5E6FE7}" destId="{6C8EE8F7-20DE-4C69-872F-9EDBAA58AE41}" srcOrd="1" destOrd="0" presId="urn:microsoft.com/office/officeart/2005/8/layout/hierarchy4"/>
    <dgm:cxn modelId="{FCA6748F-41AF-4FFB-A6AD-8A9932D9973E}" type="presParOf" srcId="{CECC2889-95A3-44C4-9E23-3841895DB1B8}" destId="{7164A8D7-92F8-4E99-8F9B-AA74FFDE5A95}" srcOrd="7" destOrd="0" presId="urn:microsoft.com/office/officeart/2005/8/layout/hierarchy4"/>
    <dgm:cxn modelId="{32DC58E3-5A1C-4019-8529-FCA355511E5C}" type="presParOf" srcId="{CECC2889-95A3-44C4-9E23-3841895DB1B8}" destId="{080F30EF-9A8D-494B-964A-AAD464351673}" srcOrd="8" destOrd="0" presId="urn:microsoft.com/office/officeart/2005/8/layout/hierarchy4"/>
    <dgm:cxn modelId="{FE1E9391-3EB4-4B8E-BCE2-D7A1D28E4135}" type="presParOf" srcId="{080F30EF-9A8D-494B-964A-AAD464351673}" destId="{E4A540AB-FAC8-4B33-9CBA-F9860EBD8247}" srcOrd="0" destOrd="0" presId="urn:microsoft.com/office/officeart/2005/8/layout/hierarchy4"/>
    <dgm:cxn modelId="{C6E519D1-A2B1-4787-B9C7-39D1D5F769C0}" type="presParOf" srcId="{080F30EF-9A8D-494B-964A-AAD464351673}" destId="{2ECE1507-E83E-49AF-B800-A5A2FD0CF053}" srcOrd="1" destOrd="0" presId="urn:microsoft.com/office/officeart/2005/8/layout/hierarchy4"/>
    <dgm:cxn modelId="{CFD27903-2817-46F3-83E7-884604F993E9}" type="presParOf" srcId="{CECC2889-95A3-44C4-9E23-3841895DB1B8}" destId="{BE0B9C92-6582-4230-8D5B-588828F572A3}" srcOrd="9" destOrd="0" presId="urn:microsoft.com/office/officeart/2005/8/layout/hierarchy4"/>
    <dgm:cxn modelId="{387B6170-3311-4DE1-ABB2-839ED0824AA2}" type="presParOf" srcId="{CECC2889-95A3-44C4-9E23-3841895DB1B8}" destId="{240A5064-CEE6-4696-8530-E9A41D2A1B12}" srcOrd="10" destOrd="0" presId="urn:microsoft.com/office/officeart/2005/8/layout/hierarchy4"/>
    <dgm:cxn modelId="{027B9AE1-297B-4686-A884-E0672E937DD0}" type="presParOf" srcId="{240A5064-CEE6-4696-8530-E9A41D2A1B12}" destId="{91A77AFE-AF08-4118-92AD-D1FC0E2DC5D4}" srcOrd="0" destOrd="0" presId="urn:microsoft.com/office/officeart/2005/8/layout/hierarchy4"/>
    <dgm:cxn modelId="{F9B09BD4-1A5F-4F40-AE70-5E69A59A8803}" type="presParOf" srcId="{240A5064-CEE6-4696-8530-E9A41D2A1B12}" destId="{F3DE40DB-5A23-4287-AAED-4FD7CFE99535}" srcOrd="1" destOrd="0" presId="urn:microsoft.com/office/officeart/2005/8/layout/hierarchy4"/>
    <dgm:cxn modelId="{AC3F40C3-A6EB-4AAB-9979-2C428442886D}" type="presParOf" srcId="{CECC2889-95A3-44C4-9E23-3841895DB1B8}" destId="{34160812-9DB0-4446-879C-94A81887A19B}" srcOrd="11" destOrd="0" presId="urn:microsoft.com/office/officeart/2005/8/layout/hierarchy4"/>
    <dgm:cxn modelId="{723649D1-BC62-472C-86D2-29623F3267D5}" type="presParOf" srcId="{CECC2889-95A3-44C4-9E23-3841895DB1B8}" destId="{699A26AD-8934-41C9-A106-911D6E8D95B2}" srcOrd="12" destOrd="0" presId="urn:microsoft.com/office/officeart/2005/8/layout/hierarchy4"/>
    <dgm:cxn modelId="{34CAE61C-4694-469E-9127-4D1F962463FF}" type="presParOf" srcId="{699A26AD-8934-41C9-A106-911D6E8D95B2}" destId="{1AADF7A3-2B82-4235-A11D-201AF4758AEA}" srcOrd="0" destOrd="0" presId="urn:microsoft.com/office/officeart/2005/8/layout/hierarchy4"/>
    <dgm:cxn modelId="{8FA86F74-D918-4E55-9CA2-1400EC46E052}" type="presParOf" srcId="{699A26AD-8934-41C9-A106-911D6E8D95B2}" destId="{D1E3380F-A8D4-48F2-8E3A-9EABC7625BAD}" srcOrd="1" destOrd="0" presId="urn:microsoft.com/office/officeart/2005/8/layout/hierarchy4"/>
    <dgm:cxn modelId="{3F270A4D-1D9B-4F12-AC6A-E72C72CF2333}" type="presParOf" srcId="{CECC2889-95A3-44C4-9E23-3841895DB1B8}" destId="{0E4CCAC9-E09D-437A-BFB3-E789E91AC82C}" srcOrd="13" destOrd="0" presId="urn:microsoft.com/office/officeart/2005/8/layout/hierarchy4"/>
    <dgm:cxn modelId="{4BC05F18-9AFA-45E1-9649-91F6ED726147}" type="presParOf" srcId="{CECC2889-95A3-44C4-9E23-3841895DB1B8}" destId="{CE8ECDD0-CBC2-4057-BBED-2E099AF47327}" srcOrd="14" destOrd="0" presId="urn:microsoft.com/office/officeart/2005/8/layout/hierarchy4"/>
    <dgm:cxn modelId="{886CE6C8-BD18-4F8F-A494-053B92F04399}" type="presParOf" srcId="{CE8ECDD0-CBC2-4057-BBED-2E099AF47327}" destId="{B1D1961E-4127-42E6-A72B-66250EDEF85C}" srcOrd="0" destOrd="0" presId="urn:microsoft.com/office/officeart/2005/8/layout/hierarchy4"/>
    <dgm:cxn modelId="{DADBA5CB-41FE-425C-B45E-DAAEB05B688B}" type="presParOf" srcId="{CE8ECDD0-CBC2-4057-BBED-2E099AF47327}" destId="{F0332608-01B0-40B0-B8E0-074EC48E3B8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2MB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D1C186B0-C12C-41CD-9DD6-7F49E3C6FF0E}">
      <dgm:prSet phldrT="[Text]"/>
      <dgm:spPr/>
      <dgm:t>
        <a:bodyPr/>
        <a:lstStyle/>
        <a:p>
          <a:r>
            <a:rPr lang="fr-FR" dirty="0" smtClean="0"/>
            <a:t>Ext</a:t>
          </a:r>
          <a:endParaRPr lang="fr-FR" dirty="0"/>
        </a:p>
      </dgm:t>
    </dgm:pt>
    <dgm:pt modelId="{E97BBDAB-F00D-4F48-A5A1-726A5BA0BA78}" type="parTrans" cxnId="{58996800-4A8E-42EE-87A3-E41008F70592}">
      <dgm:prSet/>
      <dgm:spPr/>
      <dgm:t>
        <a:bodyPr/>
        <a:lstStyle/>
        <a:p>
          <a:endParaRPr lang="fr-FR"/>
        </a:p>
      </dgm:t>
    </dgm:pt>
    <dgm:pt modelId="{1B009DE5-270F-4BF5-85D3-F132E8A53D2D}" type="sibTrans" cxnId="{58996800-4A8E-42EE-87A3-E41008F70592}">
      <dgm:prSet/>
      <dgm:spPr/>
      <dgm:t>
        <a:bodyPr/>
        <a:lstStyle/>
        <a:p>
          <a:endParaRPr lang="fr-FR"/>
        </a:p>
      </dgm:t>
    </dgm:pt>
    <dgm:pt modelId="{42BFE39D-0810-459F-B76D-87495E513D84}">
      <dgm:prSet phldrT="[Text]"/>
      <dgm:spPr/>
      <dgm:t>
        <a:bodyPr/>
        <a:lstStyle/>
        <a:p>
          <a:r>
            <a:rPr lang="fr-FR" dirty="0" smtClean="0"/>
            <a:t>Ext</a:t>
          </a:r>
          <a:endParaRPr lang="fr-FR" dirty="0"/>
        </a:p>
      </dgm:t>
    </dgm:pt>
    <dgm:pt modelId="{6B987F3A-C058-474F-B3CE-2F16E85364EA}" type="parTrans" cxnId="{F9317793-ECC1-48D6-821B-26BBEB1DEC2D}">
      <dgm:prSet/>
      <dgm:spPr/>
      <dgm:t>
        <a:bodyPr/>
        <a:lstStyle/>
        <a:p>
          <a:endParaRPr lang="fr-FR"/>
        </a:p>
      </dgm:t>
    </dgm:pt>
    <dgm:pt modelId="{A3EE8780-B01F-4574-98F7-535E94D310FF}" type="sibTrans" cxnId="{F9317793-ECC1-48D6-821B-26BBEB1DEC2D}">
      <dgm:prSet/>
      <dgm:spPr/>
      <dgm:t>
        <a:bodyPr/>
        <a:lstStyle/>
        <a:p>
          <a:endParaRPr lang="fr-FR"/>
        </a:p>
      </dgm:t>
    </dgm:pt>
    <dgm:pt modelId="{85F7D9D3-36D7-45C1-9C9A-E9A7E9EAC3F5}">
      <dgm:prSet phldrT="[Text]"/>
      <dgm:spPr/>
      <dgm:t>
        <a:bodyPr/>
        <a:lstStyle/>
        <a:p>
          <a:r>
            <a:rPr lang="fr-FR" dirty="0" smtClean="0"/>
            <a:t>Ext</a:t>
          </a:r>
          <a:endParaRPr lang="fr-FR" dirty="0"/>
        </a:p>
      </dgm:t>
    </dgm:pt>
    <dgm:pt modelId="{1A211784-6261-4A95-88AE-5C0CA12E4972}" type="parTrans" cxnId="{CCADD5A3-B2BE-4284-B63F-F7A4C56CDE85}">
      <dgm:prSet/>
      <dgm:spPr/>
      <dgm:t>
        <a:bodyPr/>
        <a:lstStyle/>
        <a:p>
          <a:endParaRPr lang="fr-FR"/>
        </a:p>
      </dgm:t>
    </dgm:pt>
    <dgm:pt modelId="{98A783DE-577B-491B-9735-09E66B3F8D5D}" type="sibTrans" cxnId="{CCADD5A3-B2BE-4284-B63F-F7A4C56CDE85}">
      <dgm:prSet/>
      <dgm:spPr/>
      <dgm:t>
        <a:bodyPr/>
        <a:lstStyle/>
        <a:p>
          <a:endParaRPr lang="fr-FR"/>
        </a:p>
      </dgm:t>
    </dgm:pt>
    <dgm:pt modelId="{295A231A-6103-4A9A-AFF6-C89BCA5D157C}">
      <dgm:prSet phldrT="[Text]"/>
      <dgm:spPr/>
      <dgm:t>
        <a:bodyPr/>
        <a:lstStyle/>
        <a:p>
          <a:r>
            <a:rPr lang="fr-FR" dirty="0" smtClean="0"/>
            <a:t>Ext</a:t>
          </a:r>
          <a:endParaRPr lang="fr-FR" dirty="0"/>
        </a:p>
      </dgm:t>
    </dgm:pt>
    <dgm:pt modelId="{0289C632-04D9-48AC-8D65-3BD92AAADE61}" type="parTrans" cxnId="{E1C22DB7-A17F-432D-9DFF-E91479FB56FF}">
      <dgm:prSet/>
      <dgm:spPr/>
      <dgm:t>
        <a:bodyPr/>
        <a:lstStyle/>
        <a:p>
          <a:endParaRPr lang="fr-FR"/>
        </a:p>
      </dgm:t>
    </dgm:pt>
    <dgm:pt modelId="{5301E0CF-1DEA-4649-8EBA-4C43D73BB6E5}" type="sibTrans" cxnId="{E1C22DB7-A17F-432D-9DFF-E91479FB56FF}">
      <dgm:prSet/>
      <dgm:spPr/>
      <dgm:t>
        <a:bodyPr/>
        <a:lstStyle/>
        <a:p>
          <a:endParaRPr lang="fr-FR"/>
        </a:p>
      </dgm:t>
    </dgm:pt>
    <dgm:pt modelId="{1EB5E696-E284-4A75-B118-1BE611398385}">
      <dgm:prSet phldrT="[Text]"/>
      <dgm:spPr/>
      <dgm:t>
        <a:bodyPr/>
        <a:lstStyle/>
        <a:p>
          <a:r>
            <a:rPr lang="fr-FR" dirty="0" smtClean="0"/>
            <a:t>Ext</a:t>
          </a:r>
          <a:endParaRPr lang="fr-FR" dirty="0"/>
        </a:p>
      </dgm:t>
    </dgm:pt>
    <dgm:pt modelId="{11016AB9-27E3-4ED1-8542-7C394986353E}" type="parTrans" cxnId="{4B235B29-54FE-47E7-922D-3A468CCF7F00}">
      <dgm:prSet/>
      <dgm:spPr/>
      <dgm:t>
        <a:bodyPr/>
        <a:lstStyle/>
        <a:p>
          <a:endParaRPr lang="fr-FR"/>
        </a:p>
      </dgm:t>
    </dgm:pt>
    <dgm:pt modelId="{24651396-C7AF-4089-9832-7C3C284D0C07}" type="sibTrans" cxnId="{4B235B29-54FE-47E7-922D-3A468CCF7F00}">
      <dgm:prSet/>
      <dgm:spPr/>
      <dgm:t>
        <a:bodyPr/>
        <a:lstStyle/>
        <a:p>
          <a:endParaRPr lang="fr-FR"/>
        </a:p>
      </dgm:t>
    </dgm:pt>
    <dgm:pt modelId="{FA277402-28D9-4DA3-AA51-EBA79B7E9F4D}">
      <dgm:prSet phldrT="[Text]"/>
      <dgm:spPr/>
      <dgm:t>
        <a:bodyPr/>
        <a:lstStyle/>
        <a:p>
          <a:r>
            <a:rPr lang="fr-FR" dirty="0" smtClean="0"/>
            <a:t>Ext</a:t>
          </a:r>
          <a:endParaRPr lang="fr-FR" dirty="0"/>
        </a:p>
      </dgm:t>
    </dgm:pt>
    <dgm:pt modelId="{0E0B8193-9C1A-48A3-9147-1688AEBFEBAD}" type="parTrans" cxnId="{D6BCF0E1-1C74-432B-B350-32E77C27966E}">
      <dgm:prSet/>
      <dgm:spPr/>
      <dgm:t>
        <a:bodyPr/>
        <a:lstStyle/>
        <a:p>
          <a:endParaRPr lang="fr-FR"/>
        </a:p>
      </dgm:t>
    </dgm:pt>
    <dgm:pt modelId="{81A2A9A4-70F0-424B-BACB-EFE18E1C660B}" type="sibTrans" cxnId="{D6BCF0E1-1C74-432B-B350-32E77C27966E}">
      <dgm:prSet/>
      <dgm:spPr/>
      <dgm:t>
        <a:bodyPr/>
        <a:lstStyle/>
        <a:p>
          <a:endParaRPr lang="fr-FR"/>
        </a:p>
      </dgm:t>
    </dgm:pt>
    <dgm:pt modelId="{C33AD541-EA81-4B14-9F27-6E25BA34351B}">
      <dgm:prSet phldrT="[Text]"/>
      <dgm:spPr/>
      <dgm:t>
        <a:bodyPr/>
        <a:lstStyle/>
        <a:p>
          <a:r>
            <a:rPr lang="fr-FR" dirty="0" smtClean="0"/>
            <a:t>Ext</a:t>
          </a:r>
          <a:endParaRPr lang="fr-FR" dirty="0"/>
        </a:p>
      </dgm:t>
    </dgm:pt>
    <dgm:pt modelId="{33D9DEC1-536C-477C-901C-5A7A689B7272}" type="parTrans" cxnId="{C2B7D493-D8F2-446D-97F0-DC6830B7E61C}">
      <dgm:prSet/>
      <dgm:spPr/>
      <dgm:t>
        <a:bodyPr/>
        <a:lstStyle/>
        <a:p>
          <a:endParaRPr lang="fr-FR"/>
        </a:p>
      </dgm:t>
    </dgm:pt>
    <dgm:pt modelId="{6DBA5EA4-2880-46AC-B301-CA88BDF4F9F1}" type="sibTrans" cxnId="{C2B7D493-D8F2-446D-97F0-DC6830B7E61C}">
      <dgm:prSet/>
      <dgm:spPr/>
      <dgm:t>
        <a:bodyPr/>
        <a:lstStyle/>
        <a:p>
          <a:endParaRPr lang="fr-FR"/>
        </a:p>
      </dgm:t>
    </dgm:pt>
    <dgm:pt modelId="{2AC5B631-E9A6-4D9C-A2EB-6160FF6EEFE3}">
      <dgm:prSet phldrT="[Text]"/>
      <dgm:spPr/>
      <dgm:t>
        <a:bodyPr/>
        <a:lstStyle/>
        <a:p>
          <a:r>
            <a:rPr lang="fr-FR" dirty="0" smtClean="0"/>
            <a:t>Ext</a:t>
          </a:r>
          <a:endParaRPr lang="fr-FR" dirty="0"/>
        </a:p>
      </dgm:t>
    </dgm:pt>
    <dgm:pt modelId="{32B131B3-2F7E-4FAC-8AE2-E0A26C252D37}" type="parTrans" cxnId="{CCCEFC75-90D0-4782-8105-0E380C987969}">
      <dgm:prSet/>
      <dgm:spPr/>
      <dgm:t>
        <a:bodyPr/>
        <a:lstStyle/>
        <a:p>
          <a:endParaRPr lang="fr-FR"/>
        </a:p>
      </dgm:t>
    </dgm:pt>
    <dgm:pt modelId="{63F64365-3BAA-45D3-83BC-47BE2D860433}" type="sibTrans" cxnId="{CCCEFC75-90D0-4782-8105-0E380C987969}">
      <dgm:prSet/>
      <dgm:spPr/>
      <dgm:t>
        <a:bodyPr/>
        <a:lstStyle/>
        <a:p>
          <a:endParaRPr lang="fr-FR"/>
        </a:p>
      </dgm:t>
    </dgm:pt>
    <dgm:pt modelId="{4A371E5F-88B9-48CD-B9C1-95FE138193ED}">
      <dgm:prSet phldrT="[Text]"/>
      <dgm:spPr/>
      <dgm:t>
        <a:bodyPr/>
        <a:lstStyle/>
        <a:p>
          <a:r>
            <a:rPr lang="fr-FR" dirty="0" smtClean="0"/>
            <a:t>Ext</a:t>
          </a:r>
          <a:endParaRPr lang="fr-FR" dirty="0"/>
        </a:p>
      </dgm:t>
    </dgm:pt>
    <dgm:pt modelId="{1D3D40E4-115A-4957-9260-38F915679DC8}" type="parTrans" cxnId="{5E74EC70-D7E5-4683-9038-2D9ACA02C763}">
      <dgm:prSet/>
      <dgm:spPr/>
      <dgm:t>
        <a:bodyPr/>
        <a:lstStyle/>
        <a:p>
          <a:endParaRPr lang="fr-FR"/>
        </a:p>
      </dgm:t>
    </dgm:pt>
    <dgm:pt modelId="{5679EA0F-F835-48A6-ABA7-4BB0D76CB56A}" type="sibTrans" cxnId="{5E74EC70-D7E5-4683-9038-2D9ACA02C763}">
      <dgm:prSet/>
      <dgm:spPr/>
      <dgm:t>
        <a:bodyPr/>
        <a:lstStyle/>
        <a:p>
          <a:endParaRPr lang="fr-FR"/>
        </a:p>
      </dgm:t>
    </dgm:pt>
    <dgm:pt modelId="{6AFDFEBD-BBA9-473A-8EB3-96084C441CD8}">
      <dgm:prSet phldrT="[Text]"/>
      <dgm:spPr/>
      <dgm:t>
        <a:bodyPr/>
        <a:lstStyle/>
        <a:p>
          <a:r>
            <a:rPr lang="fr-FR" dirty="0" smtClean="0"/>
            <a:t>Ext</a:t>
          </a:r>
          <a:endParaRPr lang="fr-FR" dirty="0"/>
        </a:p>
      </dgm:t>
    </dgm:pt>
    <dgm:pt modelId="{488E98C1-87B9-418A-8498-F6B89C440969}" type="parTrans" cxnId="{E1017662-0F4B-4441-AF27-B0110032BB2E}">
      <dgm:prSet/>
      <dgm:spPr/>
      <dgm:t>
        <a:bodyPr/>
        <a:lstStyle/>
        <a:p>
          <a:endParaRPr lang="fr-FR"/>
        </a:p>
      </dgm:t>
    </dgm:pt>
    <dgm:pt modelId="{0F0CC839-2D7C-4CB8-8E71-75CD4B1F17F8}" type="sibTrans" cxnId="{E1017662-0F4B-4441-AF27-B0110032BB2E}">
      <dgm:prSet/>
      <dgm:spPr/>
      <dgm:t>
        <a:bodyPr/>
        <a:lstStyle/>
        <a:p>
          <a:endParaRPr lang="fr-FR"/>
        </a:p>
      </dgm:t>
    </dgm:pt>
    <dgm:pt modelId="{4648D026-4264-4D91-AC1F-A861755FA946}">
      <dgm:prSet phldrT="[Text]"/>
      <dgm:spPr/>
      <dgm:t>
        <a:bodyPr/>
        <a:lstStyle/>
        <a:p>
          <a:r>
            <a:rPr lang="fr-FR" dirty="0" smtClean="0"/>
            <a:t>Ext</a:t>
          </a:r>
          <a:endParaRPr lang="fr-FR" dirty="0"/>
        </a:p>
      </dgm:t>
    </dgm:pt>
    <dgm:pt modelId="{301FB50C-C956-45CC-82FB-79EA8C81368A}" type="parTrans" cxnId="{966B8B06-5FB0-4353-9D37-AFDB977710FC}">
      <dgm:prSet/>
      <dgm:spPr/>
      <dgm:t>
        <a:bodyPr/>
        <a:lstStyle/>
        <a:p>
          <a:endParaRPr lang="fr-FR"/>
        </a:p>
      </dgm:t>
    </dgm:pt>
    <dgm:pt modelId="{06E76B73-C6BD-4BE5-95DE-B40E4002E55B}" type="sibTrans" cxnId="{966B8B06-5FB0-4353-9D37-AFDB977710FC}">
      <dgm:prSet/>
      <dgm:spPr/>
      <dgm:t>
        <a:bodyPr/>
        <a:lstStyle/>
        <a:p>
          <a:endParaRPr lang="fr-FR"/>
        </a:p>
      </dgm:t>
    </dgm:pt>
    <dgm:pt modelId="{4584154E-F5F0-428B-B2D6-DA4DEF700955}">
      <dgm:prSet phldrT="[Text]"/>
      <dgm:spPr/>
      <dgm:t>
        <a:bodyPr/>
        <a:lstStyle/>
        <a:p>
          <a:r>
            <a:rPr lang="fr-FR" dirty="0" smtClean="0"/>
            <a:t>Ext</a:t>
          </a:r>
          <a:endParaRPr lang="fr-FR" dirty="0"/>
        </a:p>
      </dgm:t>
    </dgm:pt>
    <dgm:pt modelId="{3A3D1BD5-5A2B-48EE-ACBF-FF75AC89C9AA}" type="parTrans" cxnId="{0D81AB54-8B6C-4F9E-98E7-B598E3FB4DA0}">
      <dgm:prSet/>
      <dgm:spPr/>
      <dgm:t>
        <a:bodyPr/>
        <a:lstStyle/>
        <a:p>
          <a:endParaRPr lang="fr-FR"/>
        </a:p>
      </dgm:t>
    </dgm:pt>
    <dgm:pt modelId="{96A54663-5F79-412B-BDD0-B5DF329B6947}" type="sibTrans" cxnId="{0D81AB54-8B6C-4F9E-98E7-B598E3FB4DA0}">
      <dgm:prSet/>
      <dgm:spPr/>
      <dgm:t>
        <a:bodyPr/>
        <a:lstStyle/>
        <a:p>
          <a:endParaRPr lang="fr-FR"/>
        </a:p>
      </dgm:t>
    </dgm:pt>
    <dgm:pt modelId="{77BF3CBE-614A-48CC-8088-83DDB1A1D4DB}">
      <dgm:prSet phldrT="[Text]"/>
      <dgm:spPr/>
      <dgm:t>
        <a:bodyPr/>
        <a:lstStyle/>
        <a:p>
          <a:r>
            <a:rPr lang="fr-FR" dirty="0" smtClean="0"/>
            <a:t>Ext</a:t>
          </a:r>
          <a:endParaRPr lang="fr-FR" dirty="0"/>
        </a:p>
      </dgm:t>
    </dgm:pt>
    <dgm:pt modelId="{FF29E010-ECBB-43E3-94B5-83F97BFF2A90}" type="parTrans" cxnId="{E2F87339-8041-40C4-8E62-0217EB9FACEC}">
      <dgm:prSet/>
      <dgm:spPr/>
      <dgm:t>
        <a:bodyPr/>
        <a:lstStyle/>
        <a:p>
          <a:endParaRPr lang="fr-FR"/>
        </a:p>
      </dgm:t>
    </dgm:pt>
    <dgm:pt modelId="{F844AFE1-ECE7-427E-83A9-2743CC4A557C}" type="sibTrans" cxnId="{E2F87339-8041-40C4-8E62-0217EB9FACEC}">
      <dgm:prSet/>
      <dgm:spPr/>
      <dgm:t>
        <a:bodyPr/>
        <a:lstStyle/>
        <a:p>
          <a:endParaRPr lang="fr-FR"/>
        </a:p>
      </dgm:t>
    </dgm:pt>
    <dgm:pt modelId="{DFB0C8B2-1FC5-49CE-BCBD-E6B1E9C54179}">
      <dgm:prSet phldrT="[Text]"/>
      <dgm:spPr/>
      <dgm:t>
        <a:bodyPr/>
        <a:lstStyle/>
        <a:p>
          <a:r>
            <a:rPr lang="fr-FR" dirty="0" smtClean="0"/>
            <a:t>Ext</a:t>
          </a:r>
          <a:endParaRPr lang="fr-FR" dirty="0"/>
        </a:p>
      </dgm:t>
    </dgm:pt>
    <dgm:pt modelId="{86E25150-F903-43C1-B3BB-ACF6DB2C8DD2}" type="parTrans" cxnId="{B9CBD8E3-C25D-44F0-8053-C535C7A6C9AB}">
      <dgm:prSet/>
      <dgm:spPr/>
      <dgm:t>
        <a:bodyPr/>
        <a:lstStyle/>
        <a:p>
          <a:endParaRPr lang="fr-FR"/>
        </a:p>
      </dgm:t>
    </dgm:pt>
    <dgm:pt modelId="{01B4976C-785E-475A-980E-FCAE406A96A4}" type="sibTrans" cxnId="{B9CBD8E3-C25D-44F0-8053-C535C7A6C9AB}">
      <dgm:prSet/>
      <dgm:spPr/>
      <dgm:t>
        <a:bodyPr/>
        <a:lstStyle/>
        <a:p>
          <a:endParaRPr lang="fr-FR"/>
        </a:p>
      </dgm:t>
    </dgm:pt>
    <dgm:pt modelId="{61B1C96E-4808-4A2E-B444-08B428CA9BC9}">
      <dgm:prSet phldrT="[Text]"/>
      <dgm:spPr/>
      <dgm:t>
        <a:bodyPr/>
        <a:lstStyle/>
        <a:p>
          <a:r>
            <a:rPr lang="fr-FR" dirty="0" smtClean="0"/>
            <a:t>Ext</a:t>
          </a:r>
          <a:endParaRPr lang="fr-FR" dirty="0"/>
        </a:p>
      </dgm:t>
    </dgm:pt>
    <dgm:pt modelId="{3DCE6362-A922-486B-8D23-F06C1213269C}" type="parTrans" cxnId="{AED1F93D-A3E5-46A5-B1CD-74FF6F515B1A}">
      <dgm:prSet/>
      <dgm:spPr/>
      <dgm:t>
        <a:bodyPr/>
        <a:lstStyle/>
        <a:p>
          <a:endParaRPr lang="fr-FR"/>
        </a:p>
      </dgm:t>
    </dgm:pt>
    <dgm:pt modelId="{2FC863A6-BBA6-4F8B-B957-F5F454550492}" type="sibTrans" cxnId="{AED1F93D-A3E5-46A5-B1CD-74FF6F515B1A}">
      <dgm:prSet/>
      <dgm:spPr/>
      <dgm:t>
        <a:bodyPr/>
        <a:lstStyle/>
        <a:p>
          <a:endParaRPr lang="fr-FR"/>
        </a:p>
      </dgm:t>
    </dgm:pt>
    <dgm:pt modelId="{D761C76F-0455-4932-904E-9D2561D259AE}">
      <dgm:prSet phldrT="[Text]"/>
      <dgm:spPr/>
      <dgm:t>
        <a:bodyPr/>
        <a:lstStyle/>
        <a:p>
          <a:r>
            <a:rPr lang="fr-FR" dirty="0" smtClean="0"/>
            <a:t>Ext</a:t>
          </a:r>
          <a:endParaRPr lang="fr-FR" dirty="0"/>
        </a:p>
      </dgm:t>
    </dgm:pt>
    <dgm:pt modelId="{D8D14068-2A1E-43B3-A102-E886A5D200D0}" type="parTrans" cxnId="{4212046D-FD14-464F-BB5B-550ECF29BC4D}">
      <dgm:prSet/>
      <dgm:spPr/>
      <dgm:t>
        <a:bodyPr/>
        <a:lstStyle/>
        <a:p>
          <a:endParaRPr lang="fr-FR"/>
        </a:p>
      </dgm:t>
    </dgm:pt>
    <dgm:pt modelId="{A924857D-DBA3-4D41-9455-1F683FE45C68}" type="sibTrans" cxnId="{4212046D-FD14-464F-BB5B-550ECF29BC4D}">
      <dgm:prSet/>
      <dgm:spPr/>
      <dgm:t>
        <a:bodyPr/>
        <a:lstStyle/>
        <a:p>
          <a:endParaRPr lang="fr-FR"/>
        </a:p>
      </dgm:t>
    </dgm:pt>
    <dgm:pt modelId="{15485C88-FF23-498B-A715-4E376D38F9C1}">
      <dgm:prSet phldrT="[Text]"/>
      <dgm:spPr/>
      <dgm:t>
        <a:bodyPr/>
        <a:lstStyle/>
        <a:p>
          <a:r>
            <a:rPr lang="fr-FR" dirty="0" smtClean="0"/>
            <a:t>Ext</a:t>
          </a:r>
          <a:endParaRPr lang="fr-FR" dirty="0"/>
        </a:p>
      </dgm:t>
    </dgm:pt>
    <dgm:pt modelId="{1477D0F6-EE61-4582-B1DC-754ECE817BEC}" type="parTrans" cxnId="{38439911-4FE4-430F-A2D7-B15A26341B91}">
      <dgm:prSet/>
      <dgm:spPr/>
      <dgm:t>
        <a:bodyPr/>
        <a:lstStyle/>
        <a:p>
          <a:endParaRPr lang="fr-FR"/>
        </a:p>
      </dgm:t>
    </dgm:pt>
    <dgm:pt modelId="{513C20E2-21D9-450E-BAB7-D4260F38537E}" type="sibTrans" cxnId="{38439911-4FE4-430F-A2D7-B15A26341B91}">
      <dgm:prSet/>
      <dgm:spPr/>
      <dgm:t>
        <a:bodyPr/>
        <a:lstStyle/>
        <a:p>
          <a:endParaRPr lang="fr-FR"/>
        </a:p>
      </dgm:t>
    </dgm:pt>
    <dgm:pt modelId="{A62C3ED1-3B21-4A56-BC30-F85BA5B7D8FA}">
      <dgm:prSet phldrT="[Text]"/>
      <dgm:spPr/>
      <dgm:t>
        <a:bodyPr/>
        <a:lstStyle/>
        <a:p>
          <a:r>
            <a:rPr lang="fr-FR" dirty="0" smtClean="0"/>
            <a:t>Ext</a:t>
          </a:r>
          <a:endParaRPr lang="fr-FR" dirty="0"/>
        </a:p>
      </dgm:t>
    </dgm:pt>
    <dgm:pt modelId="{EA067173-92D3-48AF-B684-E04F1E4EC0C8}" type="parTrans" cxnId="{579D62A9-441E-41FC-85D3-FF14E245D67B}">
      <dgm:prSet/>
      <dgm:spPr/>
      <dgm:t>
        <a:bodyPr/>
        <a:lstStyle/>
        <a:p>
          <a:endParaRPr lang="fr-FR"/>
        </a:p>
      </dgm:t>
    </dgm:pt>
    <dgm:pt modelId="{8ABA69C8-D0C4-43EA-9C0A-374780B3341D}" type="sibTrans" cxnId="{579D62A9-441E-41FC-85D3-FF14E245D67B}">
      <dgm:prSet/>
      <dgm:spPr/>
      <dgm:t>
        <a:bodyPr/>
        <a:lstStyle/>
        <a:p>
          <a:endParaRPr lang="fr-FR"/>
        </a:p>
      </dgm:t>
    </dgm:pt>
    <dgm:pt modelId="{B6DF7647-2284-44F9-9462-896487CCA73B}">
      <dgm:prSet phldrT="[Text]"/>
      <dgm:spPr/>
      <dgm:t>
        <a:bodyPr/>
        <a:lstStyle/>
        <a:p>
          <a:r>
            <a:rPr lang="fr-FR" dirty="0" smtClean="0"/>
            <a:t>Ext</a:t>
          </a:r>
          <a:endParaRPr lang="fr-FR" dirty="0"/>
        </a:p>
      </dgm:t>
    </dgm:pt>
    <dgm:pt modelId="{6EF9E844-EC55-47D4-8405-3A51697A931E}" type="parTrans" cxnId="{0C347AD0-2136-4EA0-A909-9F156D49DBD6}">
      <dgm:prSet/>
      <dgm:spPr/>
      <dgm:t>
        <a:bodyPr/>
        <a:lstStyle/>
        <a:p>
          <a:endParaRPr lang="fr-FR"/>
        </a:p>
      </dgm:t>
    </dgm:pt>
    <dgm:pt modelId="{CAC04B83-1C2E-4F46-8BA3-6BAABB220A11}" type="sibTrans" cxnId="{0C347AD0-2136-4EA0-A909-9F156D49DBD6}">
      <dgm:prSet/>
      <dgm:spPr/>
      <dgm:t>
        <a:bodyPr/>
        <a:lstStyle/>
        <a:p>
          <a:endParaRPr lang="fr-FR"/>
        </a:p>
      </dgm:t>
    </dgm:pt>
    <dgm:pt modelId="{95E61774-03CF-4F59-BD03-217B9BBCC0E1}">
      <dgm:prSet phldrT="[Text]"/>
      <dgm:spPr/>
      <dgm:t>
        <a:bodyPr/>
        <a:lstStyle/>
        <a:p>
          <a:r>
            <a:rPr lang="fr-FR" dirty="0" smtClean="0"/>
            <a:t>Ext</a:t>
          </a:r>
          <a:endParaRPr lang="fr-FR" dirty="0"/>
        </a:p>
      </dgm:t>
    </dgm:pt>
    <dgm:pt modelId="{3B08047A-AE57-444E-9DC2-F16AAC1D37CC}" type="parTrans" cxnId="{76EE44A9-E290-4B31-B304-0440429FC099}">
      <dgm:prSet/>
      <dgm:spPr/>
      <dgm:t>
        <a:bodyPr/>
        <a:lstStyle/>
        <a:p>
          <a:endParaRPr lang="fr-FR"/>
        </a:p>
      </dgm:t>
    </dgm:pt>
    <dgm:pt modelId="{8E0CD72D-476B-42A5-9099-5D8001BB9DDF}" type="sibTrans" cxnId="{76EE44A9-E290-4B31-B304-0440429FC099}">
      <dgm:prSet/>
      <dgm:spPr/>
      <dgm:t>
        <a:bodyPr/>
        <a:lstStyle/>
        <a:p>
          <a:endParaRPr lang="fr-FR"/>
        </a:p>
      </dgm:t>
    </dgm:pt>
    <dgm:pt modelId="{516F481E-C90A-4446-9EB1-BD1344C2BAC1}">
      <dgm:prSet phldrT="[Text]"/>
      <dgm:spPr/>
      <dgm:t>
        <a:bodyPr/>
        <a:lstStyle/>
        <a:p>
          <a:r>
            <a:rPr lang="fr-FR" dirty="0" smtClean="0"/>
            <a:t>Ext</a:t>
          </a:r>
          <a:endParaRPr lang="fr-FR" dirty="0"/>
        </a:p>
      </dgm:t>
    </dgm:pt>
    <dgm:pt modelId="{ABCF9DAA-FE75-457F-96B8-1BC8F7B69887}" type="parTrans" cxnId="{13B53BD2-27A8-498C-BF92-398FB3252EAA}">
      <dgm:prSet/>
      <dgm:spPr/>
      <dgm:t>
        <a:bodyPr/>
        <a:lstStyle/>
        <a:p>
          <a:endParaRPr lang="fr-FR"/>
        </a:p>
      </dgm:t>
    </dgm:pt>
    <dgm:pt modelId="{76F621B1-8D7C-4CD8-81D6-FF89F6C53E6D}" type="sibTrans" cxnId="{13B53BD2-27A8-498C-BF92-398FB3252EAA}">
      <dgm:prSet/>
      <dgm:spPr/>
      <dgm:t>
        <a:bodyPr/>
        <a:lstStyle/>
        <a:p>
          <a:endParaRPr lang="fr-FR"/>
        </a:p>
      </dgm:t>
    </dgm:pt>
    <dgm:pt modelId="{2119F119-9D5B-4007-AA0B-3AC150FB1E16}">
      <dgm:prSet phldrT="[Text]"/>
      <dgm:spPr/>
      <dgm:t>
        <a:bodyPr/>
        <a:lstStyle/>
        <a:p>
          <a:r>
            <a:rPr lang="fr-FR" dirty="0" smtClean="0"/>
            <a:t>Ext</a:t>
          </a:r>
          <a:endParaRPr lang="fr-FR" dirty="0"/>
        </a:p>
      </dgm:t>
    </dgm:pt>
    <dgm:pt modelId="{DB226D39-ECDE-4A89-8A09-B25B1D394A46}" type="parTrans" cxnId="{A86FD399-5AA9-4017-AF6C-BDB5516B8466}">
      <dgm:prSet/>
      <dgm:spPr/>
      <dgm:t>
        <a:bodyPr/>
        <a:lstStyle/>
        <a:p>
          <a:endParaRPr lang="fr-FR"/>
        </a:p>
      </dgm:t>
    </dgm:pt>
    <dgm:pt modelId="{5F6FF6E8-344A-4974-869B-B2BB6837A44A}" type="sibTrans" cxnId="{A86FD399-5AA9-4017-AF6C-BDB5516B8466}">
      <dgm:prSet/>
      <dgm:spPr/>
      <dgm:t>
        <a:bodyPr/>
        <a:lstStyle/>
        <a:p>
          <a:endParaRPr lang="fr-FR"/>
        </a:p>
      </dgm:t>
    </dgm:pt>
    <dgm:pt modelId="{F856173F-EBFC-44FB-BCDB-BEBCC948FA52}">
      <dgm:prSet phldrT="[Text]"/>
      <dgm:spPr/>
      <dgm:t>
        <a:bodyPr/>
        <a:lstStyle/>
        <a:p>
          <a:r>
            <a:rPr lang="fr-FR" dirty="0" smtClean="0"/>
            <a:t>Ext</a:t>
          </a:r>
          <a:endParaRPr lang="fr-FR" dirty="0"/>
        </a:p>
      </dgm:t>
    </dgm:pt>
    <dgm:pt modelId="{7E721C25-ACC4-4A60-8F4D-C41C2A62787C}" type="parTrans" cxnId="{7FF60E9D-B7BC-4D0D-8FE8-E8CCA03A3BB6}">
      <dgm:prSet/>
      <dgm:spPr/>
      <dgm:t>
        <a:bodyPr/>
        <a:lstStyle/>
        <a:p>
          <a:endParaRPr lang="fr-FR"/>
        </a:p>
      </dgm:t>
    </dgm:pt>
    <dgm:pt modelId="{9A2C7A18-5832-4336-BD8F-7A3D28B05975}" type="sibTrans" cxnId="{7FF60E9D-B7BC-4D0D-8FE8-E8CCA03A3BB6}">
      <dgm:prSet/>
      <dgm:spPr/>
      <dgm:t>
        <a:bodyPr/>
        <a:lstStyle/>
        <a:p>
          <a:endParaRPr lang="fr-FR"/>
        </a:p>
      </dgm:t>
    </dgm:pt>
    <dgm:pt modelId="{B714E373-C6C6-409C-A5EE-862EA2A19AD1}">
      <dgm:prSet phldrT="[Text]"/>
      <dgm:spPr/>
      <dgm:t>
        <a:bodyPr/>
        <a:lstStyle/>
        <a:p>
          <a:r>
            <a:rPr lang="fr-FR" dirty="0" smtClean="0"/>
            <a:t>Ext</a:t>
          </a:r>
          <a:endParaRPr lang="fr-FR" dirty="0"/>
        </a:p>
      </dgm:t>
    </dgm:pt>
    <dgm:pt modelId="{A9BE5880-8BBE-4FEF-81BA-7CD67EE4AFBB}" type="parTrans" cxnId="{DD48557D-6E7F-4E57-BE18-29FA01EE29A7}">
      <dgm:prSet/>
      <dgm:spPr/>
      <dgm:t>
        <a:bodyPr/>
        <a:lstStyle/>
        <a:p>
          <a:endParaRPr lang="fr-FR"/>
        </a:p>
      </dgm:t>
    </dgm:pt>
    <dgm:pt modelId="{7A66DBBF-FF4E-44DA-8A17-4C09D3CD1111}" type="sibTrans" cxnId="{DD48557D-6E7F-4E57-BE18-29FA01EE29A7}">
      <dgm:prSet/>
      <dgm:spPr/>
      <dgm:t>
        <a:bodyPr/>
        <a:lstStyle/>
        <a:p>
          <a:endParaRPr lang="fr-FR"/>
        </a:p>
      </dgm:t>
    </dgm:pt>
    <dgm:pt modelId="{3C7D5A4B-D638-443E-A99D-497330736456}">
      <dgm:prSet phldrT="[Text]"/>
      <dgm:spPr/>
      <dgm:t>
        <a:bodyPr/>
        <a:lstStyle/>
        <a:p>
          <a:r>
            <a:rPr lang="fr-FR" dirty="0" smtClean="0"/>
            <a:t>Ext</a:t>
          </a:r>
          <a:endParaRPr lang="fr-FR" dirty="0"/>
        </a:p>
      </dgm:t>
    </dgm:pt>
    <dgm:pt modelId="{14C757E9-B46A-43C4-8049-870B2AB8419C}" type="parTrans" cxnId="{1AC7DD09-E1E9-4D6B-BEC4-8A60AF09638E}">
      <dgm:prSet/>
      <dgm:spPr/>
      <dgm:t>
        <a:bodyPr/>
        <a:lstStyle/>
        <a:p>
          <a:endParaRPr lang="fr-FR"/>
        </a:p>
      </dgm:t>
    </dgm:pt>
    <dgm:pt modelId="{2093589B-4160-4D3B-ACA6-15B4B4C58340}" type="sibTrans" cxnId="{1AC7DD09-E1E9-4D6B-BEC4-8A60AF09638E}">
      <dgm:prSet/>
      <dgm:spPr/>
      <dgm:t>
        <a:bodyPr/>
        <a:lstStyle/>
        <a:p>
          <a:endParaRPr lang="fr-FR"/>
        </a:p>
      </dgm:t>
    </dgm:pt>
    <dgm:pt modelId="{7F823FC1-2857-4509-9594-C57BD15023E8}">
      <dgm:prSet phldrT="[Text]"/>
      <dgm:spPr/>
      <dgm:t>
        <a:bodyPr/>
        <a:lstStyle/>
        <a:p>
          <a:r>
            <a:rPr lang="fr-FR" dirty="0" smtClean="0"/>
            <a:t>Ext</a:t>
          </a:r>
          <a:endParaRPr lang="fr-FR" dirty="0"/>
        </a:p>
      </dgm:t>
    </dgm:pt>
    <dgm:pt modelId="{ACA2823A-CBB7-439D-86F8-2BEBF2694905}" type="parTrans" cxnId="{36326619-320D-4AAC-ADD6-BDE316915D0F}">
      <dgm:prSet/>
      <dgm:spPr/>
      <dgm:t>
        <a:bodyPr/>
        <a:lstStyle/>
        <a:p>
          <a:endParaRPr lang="fr-FR"/>
        </a:p>
      </dgm:t>
    </dgm:pt>
    <dgm:pt modelId="{28A30C43-39F4-4C1C-93C8-AFA0DB1584F3}" type="sibTrans" cxnId="{36326619-320D-4AAC-ADD6-BDE316915D0F}">
      <dgm:prSet/>
      <dgm:spPr/>
      <dgm:t>
        <a:bodyPr/>
        <a:lstStyle/>
        <a:p>
          <a:endParaRPr lang="fr-FR"/>
        </a:p>
      </dgm:t>
    </dgm:pt>
    <dgm:pt modelId="{431B6301-8D49-433E-BAC4-AC48A46C30CE}">
      <dgm:prSet phldrT="[Text]"/>
      <dgm:spPr/>
      <dgm:t>
        <a:bodyPr/>
        <a:lstStyle/>
        <a:p>
          <a:r>
            <a:rPr lang="fr-FR" dirty="0" smtClean="0"/>
            <a:t>Ext</a:t>
          </a:r>
          <a:endParaRPr lang="fr-FR" dirty="0"/>
        </a:p>
      </dgm:t>
    </dgm:pt>
    <dgm:pt modelId="{1A78B134-7558-42C3-AD3B-C2ADAEF619FF}" type="parTrans" cxnId="{BCEF20BB-D9B6-40ED-9FA6-9CC25FD36CEC}">
      <dgm:prSet/>
      <dgm:spPr/>
      <dgm:t>
        <a:bodyPr/>
        <a:lstStyle/>
        <a:p>
          <a:endParaRPr lang="fr-FR"/>
        </a:p>
      </dgm:t>
    </dgm:pt>
    <dgm:pt modelId="{9F4E2D74-71AB-41C5-9F6D-4880250A5934}" type="sibTrans" cxnId="{BCEF20BB-D9B6-40ED-9FA6-9CC25FD36CEC}">
      <dgm:prSet/>
      <dgm:spPr/>
      <dgm:t>
        <a:bodyPr/>
        <a:lstStyle/>
        <a:p>
          <a:endParaRPr lang="fr-FR"/>
        </a:p>
      </dgm:t>
    </dgm:pt>
    <dgm:pt modelId="{DCE41702-AAB2-40E4-8EF2-F9210EA417BC}">
      <dgm:prSet phldrT="[Text]"/>
      <dgm:spPr/>
      <dgm:t>
        <a:bodyPr/>
        <a:lstStyle/>
        <a:p>
          <a:r>
            <a:rPr lang="fr-FR" dirty="0" smtClean="0"/>
            <a:t>Ext</a:t>
          </a:r>
          <a:endParaRPr lang="fr-FR" dirty="0"/>
        </a:p>
      </dgm:t>
    </dgm:pt>
    <dgm:pt modelId="{AB9C422B-862F-4C09-880A-7B474AA3D226}" type="parTrans" cxnId="{419C9C4C-6D74-496A-9FCA-81F095BD3908}">
      <dgm:prSet/>
      <dgm:spPr/>
      <dgm:t>
        <a:bodyPr/>
        <a:lstStyle/>
        <a:p>
          <a:endParaRPr lang="fr-FR"/>
        </a:p>
      </dgm:t>
    </dgm:pt>
    <dgm:pt modelId="{45BCB929-6107-4D76-AB69-CC78AF22085D}" type="sibTrans" cxnId="{419C9C4C-6D74-496A-9FCA-81F095BD3908}">
      <dgm:prSet/>
      <dgm:spPr/>
      <dgm:t>
        <a:bodyPr/>
        <a:lstStyle/>
        <a:p>
          <a:endParaRPr lang="fr-FR"/>
        </a:p>
      </dgm:t>
    </dgm:pt>
    <dgm:pt modelId="{FCF3609C-CCC2-48F2-958D-237532B75477}">
      <dgm:prSet phldrT="[Text]"/>
      <dgm:spPr/>
      <dgm:t>
        <a:bodyPr/>
        <a:lstStyle/>
        <a:p>
          <a:r>
            <a:rPr lang="fr-FR" dirty="0" smtClean="0"/>
            <a:t>Ext</a:t>
          </a:r>
          <a:endParaRPr lang="fr-FR" dirty="0"/>
        </a:p>
      </dgm:t>
    </dgm:pt>
    <dgm:pt modelId="{5C49E57E-ECAA-43C2-BF15-7C780B2FC19B}" type="parTrans" cxnId="{5FB759DA-2FE5-47B9-80C2-C587268F25B4}">
      <dgm:prSet/>
      <dgm:spPr/>
      <dgm:t>
        <a:bodyPr/>
        <a:lstStyle/>
        <a:p>
          <a:endParaRPr lang="fr-FR"/>
        </a:p>
      </dgm:t>
    </dgm:pt>
    <dgm:pt modelId="{F098603E-BBFF-497E-BD42-D818FFD6AD8C}" type="sibTrans" cxnId="{5FB759DA-2FE5-47B9-80C2-C587268F25B4}">
      <dgm:prSet/>
      <dgm:spPr/>
      <dgm:t>
        <a:bodyPr/>
        <a:lstStyle/>
        <a:p>
          <a:endParaRPr lang="fr-FR"/>
        </a:p>
      </dgm:t>
    </dgm:pt>
    <dgm:pt modelId="{B6086396-DDD5-4A72-B0C1-49DB54B6B4AB}">
      <dgm:prSet phldrT="[Text]"/>
      <dgm:spPr/>
      <dgm:t>
        <a:bodyPr/>
        <a:lstStyle/>
        <a:p>
          <a:r>
            <a:rPr lang="fr-FR" dirty="0" smtClean="0"/>
            <a:t>Ext</a:t>
          </a:r>
          <a:endParaRPr lang="fr-FR" dirty="0"/>
        </a:p>
      </dgm:t>
    </dgm:pt>
    <dgm:pt modelId="{CFC43784-3FFD-4F3F-9B35-F13DF6511A45}" type="parTrans" cxnId="{D91BEFD0-FDCE-4D18-8FFE-49F620B9E68A}">
      <dgm:prSet/>
      <dgm:spPr/>
      <dgm:t>
        <a:bodyPr/>
        <a:lstStyle/>
        <a:p>
          <a:endParaRPr lang="fr-FR"/>
        </a:p>
      </dgm:t>
    </dgm:pt>
    <dgm:pt modelId="{5B7AD890-4C56-4547-9707-25C6A11CDA2A}" type="sibTrans" cxnId="{D91BEFD0-FDCE-4D18-8FFE-49F620B9E68A}">
      <dgm:prSet/>
      <dgm:spPr/>
      <dgm:t>
        <a:bodyPr/>
        <a:lstStyle/>
        <a:p>
          <a:endParaRPr lang="fr-FR"/>
        </a:p>
      </dgm:t>
    </dgm:pt>
    <dgm:pt modelId="{8AC05316-3A69-46CF-81ED-1521BDA3384F}">
      <dgm:prSet phldrT="[Text]"/>
      <dgm:spPr/>
      <dgm:t>
        <a:bodyPr/>
        <a:lstStyle/>
        <a:p>
          <a:r>
            <a:rPr lang="fr-FR" dirty="0" smtClean="0"/>
            <a:t>Ext</a:t>
          </a:r>
          <a:endParaRPr lang="fr-FR" dirty="0"/>
        </a:p>
      </dgm:t>
    </dgm:pt>
    <dgm:pt modelId="{19493A14-2781-4F21-B97B-17CDAED7E43C}" type="parTrans" cxnId="{69793C82-B850-45E1-99FE-AF6ACC6DC9AF}">
      <dgm:prSet/>
      <dgm:spPr/>
      <dgm:t>
        <a:bodyPr/>
        <a:lstStyle/>
        <a:p>
          <a:endParaRPr lang="fr-FR"/>
        </a:p>
      </dgm:t>
    </dgm:pt>
    <dgm:pt modelId="{5FA9D2D3-E682-4416-B9D2-717665063674}" type="sibTrans" cxnId="{69793C82-B850-45E1-99FE-AF6ACC6DC9AF}">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32">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 modelId="{EFB04AD7-57FF-44E5-ACFA-B3C216789DEF}" type="pres">
      <dgm:prSet presAssocID="{F285F66D-103D-4322-8944-EC409714A335}" presName="sibSpaceTwo" presStyleCnt="0"/>
      <dgm:spPr/>
    </dgm:pt>
    <dgm:pt modelId="{B1F889EA-CB24-4E35-BF05-711346D86D72}" type="pres">
      <dgm:prSet presAssocID="{D1C186B0-C12C-41CD-9DD6-7F49E3C6FF0E}" presName="vertTwo" presStyleCnt="0"/>
      <dgm:spPr/>
    </dgm:pt>
    <dgm:pt modelId="{B5F8DF80-AFA6-45F5-B055-7058E7720D27}" type="pres">
      <dgm:prSet presAssocID="{D1C186B0-C12C-41CD-9DD6-7F49E3C6FF0E}" presName="txTwo" presStyleLbl="node2" presStyleIdx="1" presStyleCnt="32">
        <dgm:presLayoutVars>
          <dgm:chPref val="3"/>
        </dgm:presLayoutVars>
      </dgm:prSet>
      <dgm:spPr/>
      <dgm:t>
        <a:bodyPr/>
        <a:lstStyle/>
        <a:p>
          <a:endParaRPr lang="fr-FR"/>
        </a:p>
      </dgm:t>
    </dgm:pt>
    <dgm:pt modelId="{8017140A-3322-47C7-892F-4866AA17E737}" type="pres">
      <dgm:prSet presAssocID="{D1C186B0-C12C-41CD-9DD6-7F49E3C6FF0E}" presName="horzTwo" presStyleCnt="0"/>
      <dgm:spPr/>
    </dgm:pt>
    <dgm:pt modelId="{80E695C0-18DE-4B30-82B9-C4A57A135DD1}" type="pres">
      <dgm:prSet presAssocID="{1B009DE5-270F-4BF5-85D3-F132E8A53D2D}" presName="sibSpaceTwo" presStyleCnt="0"/>
      <dgm:spPr/>
    </dgm:pt>
    <dgm:pt modelId="{D44AFDF0-589D-4464-B3F8-7AF86F4CFD79}" type="pres">
      <dgm:prSet presAssocID="{42BFE39D-0810-459F-B76D-87495E513D84}" presName="vertTwo" presStyleCnt="0"/>
      <dgm:spPr/>
    </dgm:pt>
    <dgm:pt modelId="{A2A89279-B6F5-444E-9EDE-3DD7EADECDCE}" type="pres">
      <dgm:prSet presAssocID="{42BFE39D-0810-459F-B76D-87495E513D84}" presName="txTwo" presStyleLbl="node2" presStyleIdx="2" presStyleCnt="32">
        <dgm:presLayoutVars>
          <dgm:chPref val="3"/>
        </dgm:presLayoutVars>
      </dgm:prSet>
      <dgm:spPr/>
      <dgm:t>
        <a:bodyPr/>
        <a:lstStyle/>
        <a:p>
          <a:endParaRPr lang="fr-FR"/>
        </a:p>
      </dgm:t>
    </dgm:pt>
    <dgm:pt modelId="{CDBE49E9-923D-4992-BB11-662BC33600AD}" type="pres">
      <dgm:prSet presAssocID="{42BFE39D-0810-459F-B76D-87495E513D84}" presName="horzTwo" presStyleCnt="0"/>
      <dgm:spPr/>
    </dgm:pt>
    <dgm:pt modelId="{C6164D4C-65C3-4E07-B51B-47B8DE854F3D}" type="pres">
      <dgm:prSet presAssocID="{A3EE8780-B01F-4574-98F7-535E94D310FF}" presName="sibSpaceTwo" presStyleCnt="0"/>
      <dgm:spPr/>
    </dgm:pt>
    <dgm:pt modelId="{C7BA3C7B-55F7-4355-8845-645D24CACC0C}" type="pres">
      <dgm:prSet presAssocID="{85F7D9D3-36D7-45C1-9C9A-E9A7E9EAC3F5}" presName="vertTwo" presStyleCnt="0"/>
      <dgm:spPr/>
    </dgm:pt>
    <dgm:pt modelId="{F6559FF4-3700-4933-9445-C15CB898D6E7}" type="pres">
      <dgm:prSet presAssocID="{85F7D9D3-36D7-45C1-9C9A-E9A7E9EAC3F5}" presName="txTwo" presStyleLbl="node2" presStyleIdx="3" presStyleCnt="32">
        <dgm:presLayoutVars>
          <dgm:chPref val="3"/>
        </dgm:presLayoutVars>
      </dgm:prSet>
      <dgm:spPr/>
      <dgm:t>
        <a:bodyPr/>
        <a:lstStyle/>
        <a:p>
          <a:endParaRPr lang="fr-FR"/>
        </a:p>
      </dgm:t>
    </dgm:pt>
    <dgm:pt modelId="{C4BA7A66-2E71-4B4C-9759-8BEEEE60BE55}" type="pres">
      <dgm:prSet presAssocID="{85F7D9D3-36D7-45C1-9C9A-E9A7E9EAC3F5}" presName="horzTwo" presStyleCnt="0"/>
      <dgm:spPr/>
    </dgm:pt>
    <dgm:pt modelId="{00BF72D6-EF13-4D8E-81BA-F67A8F623C3C}" type="pres">
      <dgm:prSet presAssocID="{98A783DE-577B-491B-9735-09E66B3F8D5D}" presName="sibSpaceTwo" presStyleCnt="0"/>
      <dgm:spPr/>
    </dgm:pt>
    <dgm:pt modelId="{3D44690E-0D5C-4672-A1C4-69FD49A86CB6}" type="pres">
      <dgm:prSet presAssocID="{295A231A-6103-4A9A-AFF6-C89BCA5D157C}" presName="vertTwo" presStyleCnt="0"/>
      <dgm:spPr/>
    </dgm:pt>
    <dgm:pt modelId="{24FDF485-C6E6-45CA-AA97-44286B87872D}" type="pres">
      <dgm:prSet presAssocID="{295A231A-6103-4A9A-AFF6-C89BCA5D157C}" presName="txTwo" presStyleLbl="node2" presStyleIdx="4" presStyleCnt="32">
        <dgm:presLayoutVars>
          <dgm:chPref val="3"/>
        </dgm:presLayoutVars>
      </dgm:prSet>
      <dgm:spPr/>
      <dgm:t>
        <a:bodyPr/>
        <a:lstStyle/>
        <a:p>
          <a:endParaRPr lang="fr-FR"/>
        </a:p>
      </dgm:t>
    </dgm:pt>
    <dgm:pt modelId="{278EA42B-008D-4E8A-821C-8E8B6EF992EE}" type="pres">
      <dgm:prSet presAssocID="{295A231A-6103-4A9A-AFF6-C89BCA5D157C}" presName="horzTwo" presStyleCnt="0"/>
      <dgm:spPr/>
    </dgm:pt>
    <dgm:pt modelId="{91D21501-5DDB-40F2-8814-9F48B3195495}" type="pres">
      <dgm:prSet presAssocID="{5301E0CF-1DEA-4649-8EBA-4C43D73BB6E5}" presName="sibSpaceTwo" presStyleCnt="0"/>
      <dgm:spPr/>
    </dgm:pt>
    <dgm:pt modelId="{C4D841F9-289E-4F6D-8626-81A03954648D}" type="pres">
      <dgm:prSet presAssocID="{1EB5E696-E284-4A75-B118-1BE611398385}" presName="vertTwo" presStyleCnt="0"/>
      <dgm:spPr/>
    </dgm:pt>
    <dgm:pt modelId="{36C420CC-3BC8-45F2-9F73-ABF6C4FF3955}" type="pres">
      <dgm:prSet presAssocID="{1EB5E696-E284-4A75-B118-1BE611398385}" presName="txTwo" presStyleLbl="node2" presStyleIdx="5" presStyleCnt="32">
        <dgm:presLayoutVars>
          <dgm:chPref val="3"/>
        </dgm:presLayoutVars>
      </dgm:prSet>
      <dgm:spPr/>
      <dgm:t>
        <a:bodyPr/>
        <a:lstStyle/>
        <a:p>
          <a:endParaRPr lang="fr-FR"/>
        </a:p>
      </dgm:t>
    </dgm:pt>
    <dgm:pt modelId="{816419E0-31B8-4D82-930C-179EBC08A602}" type="pres">
      <dgm:prSet presAssocID="{1EB5E696-E284-4A75-B118-1BE611398385}" presName="horzTwo" presStyleCnt="0"/>
      <dgm:spPr/>
    </dgm:pt>
    <dgm:pt modelId="{D087A658-DA29-47BA-A8D6-B00C52196C4F}" type="pres">
      <dgm:prSet presAssocID="{24651396-C7AF-4089-9832-7C3C284D0C07}" presName="sibSpaceTwo" presStyleCnt="0"/>
      <dgm:spPr/>
    </dgm:pt>
    <dgm:pt modelId="{AABB2971-C6D5-4C13-83C6-7960053B2901}" type="pres">
      <dgm:prSet presAssocID="{FA277402-28D9-4DA3-AA51-EBA79B7E9F4D}" presName="vertTwo" presStyleCnt="0"/>
      <dgm:spPr/>
    </dgm:pt>
    <dgm:pt modelId="{7B785160-467E-4609-AA96-303D02FBED6C}" type="pres">
      <dgm:prSet presAssocID="{FA277402-28D9-4DA3-AA51-EBA79B7E9F4D}" presName="txTwo" presStyleLbl="node2" presStyleIdx="6" presStyleCnt="32">
        <dgm:presLayoutVars>
          <dgm:chPref val="3"/>
        </dgm:presLayoutVars>
      </dgm:prSet>
      <dgm:spPr/>
      <dgm:t>
        <a:bodyPr/>
        <a:lstStyle/>
        <a:p>
          <a:endParaRPr lang="fr-FR"/>
        </a:p>
      </dgm:t>
    </dgm:pt>
    <dgm:pt modelId="{2BFBD4B6-D36F-4612-8A35-8DC5271DEA41}" type="pres">
      <dgm:prSet presAssocID="{FA277402-28D9-4DA3-AA51-EBA79B7E9F4D}" presName="horzTwo" presStyleCnt="0"/>
      <dgm:spPr/>
    </dgm:pt>
    <dgm:pt modelId="{6597B353-E520-45CC-A29E-0145BDD11DBE}" type="pres">
      <dgm:prSet presAssocID="{81A2A9A4-70F0-424B-BACB-EFE18E1C660B}" presName="sibSpaceTwo" presStyleCnt="0"/>
      <dgm:spPr/>
    </dgm:pt>
    <dgm:pt modelId="{FCBAF204-B2D4-4194-931D-587AF2DFC934}" type="pres">
      <dgm:prSet presAssocID="{C33AD541-EA81-4B14-9F27-6E25BA34351B}" presName="vertTwo" presStyleCnt="0"/>
      <dgm:spPr/>
    </dgm:pt>
    <dgm:pt modelId="{501C3576-665C-4D8F-82B8-2796C86BEB67}" type="pres">
      <dgm:prSet presAssocID="{C33AD541-EA81-4B14-9F27-6E25BA34351B}" presName="txTwo" presStyleLbl="node2" presStyleIdx="7" presStyleCnt="32">
        <dgm:presLayoutVars>
          <dgm:chPref val="3"/>
        </dgm:presLayoutVars>
      </dgm:prSet>
      <dgm:spPr/>
      <dgm:t>
        <a:bodyPr/>
        <a:lstStyle/>
        <a:p>
          <a:endParaRPr lang="fr-FR"/>
        </a:p>
      </dgm:t>
    </dgm:pt>
    <dgm:pt modelId="{18367531-1789-4DE3-B89F-2E28E599AD8D}" type="pres">
      <dgm:prSet presAssocID="{C33AD541-EA81-4B14-9F27-6E25BA34351B}" presName="horzTwo" presStyleCnt="0"/>
      <dgm:spPr/>
    </dgm:pt>
    <dgm:pt modelId="{8C673310-C4FB-4701-BC35-8EE5456AE61B}" type="pres">
      <dgm:prSet presAssocID="{6DBA5EA4-2880-46AC-B301-CA88BDF4F9F1}" presName="sibSpaceTwo" presStyleCnt="0"/>
      <dgm:spPr/>
    </dgm:pt>
    <dgm:pt modelId="{22B82D2C-F214-41CC-9FE3-E79C17E411DC}" type="pres">
      <dgm:prSet presAssocID="{2AC5B631-E9A6-4D9C-A2EB-6160FF6EEFE3}" presName="vertTwo" presStyleCnt="0"/>
      <dgm:spPr/>
    </dgm:pt>
    <dgm:pt modelId="{BE953BD4-A946-418B-8864-68B70A2394D1}" type="pres">
      <dgm:prSet presAssocID="{2AC5B631-E9A6-4D9C-A2EB-6160FF6EEFE3}" presName="txTwo" presStyleLbl="node2" presStyleIdx="8" presStyleCnt="32">
        <dgm:presLayoutVars>
          <dgm:chPref val="3"/>
        </dgm:presLayoutVars>
      </dgm:prSet>
      <dgm:spPr/>
      <dgm:t>
        <a:bodyPr/>
        <a:lstStyle/>
        <a:p>
          <a:endParaRPr lang="fr-FR"/>
        </a:p>
      </dgm:t>
    </dgm:pt>
    <dgm:pt modelId="{CFF597AD-E0A4-47D7-98E2-DB2D1BFFDD64}" type="pres">
      <dgm:prSet presAssocID="{2AC5B631-E9A6-4D9C-A2EB-6160FF6EEFE3}" presName="horzTwo" presStyleCnt="0"/>
      <dgm:spPr/>
    </dgm:pt>
    <dgm:pt modelId="{EE13AF77-4933-4E2D-AF3B-EF7EB678B881}" type="pres">
      <dgm:prSet presAssocID="{63F64365-3BAA-45D3-83BC-47BE2D860433}" presName="sibSpaceTwo" presStyleCnt="0"/>
      <dgm:spPr/>
    </dgm:pt>
    <dgm:pt modelId="{57E13A44-03D7-4CA6-BD5C-A4A3F28A4336}" type="pres">
      <dgm:prSet presAssocID="{4A371E5F-88B9-48CD-B9C1-95FE138193ED}" presName="vertTwo" presStyleCnt="0"/>
      <dgm:spPr/>
    </dgm:pt>
    <dgm:pt modelId="{75749DB6-017D-4986-AD88-7F5FD4821C05}" type="pres">
      <dgm:prSet presAssocID="{4A371E5F-88B9-48CD-B9C1-95FE138193ED}" presName="txTwo" presStyleLbl="node2" presStyleIdx="9" presStyleCnt="32">
        <dgm:presLayoutVars>
          <dgm:chPref val="3"/>
        </dgm:presLayoutVars>
      </dgm:prSet>
      <dgm:spPr/>
      <dgm:t>
        <a:bodyPr/>
        <a:lstStyle/>
        <a:p>
          <a:endParaRPr lang="fr-FR"/>
        </a:p>
      </dgm:t>
    </dgm:pt>
    <dgm:pt modelId="{1E1DA0B5-DD0A-4342-9A69-1592214A6526}" type="pres">
      <dgm:prSet presAssocID="{4A371E5F-88B9-48CD-B9C1-95FE138193ED}" presName="horzTwo" presStyleCnt="0"/>
      <dgm:spPr/>
    </dgm:pt>
    <dgm:pt modelId="{2B4413F5-F15A-403F-AC10-269F8263312E}" type="pres">
      <dgm:prSet presAssocID="{5679EA0F-F835-48A6-ABA7-4BB0D76CB56A}" presName="sibSpaceTwo" presStyleCnt="0"/>
      <dgm:spPr/>
    </dgm:pt>
    <dgm:pt modelId="{84EB98C5-1208-45D3-8A1F-2956D38D4ADD}" type="pres">
      <dgm:prSet presAssocID="{6AFDFEBD-BBA9-473A-8EB3-96084C441CD8}" presName="vertTwo" presStyleCnt="0"/>
      <dgm:spPr/>
    </dgm:pt>
    <dgm:pt modelId="{562527C4-1C30-41BA-96F2-01A8A8FD7FB1}" type="pres">
      <dgm:prSet presAssocID="{6AFDFEBD-BBA9-473A-8EB3-96084C441CD8}" presName="txTwo" presStyleLbl="node2" presStyleIdx="10" presStyleCnt="32">
        <dgm:presLayoutVars>
          <dgm:chPref val="3"/>
        </dgm:presLayoutVars>
      </dgm:prSet>
      <dgm:spPr/>
      <dgm:t>
        <a:bodyPr/>
        <a:lstStyle/>
        <a:p>
          <a:endParaRPr lang="fr-FR"/>
        </a:p>
      </dgm:t>
    </dgm:pt>
    <dgm:pt modelId="{0216063D-0B73-4CAC-8454-B51C211EF451}" type="pres">
      <dgm:prSet presAssocID="{6AFDFEBD-BBA9-473A-8EB3-96084C441CD8}" presName="horzTwo" presStyleCnt="0"/>
      <dgm:spPr/>
    </dgm:pt>
    <dgm:pt modelId="{AB36E6ED-5A02-4457-AE25-B131D5D9E656}" type="pres">
      <dgm:prSet presAssocID="{0F0CC839-2D7C-4CB8-8E71-75CD4B1F17F8}" presName="sibSpaceTwo" presStyleCnt="0"/>
      <dgm:spPr/>
    </dgm:pt>
    <dgm:pt modelId="{9627DF6E-9F2C-4E3C-A56E-091F8D35A155}" type="pres">
      <dgm:prSet presAssocID="{4648D026-4264-4D91-AC1F-A861755FA946}" presName="vertTwo" presStyleCnt="0"/>
      <dgm:spPr/>
    </dgm:pt>
    <dgm:pt modelId="{B69378D7-35BE-44D9-A607-2BA6487AB0D6}" type="pres">
      <dgm:prSet presAssocID="{4648D026-4264-4D91-AC1F-A861755FA946}" presName="txTwo" presStyleLbl="node2" presStyleIdx="11" presStyleCnt="32">
        <dgm:presLayoutVars>
          <dgm:chPref val="3"/>
        </dgm:presLayoutVars>
      </dgm:prSet>
      <dgm:spPr/>
      <dgm:t>
        <a:bodyPr/>
        <a:lstStyle/>
        <a:p>
          <a:endParaRPr lang="fr-FR"/>
        </a:p>
      </dgm:t>
    </dgm:pt>
    <dgm:pt modelId="{8D5D7BB7-889E-4840-92E6-9ADA06450BD8}" type="pres">
      <dgm:prSet presAssocID="{4648D026-4264-4D91-AC1F-A861755FA946}" presName="horzTwo" presStyleCnt="0"/>
      <dgm:spPr/>
    </dgm:pt>
    <dgm:pt modelId="{5760332E-4080-4F94-ABA7-7A81FCE916BE}" type="pres">
      <dgm:prSet presAssocID="{06E76B73-C6BD-4BE5-95DE-B40E4002E55B}" presName="sibSpaceTwo" presStyleCnt="0"/>
      <dgm:spPr/>
    </dgm:pt>
    <dgm:pt modelId="{4E33085F-0F70-49A8-AE27-FB774C194D79}" type="pres">
      <dgm:prSet presAssocID="{4584154E-F5F0-428B-B2D6-DA4DEF700955}" presName="vertTwo" presStyleCnt="0"/>
      <dgm:spPr/>
    </dgm:pt>
    <dgm:pt modelId="{037F3A59-4692-4108-A5D7-F94E5BA5ED9C}" type="pres">
      <dgm:prSet presAssocID="{4584154E-F5F0-428B-B2D6-DA4DEF700955}" presName="txTwo" presStyleLbl="node2" presStyleIdx="12" presStyleCnt="32">
        <dgm:presLayoutVars>
          <dgm:chPref val="3"/>
        </dgm:presLayoutVars>
      </dgm:prSet>
      <dgm:spPr/>
      <dgm:t>
        <a:bodyPr/>
        <a:lstStyle/>
        <a:p>
          <a:endParaRPr lang="fr-FR"/>
        </a:p>
      </dgm:t>
    </dgm:pt>
    <dgm:pt modelId="{5EAF23B6-567F-45CD-8198-48DB6DBCB9F5}" type="pres">
      <dgm:prSet presAssocID="{4584154E-F5F0-428B-B2D6-DA4DEF700955}" presName="horzTwo" presStyleCnt="0"/>
      <dgm:spPr/>
    </dgm:pt>
    <dgm:pt modelId="{676AA753-0722-4DEE-A1D3-B9090532680E}" type="pres">
      <dgm:prSet presAssocID="{96A54663-5F79-412B-BDD0-B5DF329B6947}" presName="sibSpaceTwo" presStyleCnt="0"/>
      <dgm:spPr/>
    </dgm:pt>
    <dgm:pt modelId="{3D0BB03E-F34A-4FC1-A4C1-5529F438DDBE}" type="pres">
      <dgm:prSet presAssocID="{77BF3CBE-614A-48CC-8088-83DDB1A1D4DB}" presName="vertTwo" presStyleCnt="0"/>
      <dgm:spPr/>
    </dgm:pt>
    <dgm:pt modelId="{5B5C864B-F963-4763-9C82-4F0FDD24C383}" type="pres">
      <dgm:prSet presAssocID="{77BF3CBE-614A-48CC-8088-83DDB1A1D4DB}" presName="txTwo" presStyleLbl="node2" presStyleIdx="13" presStyleCnt="32">
        <dgm:presLayoutVars>
          <dgm:chPref val="3"/>
        </dgm:presLayoutVars>
      </dgm:prSet>
      <dgm:spPr/>
      <dgm:t>
        <a:bodyPr/>
        <a:lstStyle/>
        <a:p>
          <a:endParaRPr lang="fr-FR"/>
        </a:p>
      </dgm:t>
    </dgm:pt>
    <dgm:pt modelId="{CB3FCD18-D27A-418B-9E99-30A2FB9B0EEA}" type="pres">
      <dgm:prSet presAssocID="{77BF3CBE-614A-48CC-8088-83DDB1A1D4DB}" presName="horzTwo" presStyleCnt="0"/>
      <dgm:spPr/>
    </dgm:pt>
    <dgm:pt modelId="{2DF01058-99AF-44F9-A930-B28E9D38816B}" type="pres">
      <dgm:prSet presAssocID="{F844AFE1-ECE7-427E-83A9-2743CC4A557C}" presName="sibSpaceTwo" presStyleCnt="0"/>
      <dgm:spPr/>
    </dgm:pt>
    <dgm:pt modelId="{DBA544B6-C81E-4D44-8835-A0FB99B25ACB}" type="pres">
      <dgm:prSet presAssocID="{DFB0C8B2-1FC5-49CE-BCBD-E6B1E9C54179}" presName="vertTwo" presStyleCnt="0"/>
      <dgm:spPr/>
    </dgm:pt>
    <dgm:pt modelId="{B0FB41F4-A12D-44A6-9661-01157A6CCFD4}" type="pres">
      <dgm:prSet presAssocID="{DFB0C8B2-1FC5-49CE-BCBD-E6B1E9C54179}" presName="txTwo" presStyleLbl="node2" presStyleIdx="14" presStyleCnt="32">
        <dgm:presLayoutVars>
          <dgm:chPref val="3"/>
        </dgm:presLayoutVars>
      </dgm:prSet>
      <dgm:spPr/>
      <dgm:t>
        <a:bodyPr/>
        <a:lstStyle/>
        <a:p>
          <a:endParaRPr lang="fr-FR"/>
        </a:p>
      </dgm:t>
    </dgm:pt>
    <dgm:pt modelId="{69459F80-35BD-4E9B-ABEF-7D55EBE5CC42}" type="pres">
      <dgm:prSet presAssocID="{DFB0C8B2-1FC5-49CE-BCBD-E6B1E9C54179}" presName="horzTwo" presStyleCnt="0"/>
      <dgm:spPr/>
    </dgm:pt>
    <dgm:pt modelId="{1E673B7D-A5B7-47BC-B39A-CB456B097CC1}" type="pres">
      <dgm:prSet presAssocID="{01B4976C-785E-475A-980E-FCAE406A96A4}" presName="sibSpaceTwo" presStyleCnt="0"/>
      <dgm:spPr/>
    </dgm:pt>
    <dgm:pt modelId="{2B656439-BA38-4C28-A9AF-1ADE3134C33B}" type="pres">
      <dgm:prSet presAssocID="{61B1C96E-4808-4A2E-B444-08B428CA9BC9}" presName="vertTwo" presStyleCnt="0"/>
      <dgm:spPr/>
    </dgm:pt>
    <dgm:pt modelId="{B20DE9EB-16DC-4183-8FF7-6A2276849A29}" type="pres">
      <dgm:prSet presAssocID="{61B1C96E-4808-4A2E-B444-08B428CA9BC9}" presName="txTwo" presStyleLbl="node2" presStyleIdx="15" presStyleCnt="32">
        <dgm:presLayoutVars>
          <dgm:chPref val="3"/>
        </dgm:presLayoutVars>
      </dgm:prSet>
      <dgm:spPr/>
      <dgm:t>
        <a:bodyPr/>
        <a:lstStyle/>
        <a:p>
          <a:endParaRPr lang="fr-FR"/>
        </a:p>
      </dgm:t>
    </dgm:pt>
    <dgm:pt modelId="{304C4E6F-9976-4D86-B3F1-02E342C56C75}" type="pres">
      <dgm:prSet presAssocID="{61B1C96E-4808-4A2E-B444-08B428CA9BC9}" presName="horzTwo" presStyleCnt="0"/>
      <dgm:spPr/>
    </dgm:pt>
    <dgm:pt modelId="{E171B945-2C67-4A98-97ED-39E45972F47C}" type="pres">
      <dgm:prSet presAssocID="{2FC863A6-BBA6-4F8B-B957-F5F454550492}" presName="sibSpaceTwo" presStyleCnt="0"/>
      <dgm:spPr/>
    </dgm:pt>
    <dgm:pt modelId="{CC0B62B2-97DC-4719-BCCC-46C7C6DE64F4}" type="pres">
      <dgm:prSet presAssocID="{D761C76F-0455-4932-904E-9D2561D259AE}" presName="vertTwo" presStyleCnt="0"/>
      <dgm:spPr/>
    </dgm:pt>
    <dgm:pt modelId="{D7D818B5-A52A-4836-8C38-754A90CA354F}" type="pres">
      <dgm:prSet presAssocID="{D761C76F-0455-4932-904E-9D2561D259AE}" presName="txTwo" presStyleLbl="node2" presStyleIdx="16" presStyleCnt="32">
        <dgm:presLayoutVars>
          <dgm:chPref val="3"/>
        </dgm:presLayoutVars>
      </dgm:prSet>
      <dgm:spPr/>
      <dgm:t>
        <a:bodyPr/>
        <a:lstStyle/>
        <a:p>
          <a:endParaRPr lang="fr-FR"/>
        </a:p>
      </dgm:t>
    </dgm:pt>
    <dgm:pt modelId="{6EA9F94B-23AA-41F5-AE5E-62597F55AE85}" type="pres">
      <dgm:prSet presAssocID="{D761C76F-0455-4932-904E-9D2561D259AE}" presName="horzTwo" presStyleCnt="0"/>
      <dgm:spPr/>
    </dgm:pt>
    <dgm:pt modelId="{8A303431-D04B-426C-8A6B-F04583E8055C}" type="pres">
      <dgm:prSet presAssocID="{A924857D-DBA3-4D41-9455-1F683FE45C68}" presName="sibSpaceTwo" presStyleCnt="0"/>
      <dgm:spPr/>
    </dgm:pt>
    <dgm:pt modelId="{F8A4B9FD-4B3B-4A93-AFC2-CCD97BC841D7}" type="pres">
      <dgm:prSet presAssocID="{15485C88-FF23-498B-A715-4E376D38F9C1}" presName="vertTwo" presStyleCnt="0"/>
      <dgm:spPr/>
    </dgm:pt>
    <dgm:pt modelId="{96743221-98FB-4D21-9B9F-DAA922436C66}" type="pres">
      <dgm:prSet presAssocID="{15485C88-FF23-498B-A715-4E376D38F9C1}" presName="txTwo" presStyleLbl="node2" presStyleIdx="17" presStyleCnt="32">
        <dgm:presLayoutVars>
          <dgm:chPref val="3"/>
        </dgm:presLayoutVars>
      </dgm:prSet>
      <dgm:spPr/>
      <dgm:t>
        <a:bodyPr/>
        <a:lstStyle/>
        <a:p>
          <a:endParaRPr lang="fr-FR"/>
        </a:p>
      </dgm:t>
    </dgm:pt>
    <dgm:pt modelId="{23E3CB79-5E8E-4D7E-BE62-DDCD83A5A7D6}" type="pres">
      <dgm:prSet presAssocID="{15485C88-FF23-498B-A715-4E376D38F9C1}" presName="horzTwo" presStyleCnt="0"/>
      <dgm:spPr/>
    </dgm:pt>
    <dgm:pt modelId="{C0846BF7-D3F7-4D88-B83D-91980ED7A811}" type="pres">
      <dgm:prSet presAssocID="{513C20E2-21D9-450E-BAB7-D4260F38537E}" presName="sibSpaceTwo" presStyleCnt="0"/>
      <dgm:spPr/>
    </dgm:pt>
    <dgm:pt modelId="{D07B6A50-1EF4-46FE-A79F-869A9BAFE3B6}" type="pres">
      <dgm:prSet presAssocID="{A62C3ED1-3B21-4A56-BC30-F85BA5B7D8FA}" presName="vertTwo" presStyleCnt="0"/>
      <dgm:spPr/>
    </dgm:pt>
    <dgm:pt modelId="{BABBC121-FFBA-415E-87C4-6B7870F0494F}" type="pres">
      <dgm:prSet presAssocID="{A62C3ED1-3B21-4A56-BC30-F85BA5B7D8FA}" presName="txTwo" presStyleLbl="node2" presStyleIdx="18" presStyleCnt="32">
        <dgm:presLayoutVars>
          <dgm:chPref val="3"/>
        </dgm:presLayoutVars>
      </dgm:prSet>
      <dgm:spPr/>
      <dgm:t>
        <a:bodyPr/>
        <a:lstStyle/>
        <a:p>
          <a:endParaRPr lang="fr-FR"/>
        </a:p>
      </dgm:t>
    </dgm:pt>
    <dgm:pt modelId="{4DC6B2D7-6333-4634-9D04-FE307F0B264C}" type="pres">
      <dgm:prSet presAssocID="{A62C3ED1-3B21-4A56-BC30-F85BA5B7D8FA}" presName="horzTwo" presStyleCnt="0"/>
      <dgm:spPr/>
    </dgm:pt>
    <dgm:pt modelId="{919EBC01-8920-4B84-BCFF-8A82704589B3}" type="pres">
      <dgm:prSet presAssocID="{8ABA69C8-D0C4-43EA-9C0A-374780B3341D}" presName="sibSpaceTwo" presStyleCnt="0"/>
      <dgm:spPr/>
    </dgm:pt>
    <dgm:pt modelId="{98188B25-7759-4431-8A96-06B298801C9E}" type="pres">
      <dgm:prSet presAssocID="{B6DF7647-2284-44F9-9462-896487CCA73B}" presName="vertTwo" presStyleCnt="0"/>
      <dgm:spPr/>
    </dgm:pt>
    <dgm:pt modelId="{3C2D2C65-1FDA-4317-8CEB-4F91DF8D85DA}" type="pres">
      <dgm:prSet presAssocID="{B6DF7647-2284-44F9-9462-896487CCA73B}" presName="txTwo" presStyleLbl="node2" presStyleIdx="19" presStyleCnt="32">
        <dgm:presLayoutVars>
          <dgm:chPref val="3"/>
        </dgm:presLayoutVars>
      </dgm:prSet>
      <dgm:spPr/>
      <dgm:t>
        <a:bodyPr/>
        <a:lstStyle/>
        <a:p>
          <a:endParaRPr lang="fr-FR"/>
        </a:p>
      </dgm:t>
    </dgm:pt>
    <dgm:pt modelId="{C1CA4BEA-53E7-4EA7-AA36-3BAD203B224F}" type="pres">
      <dgm:prSet presAssocID="{B6DF7647-2284-44F9-9462-896487CCA73B}" presName="horzTwo" presStyleCnt="0"/>
      <dgm:spPr/>
    </dgm:pt>
    <dgm:pt modelId="{1D7C7F84-360A-4DE9-A9D6-642801BD4AE6}" type="pres">
      <dgm:prSet presAssocID="{CAC04B83-1C2E-4F46-8BA3-6BAABB220A11}" presName="sibSpaceTwo" presStyleCnt="0"/>
      <dgm:spPr/>
    </dgm:pt>
    <dgm:pt modelId="{3FB49BF4-75E5-4B2D-A7EB-7D5ABDD5B4B6}" type="pres">
      <dgm:prSet presAssocID="{95E61774-03CF-4F59-BD03-217B9BBCC0E1}" presName="vertTwo" presStyleCnt="0"/>
      <dgm:spPr/>
    </dgm:pt>
    <dgm:pt modelId="{3F4298E7-E6EA-4557-A5B3-F814B76ADF0F}" type="pres">
      <dgm:prSet presAssocID="{95E61774-03CF-4F59-BD03-217B9BBCC0E1}" presName="txTwo" presStyleLbl="node2" presStyleIdx="20" presStyleCnt="32">
        <dgm:presLayoutVars>
          <dgm:chPref val="3"/>
        </dgm:presLayoutVars>
      </dgm:prSet>
      <dgm:spPr/>
      <dgm:t>
        <a:bodyPr/>
        <a:lstStyle/>
        <a:p>
          <a:endParaRPr lang="fr-FR"/>
        </a:p>
      </dgm:t>
    </dgm:pt>
    <dgm:pt modelId="{A35558AB-23DD-4D03-BC6E-703958B6E7D7}" type="pres">
      <dgm:prSet presAssocID="{95E61774-03CF-4F59-BD03-217B9BBCC0E1}" presName="horzTwo" presStyleCnt="0"/>
      <dgm:spPr/>
    </dgm:pt>
    <dgm:pt modelId="{EA36BDC1-8A4B-4669-8536-340D20076244}" type="pres">
      <dgm:prSet presAssocID="{8E0CD72D-476B-42A5-9099-5D8001BB9DDF}" presName="sibSpaceTwo" presStyleCnt="0"/>
      <dgm:spPr/>
    </dgm:pt>
    <dgm:pt modelId="{0446BCB9-E707-41D1-908F-61D74169CA97}" type="pres">
      <dgm:prSet presAssocID="{516F481E-C90A-4446-9EB1-BD1344C2BAC1}" presName="vertTwo" presStyleCnt="0"/>
      <dgm:spPr/>
    </dgm:pt>
    <dgm:pt modelId="{347B8F8C-A131-4854-93CD-6A994873977C}" type="pres">
      <dgm:prSet presAssocID="{516F481E-C90A-4446-9EB1-BD1344C2BAC1}" presName="txTwo" presStyleLbl="node2" presStyleIdx="21" presStyleCnt="32">
        <dgm:presLayoutVars>
          <dgm:chPref val="3"/>
        </dgm:presLayoutVars>
      </dgm:prSet>
      <dgm:spPr/>
      <dgm:t>
        <a:bodyPr/>
        <a:lstStyle/>
        <a:p>
          <a:endParaRPr lang="fr-FR"/>
        </a:p>
      </dgm:t>
    </dgm:pt>
    <dgm:pt modelId="{5CCE6D18-8DF3-48BF-99D5-E76AAB8D2471}" type="pres">
      <dgm:prSet presAssocID="{516F481E-C90A-4446-9EB1-BD1344C2BAC1}" presName="horzTwo" presStyleCnt="0"/>
      <dgm:spPr/>
    </dgm:pt>
    <dgm:pt modelId="{94040EDC-A00F-4DCF-8692-8A49E3F57DD5}" type="pres">
      <dgm:prSet presAssocID="{76F621B1-8D7C-4CD8-81D6-FF89F6C53E6D}" presName="sibSpaceTwo" presStyleCnt="0"/>
      <dgm:spPr/>
    </dgm:pt>
    <dgm:pt modelId="{214CEF56-8BDA-48CB-9630-76FC382FBEE7}" type="pres">
      <dgm:prSet presAssocID="{2119F119-9D5B-4007-AA0B-3AC150FB1E16}" presName="vertTwo" presStyleCnt="0"/>
      <dgm:spPr/>
    </dgm:pt>
    <dgm:pt modelId="{7526D57C-14FB-4150-8C1F-AB4894E5E6ED}" type="pres">
      <dgm:prSet presAssocID="{2119F119-9D5B-4007-AA0B-3AC150FB1E16}" presName="txTwo" presStyleLbl="node2" presStyleIdx="22" presStyleCnt="32">
        <dgm:presLayoutVars>
          <dgm:chPref val="3"/>
        </dgm:presLayoutVars>
      </dgm:prSet>
      <dgm:spPr/>
      <dgm:t>
        <a:bodyPr/>
        <a:lstStyle/>
        <a:p>
          <a:endParaRPr lang="fr-FR"/>
        </a:p>
      </dgm:t>
    </dgm:pt>
    <dgm:pt modelId="{5DCA9F72-E5D1-49BF-9A13-397D2FA5492F}" type="pres">
      <dgm:prSet presAssocID="{2119F119-9D5B-4007-AA0B-3AC150FB1E16}" presName="horzTwo" presStyleCnt="0"/>
      <dgm:spPr/>
    </dgm:pt>
    <dgm:pt modelId="{47CB285A-B9F6-49F1-A6AE-9F0FF71C86F1}" type="pres">
      <dgm:prSet presAssocID="{5F6FF6E8-344A-4974-869B-B2BB6837A44A}" presName="sibSpaceTwo" presStyleCnt="0"/>
      <dgm:spPr/>
    </dgm:pt>
    <dgm:pt modelId="{597E2A1A-E68D-4F96-A75A-30815799E885}" type="pres">
      <dgm:prSet presAssocID="{F856173F-EBFC-44FB-BCDB-BEBCC948FA52}" presName="vertTwo" presStyleCnt="0"/>
      <dgm:spPr/>
    </dgm:pt>
    <dgm:pt modelId="{B9FBCC23-0EE5-4805-8F8E-EB57B9F0AF67}" type="pres">
      <dgm:prSet presAssocID="{F856173F-EBFC-44FB-BCDB-BEBCC948FA52}" presName="txTwo" presStyleLbl="node2" presStyleIdx="23" presStyleCnt="32">
        <dgm:presLayoutVars>
          <dgm:chPref val="3"/>
        </dgm:presLayoutVars>
      </dgm:prSet>
      <dgm:spPr/>
      <dgm:t>
        <a:bodyPr/>
        <a:lstStyle/>
        <a:p>
          <a:endParaRPr lang="fr-FR"/>
        </a:p>
      </dgm:t>
    </dgm:pt>
    <dgm:pt modelId="{593BFDA2-CA31-47C9-8443-405D1F583479}" type="pres">
      <dgm:prSet presAssocID="{F856173F-EBFC-44FB-BCDB-BEBCC948FA52}" presName="horzTwo" presStyleCnt="0"/>
      <dgm:spPr/>
    </dgm:pt>
    <dgm:pt modelId="{7BDEBEF4-AB95-467D-B021-4EE09A2CAB95}" type="pres">
      <dgm:prSet presAssocID="{9A2C7A18-5832-4336-BD8F-7A3D28B05975}" presName="sibSpaceTwo" presStyleCnt="0"/>
      <dgm:spPr/>
    </dgm:pt>
    <dgm:pt modelId="{5E969E8C-F21D-437C-9EBC-B03F02249612}" type="pres">
      <dgm:prSet presAssocID="{B714E373-C6C6-409C-A5EE-862EA2A19AD1}" presName="vertTwo" presStyleCnt="0"/>
      <dgm:spPr/>
    </dgm:pt>
    <dgm:pt modelId="{3F56B269-56CE-4FDA-9E45-E3616E011BD2}" type="pres">
      <dgm:prSet presAssocID="{B714E373-C6C6-409C-A5EE-862EA2A19AD1}" presName="txTwo" presStyleLbl="node2" presStyleIdx="24" presStyleCnt="32">
        <dgm:presLayoutVars>
          <dgm:chPref val="3"/>
        </dgm:presLayoutVars>
      </dgm:prSet>
      <dgm:spPr/>
      <dgm:t>
        <a:bodyPr/>
        <a:lstStyle/>
        <a:p>
          <a:endParaRPr lang="fr-FR"/>
        </a:p>
      </dgm:t>
    </dgm:pt>
    <dgm:pt modelId="{21985EAE-20CF-4AD2-B331-E42A3D877637}" type="pres">
      <dgm:prSet presAssocID="{B714E373-C6C6-409C-A5EE-862EA2A19AD1}" presName="horzTwo" presStyleCnt="0"/>
      <dgm:spPr/>
    </dgm:pt>
    <dgm:pt modelId="{EC90E6E5-95FA-4BA7-AE93-DE94520407FC}" type="pres">
      <dgm:prSet presAssocID="{7A66DBBF-FF4E-44DA-8A17-4C09D3CD1111}" presName="sibSpaceTwo" presStyleCnt="0"/>
      <dgm:spPr/>
    </dgm:pt>
    <dgm:pt modelId="{32ADB6B2-8F8B-4A60-8122-6F94CF4310C9}" type="pres">
      <dgm:prSet presAssocID="{3C7D5A4B-D638-443E-A99D-497330736456}" presName="vertTwo" presStyleCnt="0"/>
      <dgm:spPr/>
    </dgm:pt>
    <dgm:pt modelId="{3BB6C638-CF8C-4277-B280-768A8887D247}" type="pres">
      <dgm:prSet presAssocID="{3C7D5A4B-D638-443E-A99D-497330736456}" presName="txTwo" presStyleLbl="node2" presStyleIdx="25" presStyleCnt="32">
        <dgm:presLayoutVars>
          <dgm:chPref val="3"/>
        </dgm:presLayoutVars>
      </dgm:prSet>
      <dgm:spPr/>
      <dgm:t>
        <a:bodyPr/>
        <a:lstStyle/>
        <a:p>
          <a:endParaRPr lang="fr-FR"/>
        </a:p>
      </dgm:t>
    </dgm:pt>
    <dgm:pt modelId="{BEFFCB4D-48A4-4730-B35A-AF029C097840}" type="pres">
      <dgm:prSet presAssocID="{3C7D5A4B-D638-443E-A99D-497330736456}" presName="horzTwo" presStyleCnt="0"/>
      <dgm:spPr/>
    </dgm:pt>
    <dgm:pt modelId="{2B90A68B-D434-4072-9A2B-CE4596193730}" type="pres">
      <dgm:prSet presAssocID="{2093589B-4160-4D3B-ACA6-15B4B4C58340}" presName="sibSpaceTwo" presStyleCnt="0"/>
      <dgm:spPr/>
    </dgm:pt>
    <dgm:pt modelId="{34830AE7-5C89-4D07-90D2-9B58964AEA65}" type="pres">
      <dgm:prSet presAssocID="{7F823FC1-2857-4509-9594-C57BD15023E8}" presName="vertTwo" presStyleCnt="0"/>
      <dgm:spPr/>
    </dgm:pt>
    <dgm:pt modelId="{139982A9-D3CE-4BD4-9278-7270FF14FE10}" type="pres">
      <dgm:prSet presAssocID="{7F823FC1-2857-4509-9594-C57BD15023E8}" presName="txTwo" presStyleLbl="node2" presStyleIdx="26" presStyleCnt="32">
        <dgm:presLayoutVars>
          <dgm:chPref val="3"/>
        </dgm:presLayoutVars>
      </dgm:prSet>
      <dgm:spPr/>
      <dgm:t>
        <a:bodyPr/>
        <a:lstStyle/>
        <a:p>
          <a:endParaRPr lang="fr-FR"/>
        </a:p>
      </dgm:t>
    </dgm:pt>
    <dgm:pt modelId="{07C6F70B-23B6-4C42-AF45-6C220D832310}" type="pres">
      <dgm:prSet presAssocID="{7F823FC1-2857-4509-9594-C57BD15023E8}" presName="horzTwo" presStyleCnt="0"/>
      <dgm:spPr/>
    </dgm:pt>
    <dgm:pt modelId="{9BF4FC2D-E757-4481-A642-0149A3235E7D}" type="pres">
      <dgm:prSet presAssocID="{28A30C43-39F4-4C1C-93C8-AFA0DB1584F3}" presName="sibSpaceTwo" presStyleCnt="0"/>
      <dgm:spPr/>
    </dgm:pt>
    <dgm:pt modelId="{101C8A5A-8FEB-4E7F-A019-2107D9A9D8D8}" type="pres">
      <dgm:prSet presAssocID="{431B6301-8D49-433E-BAC4-AC48A46C30CE}" presName="vertTwo" presStyleCnt="0"/>
      <dgm:spPr/>
    </dgm:pt>
    <dgm:pt modelId="{83CB965D-2359-40C2-B3E6-8D7B0A1C6CE7}" type="pres">
      <dgm:prSet presAssocID="{431B6301-8D49-433E-BAC4-AC48A46C30CE}" presName="txTwo" presStyleLbl="node2" presStyleIdx="27" presStyleCnt="32">
        <dgm:presLayoutVars>
          <dgm:chPref val="3"/>
        </dgm:presLayoutVars>
      </dgm:prSet>
      <dgm:spPr/>
      <dgm:t>
        <a:bodyPr/>
        <a:lstStyle/>
        <a:p>
          <a:endParaRPr lang="fr-FR"/>
        </a:p>
      </dgm:t>
    </dgm:pt>
    <dgm:pt modelId="{671112EB-3EC3-4EE7-BCAB-9A708BBB480A}" type="pres">
      <dgm:prSet presAssocID="{431B6301-8D49-433E-BAC4-AC48A46C30CE}" presName="horzTwo" presStyleCnt="0"/>
      <dgm:spPr/>
    </dgm:pt>
    <dgm:pt modelId="{59DE6E98-84FC-47DD-8D47-F0BAB5E702FD}" type="pres">
      <dgm:prSet presAssocID="{9F4E2D74-71AB-41C5-9F6D-4880250A5934}" presName="sibSpaceTwo" presStyleCnt="0"/>
      <dgm:spPr/>
    </dgm:pt>
    <dgm:pt modelId="{A95AABD1-EFCF-4E2D-9B45-18AFC0871567}" type="pres">
      <dgm:prSet presAssocID="{DCE41702-AAB2-40E4-8EF2-F9210EA417BC}" presName="vertTwo" presStyleCnt="0"/>
      <dgm:spPr/>
    </dgm:pt>
    <dgm:pt modelId="{BF762D76-CF7C-48DF-8681-2FACECBF1941}" type="pres">
      <dgm:prSet presAssocID="{DCE41702-AAB2-40E4-8EF2-F9210EA417BC}" presName="txTwo" presStyleLbl="node2" presStyleIdx="28" presStyleCnt="32">
        <dgm:presLayoutVars>
          <dgm:chPref val="3"/>
        </dgm:presLayoutVars>
      </dgm:prSet>
      <dgm:spPr/>
      <dgm:t>
        <a:bodyPr/>
        <a:lstStyle/>
        <a:p>
          <a:endParaRPr lang="fr-FR"/>
        </a:p>
      </dgm:t>
    </dgm:pt>
    <dgm:pt modelId="{61B9D799-518C-4C0F-BA97-DF069FEBE1DC}" type="pres">
      <dgm:prSet presAssocID="{DCE41702-AAB2-40E4-8EF2-F9210EA417BC}" presName="horzTwo" presStyleCnt="0"/>
      <dgm:spPr/>
    </dgm:pt>
    <dgm:pt modelId="{6290A5C5-829D-42CF-9BA8-EB8DC6AFC9B1}" type="pres">
      <dgm:prSet presAssocID="{45BCB929-6107-4D76-AB69-CC78AF22085D}" presName="sibSpaceTwo" presStyleCnt="0"/>
      <dgm:spPr/>
    </dgm:pt>
    <dgm:pt modelId="{166A32AC-EFAB-42A6-9901-E306A2C7495B}" type="pres">
      <dgm:prSet presAssocID="{FCF3609C-CCC2-48F2-958D-237532B75477}" presName="vertTwo" presStyleCnt="0"/>
      <dgm:spPr/>
    </dgm:pt>
    <dgm:pt modelId="{9002CF55-B7BF-4E37-ADAB-8DF42847516D}" type="pres">
      <dgm:prSet presAssocID="{FCF3609C-CCC2-48F2-958D-237532B75477}" presName="txTwo" presStyleLbl="node2" presStyleIdx="29" presStyleCnt="32">
        <dgm:presLayoutVars>
          <dgm:chPref val="3"/>
        </dgm:presLayoutVars>
      </dgm:prSet>
      <dgm:spPr/>
      <dgm:t>
        <a:bodyPr/>
        <a:lstStyle/>
        <a:p>
          <a:endParaRPr lang="fr-FR"/>
        </a:p>
      </dgm:t>
    </dgm:pt>
    <dgm:pt modelId="{8486DE8B-F49D-4BAB-8DE8-9978A8D5EBE1}" type="pres">
      <dgm:prSet presAssocID="{FCF3609C-CCC2-48F2-958D-237532B75477}" presName="horzTwo" presStyleCnt="0"/>
      <dgm:spPr/>
    </dgm:pt>
    <dgm:pt modelId="{003851C2-73C9-472A-8CCD-FCD7A21A2433}" type="pres">
      <dgm:prSet presAssocID="{F098603E-BBFF-497E-BD42-D818FFD6AD8C}" presName="sibSpaceTwo" presStyleCnt="0"/>
      <dgm:spPr/>
    </dgm:pt>
    <dgm:pt modelId="{9629D092-B1F6-424D-980C-356DE2FBE992}" type="pres">
      <dgm:prSet presAssocID="{B6086396-DDD5-4A72-B0C1-49DB54B6B4AB}" presName="vertTwo" presStyleCnt="0"/>
      <dgm:spPr/>
    </dgm:pt>
    <dgm:pt modelId="{E7F72510-2B06-44F7-9C11-26A3EDF295E4}" type="pres">
      <dgm:prSet presAssocID="{B6086396-DDD5-4A72-B0C1-49DB54B6B4AB}" presName="txTwo" presStyleLbl="node2" presStyleIdx="30" presStyleCnt="32">
        <dgm:presLayoutVars>
          <dgm:chPref val="3"/>
        </dgm:presLayoutVars>
      </dgm:prSet>
      <dgm:spPr/>
      <dgm:t>
        <a:bodyPr/>
        <a:lstStyle/>
        <a:p>
          <a:endParaRPr lang="fr-FR"/>
        </a:p>
      </dgm:t>
    </dgm:pt>
    <dgm:pt modelId="{8EE2697E-F657-43C2-A568-815D75E8A57F}" type="pres">
      <dgm:prSet presAssocID="{B6086396-DDD5-4A72-B0C1-49DB54B6B4AB}" presName="horzTwo" presStyleCnt="0"/>
      <dgm:spPr/>
    </dgm:pt>
    <dgm:pt modelId="{D4864023-28F2-46EA-ACC4-1F8557BD0E43}" type="pres">
      <dgm:prSet presAssocID="{5B7AD890-4C56-4547-9707-25C6A11CDA2A}" presName="sibSpaceTwo" presStyleCnt="0"/>
      <dgm:spPr/>
    </dgm:pt>
    <dgm:pt modelId="{588E4BE8-F52E-4275-80E5-1CAA634FFCA9}" type="pres">
      <dgm:prSet presAssocID="{8AC05316-3A69-46CF-81ED-1521BDA3384F}" presName="vertTwo" presStyleCnt="0"/>
      <dgm:spPr/>
    </dgm:pt>
    <dgm:pt modelId="{F4278A53-9DE6-448D-88F6-721057AF0AC3}" type="pres">
      <dgm:prSet presAssocID="{8AC05316-3A69-46CF-81ED-1521BDA3384F}" presName="txTwo" presStyleLbl="node2" presStyleIdx="31" presStyleCnt="32">
        <dgm:presLayoutVars>
          <dgm:chPref val="3"/>
        </dgm:presLayoutVars>
      </dgm:prSet>
      <dgm:spPr/>
      <dgm:t>
        <a:bodyPr/>
        <a:lstStyle/>
        <a:p>
          <a:endParaRPr lang="fr-FR"/>
        </a:p>
      </dgm:t>
    </dgm:pt>
    <dgm:pt modelId="{FA91DCA1-4563-43FE-96EF-260F126FDDF5}" type="pres">
      <dgm:prSet presAssocID="{8AC05316-3A69-46CF-81ED-1521BDA3384F}" presName="horzTwo" presStyleCnt="0"/>
      <dgm:spPr/>
    </dgm:pt>
  </dgm:ptLst>
  <dgm:cxnLst>
    <dgm:cxn modelId="{4B235B29-54FE-47E7-922D-3A468CCF7F00}" srcId="{0BCA89EC-1B2C-4EFD-954F-C42F80B6431F}" destId="{1EB5E696-E284-4A75-B118-1BE611398385}" srcOrd="5" destOrd="0" parTransId="{11016AB9-27E3-4ED1-8542-7C394986353E}" sibTransId="{24651396-C7AF-4089-9832-7C3C284D0C07}"/>
    <dgm:cxn modelId="{45B9A137-2764-4630-B201-9E112247B99D}" type="presOf" srcId="{D1C186B0-C12C-41CD-9DD6-7F49E3C6FF0E}" destId="{B5F8DF80-AFA6-45F5-B055-7058E7720D27}" srcOrd="0" destOrd="0" presId="urn:microsoft.com/office/officeart/2005/8/layout/hierarchy4"/>
    <dgm:cxn modelId="{FB2A596E-71E0-4226-AB4A-7486F144B36B}" type="presOf" srcId="{4A371E5F-88B9-48CD-B9C1-95FE138193ED}" destId="{75749DB6-017D-4986-AD88-7F5FD4821C05}" srcOrd="0" destOrd="0" presId="urn:microsoft.com/office/officeart/2005/8/layout/hierarchy4"/>
    <dgm:cxn modelId="{32CA9DA3-D9B1-4959-9AE0-9CEF143A7951}" type="presOf" srcId="{15485C88-FF23-498B-A715-4E376D38F9C1}" destId="{96743221-98FB-4D21-9B9F-DAA922436C66}" srcOrd="0" destOrd="0" presId="urn:microsoft.com/office/officeart/2005/8/layout/hierarchy4"/>
    <dgm:cxn modelId="{4212046D-FD14-464F-BB5B-550ECF29BC4D}" srcId="{0BCA89EC-1B2C-4EFD-954F-C42F80B6431F}" destId="{D761C76F-0455-4932-904E-9D2561D259AE}" srcOrd="16" destOrd="0" parTransId="{D8D14068-2A1E-43B3-A102-E886A5D200D0}" sibTransId="{A924857D-DBA3-4D41-9455-1F683FE45C68}"/>
    <dgm:cxn modelId="{244CC37F-569B-46D4-AF91-103538102296}" type="presOf" srcId="{42BFE39D-0810-459F-B76D-87495E513D84}" destId="{A2A89279-B6F5-444E-9EDE-3DD7EADECDCE}" srcOrd="0" destOrd="0" presId="urn:microsoft.com/office/officeart/2005/8/layout/hierarchy4"/>
    <dgm:cxn modelId="{76EE44A9-E290-4B31-B304-0440429FC099}" srcId="{0BCA89EC-1B2C-4EFD-954F-C42F80B6431F}" destId="{95E61774-03CF-4F59-BD03-217B9BBCC0E1}" srcOrd="20" destOrd="0" parTransId="{3B08047A-AE57-444E-9DC2-F16AAC1D37CC}" sibTransId="{8E0CD72D-476B-42A5-9099-5D8001BB9DDF}"/>
    <dgm:cxn modelId="{A77B5EE6-A010-4D2C-8403-BFE7236424E5}" type="presOf" srcId="{A62C3ED1-3B21-4A56-BC30-F85BA5B7D8FA}" destId="{BABBC121-FFBA-415E-87C4-6B7870F0494F}" srcOrd="0" destOrd="0" presId="urn:microsoft.com/office/officeart/2005/8/layout/hierarchy4"/>
    <dgm:cxn modelId="{504EA040-3BB2-4D48-8C45-32ED9DBBE3E2}" type="presOf" srcId="{B714E373-C6C6-409C-A5EE-862EA2A19AD1}" destId="{3F56B269-56CE-4FDA-9E45-E3616E011BD2}" srcOrd="0" destOrd="0" presId="urn:microsoft.com/office/officeart/2005/8/layout/hierarchy4"/>
    <dgm:cxn modelId="{3796F86E-3D6F-4369-AA25-6E1981FE04C1}" type="presOf" srcId="{516F481E-C90A-4446-9EB1-BD1344C2BAC1}" destId="{347B8F8C-A131-4854-93CD-6A994873977C}" srcOrd="0" destOrd="0" presId="urn:microsoft.com/office/officeart/2005/8/layout/hierarchy4"/>
    <dgm:cxn modelId="{E1017662-0F4B-4441-AF27-B0110032BB2E}" srcId="{0BCA89EC-1B2C-4EFD-954F-C42F80B6431F}" destId="{6AFDFEBD-BBA9-473A-8EB3-96084C441CD8}" srcOrd="10" destOrd="0" parTransId="{488E98C1-87B9-418A-8498-F6B89C440969}" sibTransId="{0F0CC839-2D7C-4CB8-8E71-75CD4B1F17F8}"/>
    <dgm:cxn modelId="{BDBD5E59-969E-425A-902F-6D3B1B9AD41B}" type="presOf" srcId="{95E61774-03CF-4F59-BD03-217B9BBCC0E1}" destId="{3F4298E7-E6EA-4557-A5B3-F814B76ADF0F}" srcOrd="0" destOrd="0" presId="urn:microsoft.com/office/officeart/2005/8/layout/hierarchy4"/>
    <dgm:cxn modelId="{5254A6BF-953B-4FC6-AF75-AA1767109AF5}" type="presOf" srcId="{3C7D5A4B-D638-443E-A99D-497330736456}" destId="{3BB6C638-CF8C-4277-B280-768A8887D247}" srcOrd="0" destOrd="0" presId="urn:microsoft.com/office/officeart/2005/8/layout/hierarchy4"/>
    <dgm:cxn modelId="{419C9C4C-6D74-496A-9FCA-81F095BD3908}" srcId="{0BCA89EC-1B2C-4EFD-954F-C42F80B6431F}" destId="{DCE41702-AAB2-40E4-8EF2-F9210EA417BC}" srcOrd="28" destOrd="0" parTransId="{AB9C422B-862F-4C09-880A-7B474AA3D226}" sibTransId="{45BCB929-6107-4D76-AB69-CC78AF22085D}"/>
    <dgm:cxn modelId="{DB05B8FA-74A1-4A3D-9676-411CD1F2E918}" type="presOf" srcId="{C33AD541-EA81-4B14-9F27-6E25BA34351B}" destId="{501C3576-665C-4D8F-82B8-2796C86BEB67}" srcOrd="0" destOrd="0" presId="urn:microsoft.com/office/officeart/2005/8/layout/hierarchy4"/>
    <dgm:cxn modelId="{E1C22DB7-A17F-432D-9DFF-E91479FB56FF}" srcId="{0BCA89EC-1B2C-4EFD-954F-C42F80B6431F}" destId="{295A231A-6103-4A9A-AFF6-C89BCA5D157C}" srcOrd="4" destOrd="0" parTransId="{0289C632-04D9-48AC-8D65-3BD92AAADE61}" sibTransId="{5301E0CF-1DEA-4649-8EBA-4C43D73BB6E5}"/>
    <dgm:cxn modelId="{CCADD5A3-B2BE-4284-B63F-F7A4C56CDE85}" srcId="{0BCA89EC-1B2C-4EFD-954F-C42F80B6431F}" destId="{85F7D9D3-36D7-45C1-9C9A-E9A7E9EAC3F5}" srcOrd="3" destOrd="0" parTransId="{1A211784-6261-4A95-88AE-5C0CA12E4972}" sibTransId="{98A783DE-577B-491B-9735-09E66B3F8D5D}"/>
    <dgm:cxn modelId="{579D62A9-441E-41FC-85D3-FF14E245D67B}" srcId="{0BCA89EC-1B2C-4EFD-954F-C42F80B6431F}" destId="{A62C3ED1-3B21-4A56-BC30-F85BA5B7D8FA}" srcOrd="18" destOrd="0" parTransId="{EA067173-92D3-48AF-B684-E04F1E4EC0C8}" sibTransId="{8ABA69C8-D0C4-43EA-9C0A-374780B3341D}"/>
    <dgm:cxn modelId="{5E74EC70-D7E5-4683-9038-2D9ACA02C763}" srcId="{0BCA89EC-1B2C-4EFD-954F-C42F80B6431F}" destId="{4A371E5F-88B9-48CD-B9C1-95FE138193ED}" srcOrd="9" destOrd="0" parTransId="{1D3D40E4-115A-4957-9260-38F915679DC8}" sibTransId="{5679EA0F-F835-48A6-ABA7-4BB0D76CB56A}"/>
    <dgm:cxn modelId="{D6BCF0E1-1C74-432B-B350-32E77C27966E}" srcId="{0BCA89EC-1B2C-4EFD-954F-C42F80B6431F}" destId="{FA277402-28D9-4DA3-AA51-EBA79B7E9F4D}" srcOrd="6" destOrd="0" parTransId="{0E0B8193-9C1A-48A3-9147-1688AEBFEBAD}" sibTransId="{81A2A9A4-70F0-424B-BACB-EFE18E1C660B}"/>
    <dgm:cxn modelId="{D91BEFD0-FDCE-4D18-8FFE-49F620B9E68A}" srcId="{0BCA89EC-1B2C-4EFD-954F-C42F80B6431F}" destId="{B6086396-DDD5-4A72-B0C1-49DB54B6B4AB}" srcOrd="30" destOrd="0" parTransId="{CFC43784-3FFD-4F3F-9B35-F13DF6511A45}" sibTransId="{5B7AD890-4C56-4547-9707-25C6A11CDA2A}"/>
    <dgm:cxn modelId="{3E336237-916F-47BC-B8B7-CE79FC73FFD6}" type="presOf" srcId="{85F7D9D3-36D7-45C1-9C9A-E9A7E9EAC3F5}" destId="{F6559FF4-3700-4933-9445-C15CB898D6E7}" srcOrd="0" destOrd="0" presId="urn:microsoft.com/office/officeart/2005/8/layout/hierarchy4"/>
    <dgm:cxn modelId="{262B287F-6B7B-4598-BB3A-8C1C4E1CA53B}" type="presOf" srcId="{DFB0C8B2-1FC5-49CE-BCBD-E6B1E9C54179}" destId="{B0FB41F4-A12D-44A6-9661-01157A6CCFD4}" srcOrd="0" destOrd="0" presId="urn:microsoft.com/office/officeart/2005/8/layout/hierarchy4"/>
    <dgm:cxn modelId="{C2B7D493-D8F2-446D-97F0-DC6830B7E61C}" srcId="{0BCA89EC-1B2C-4EFD-954F-C42F80B6431F}" destId="{C33AD541-EA81-4B14-9F27-6E25BA34351B}" srcOrd="7" destOrd="0" parTransId="{33D9DEC1-536C-477C-901C-5A7A689B7272}" sibTransId="{6DBA5EA4-2880-46AC-B301-CA88BDF4F9F1}"/>
    <dgm:cxn modelId="{6C97727B-FAE6-497C-90BD-7C48754622C0}" type="presOf" srcId="{6AFDFEBD-BBA9-473A-8EB3-96084C441CD8}" destId="{562527C4-1C30-41BA-96F2-01A8A8FD7FB1}" srcOrd="0" destOrd="0" presId="urn:microsoft.com/office/officeart/2005/8/layout/hierarchy4"/>
    <dgm:cxn modelId="{AED1F93D-A3E5-46A5-B1CD-74FF6F515B1A}" srcId="{0BCA89EC-1B2C-4EFD-954F-C42F80B6431F}" destId="{61B1C96E-4808-4A2E-B444-08B428CA9BC9}" srcOrd="15" destOrd="0" parTransId="{3DCE6362-A922-486B-8D23-F06C1213269C}" sibTransId="{2FC863A6-BBA6-4F8B-B957-F5F454550492}"/>
    <dgm:cxn modelId="{32B8C17C-FA3A-4AA2-998B-15B2F525F5C8}" type="presOf" srcId="{FA277402-28D9-4DA3-AA51-EBA79B7E9F4D}" destId="{7B785160-467E-4609-AA96-303D02FBED6C}" srcOrd="0" destOrd="0" presId="urn:microsoft.com/office/officeart/2005/8/layout/hierarchy4"/>
    <dgm:cxn modelId="{D25E09C8-5C44-407B-8E8B-EB903F8FB850}" type="presOf" srcId="{1EB5E696-E284-4A75-B118-1BE611398385}" destId="{36C420CC-3BC8-45F2-9F73-ABF6C4FF3955}" srcOrd="0" destOrd="0" presId="urn:microsoft.com/office/officeart/2005/8/layout/hierarchy4"/>
    <dgm:cxn modelId="{5FB759DA-2FE5-47B9-80C2-C587268F25B4}" srcId="{0BCA89EC-1B2C-4EFD-954F-C42F80B6431F}" destId="{FCF3609C-CCC2-48F2-958D-237532B75477}" srcOrd="29" destOrd="0" parTransId="{5C49E57E-ECAA-43C2-BF15-7C780B2FC19B}" sibTransId="{F098603E-BBFF-497E-BD42-D818FFD6AD8C}"/>
    <dgm:cxn modelId="{69793C82-B850-45E1-99FE-AF6ACC6DC9AF}" srcId="{0BCA89EC-1B2C-4EFD-954F-C42F80B6431F}" destId="{8AC05316-3A69-46CF-81ED-1521BDA3384F}" srcOrd="31" destOrd="0" parTransId="{19493A14-2781-4F21-B97B-17CDAED7E43C}" sibTransId="{5FA9D2D3-E682-4416-B9D2-717665063674}"/>
    <dgm:cxn modelId="{BCEF20BB-D9B6-40ED-9FA6-9CC25FD36CEC}" srcId="{0BCA89EC-1B2C-4EFD-954F-C42F80B6431F}" destId="{431B6301-8D49-433E-BAC4-AC48A46C30CE}" srcOrd="27" destOrd="0" parTransId="{1A78B134-7558-42C3-AD3B-C2ADAEF619FF}" sibTransId="{9F4E2D74-71AB-41C5-9F6D-4880250A5934}"/>
    <dgm:cxn modelId="{69FAC102-36F1-4EA3-9BD0-99DE0322D2C6}" type="presOf" srcId="{D761C76F-0455-4932-904E-9D2561D259AE}" destId="{D7D818B5-A52A-4836-8C38-754A90CA354F}" srcOrd="0" destOrd="0" presId="urn:microsoft.com/office/officeart/2005/8/layout/hierarchy4"/>
    <dgm:cxn modelId="{DD48557D-6E7F-4E57-BE18-29FA01EE29A7}" srcId="{0BCA89EC-1B2C-4EFD-954F-C42F80B6431F}" destId="{B714E373-C6C6-409C-A5EE-862EA2A19AD1}" srcOrd="24" destOrd="0" parTransId="{A9BE5880-8BBE-4FEF-81BA-7CD67EE4AFBB}" sibTransId="{7A66DBBF-FF4E-44DA-8A17-4C09D3CD1111}"/>
    <dgm:cxn modelId="{38439911-4FE4-430F-A2D7-B15A26341B91}" srcId="{0BCA89EC-1B2C-4EFD-954F-C42F80B6431F}" destId="{15485C88-FF23-498B-A715-4E376D38F9C1}" srcOrd="17" destOrd="0" parTransId="{1477D0F6-EE61-4582-B1DC-754ECE817BEC}" sibTransId="{513C20E2-21D9-450E-BAB7-D4260F38537E}"/>
    <dgm:cxn modelId="{4080085F-0EE6-4067-9026-F3DC9B6F1C60}" type="presOf" srcId="{295A231A-6103-4A9A-AFF6-C89BCA5D157C}" destId="{24FDF485-C6E6-45CA-AA97-44286B87872D}" srcOrd="0" destOrd="0" presId="urn:microsoft.com/office/officeart/2005/8/layout/hierarchy4"/>
    <dgm:cxn modelId="{7FF60E9D-B7BC-4D0D-8FE8-E8CCA03A3BB6}" srcId="{0BCA89EC-1B2C-4EFD-954F-C42F80B6431F}" destId="{F856173F-EBFC-44FB-BCDB-BEBCC948FA52}" srcOrd="23" destOrd="0" parTransId="{7E721C25-ACC4-4A60-8F4D-C41C2A62787C}" sibTransId="{9A2C7A18-5832-4336-BD8F-7A3D28B05975}"/>
    <dgm:cxn modelId="{13B53BD2-27A8-498C-BF92-398FB3252EAA}" srcId="{0BCA89EC-1B2C-4EFD-954F-C42F80B6431F}" destId="{516F481E-C90A-4446-9EB1-BD1344C2BAC1}" srcOrd="21" destOrd="0" parTransId="{ABCF9DAA-FE75-457F-96B8-1BC8F7B69887}" sibTransId="{76F621B1-8D7C-4CD8-81D6-FF89F6C53E6D}"/>
    <dgm:cxn modelId="{FBA5540A-A834-4833-92C5-94963FC7EA4A}" type="presOf" srcId="{F856173F-EBFC-44FB-BCDB-BEBCC948FA52}" destId="{B9FBCC23-0EE5-4805-8F8E-EB57B9F0AF67}" srcOrd="0" destOrd="0" presId="urn:microsoft.com/office/officeart/2005/8/layout/hierarchy4"/>
    <dgm:cxn modelId="{1AC7DD09-E1E9-4D6B-BEC4-8A60AF09638E}" srcId="{0BCA89EC-1B2C-4EFD-954F-C42F80B6431F}" destId="{3C7D5A4B-D638-443E-A99D-497330736456}" srcOrd="25" destOrd="0" parTransId="{14C757E9-B46A-43C4-8049-870B2AB8419C}" sibTransId="{2093589B-4160-4D3B-ACA6-15B4B4C58340}"/>
    <dgm:cxn modelId="{F9317793-ECC1-48D6-821B-26BBEB1DEC2D}" srcId="{0BCA89EC-1B2C-4EFD-954F-C42F80B6431F}" destId="{42BFE39D-0810-459F-B76D-87495E513D84}" srcOrd="2" destOrd="0" parTransId="{6B987F3A-C058-474F-B3CE-2F16E85364EA}" sibTransId="{A3EE8780-B01F-4574-98F7-535E94D310FF}"/>
    <dgm:cxn modelId="{B9CBD8E3-C25D-44F0-8053-C535C7A6C9AB}" srcId="{0BCA89EC-1B2C-4EFD-954F-C42F80B6431F}" destId="{DFB0C8B2-1FC5-49CE-BCBD-E6B1E9C54179}" srcOrd="14" destOrd="0" parTransId="{86E25150-F903-43C1-B3BB-ACF6DB2C8DD2}" sibTransId="{01B4976C-785E-475A-980E-FCAE406A96A4}"/>
    <dgm:cxn modelId="{AE87ECBA-79B3-42CA-96E2-7453EF2FAAF5}" type="presOf" srcId="{FCF3609C-CCC2-48F2-958D-237532B75477}" destId="{9002CF55-B7BF-4E37-ADAB-8DF42847516D}" srcOrd="0" destOrd="0" presId="urn:microsoft.com/office/officeart/2005/8/layout/hierarchy4"/>
    <dgm:cxn modelId="{4DECC605-7101-41E5-A07E-EEE2948445A2}" type="presOf" srcId="{DCE41702-AAB2-40E4-8EF2-F9210EA417BC}" destId="{BF762D76-CF7C-48DF-8681-2FACECBF1941}" srcOrd="0" destOrd="0" presId="urn:microsoft.com/office/officeart/2005/8/layout/hierarchy4"/>
    <dgm:cxn modelId="{3E77899D-5C41-416F-8FB3-5EAA1FAED078}" type="presOf" srcId="{4648D026-4264-4D91-AC1F-A861755FA946}" destId="{B69378D7-35BE-44D9-A607-2BA6487AB0D6}" srcOrd="0" destOrd="0" presId="urn:microsoft.com/office/officeart/2005/8/layout/hierarchy4"/>
    <dgm:cxn modelId="{A86FD399-5AA9-4017-AF6C-BDB5516B8466}" srcId="{0BCA89EC-1B2C-4EFD-954F-C42F80B6431F}" destId="{2119F119-9D5B-4007-AA0B-3AC150FB1E16}" srcOrd="22" destOrd="0" parTransId="{DB226D39-ECDE-4A89-8A09-B25B1D394A46}" sibTransId="{5F6FF6E8-344A-4974-869B-B2BB6837A44A}"/>
    <dgm:cxn modelId="{36326619-320D-4AAC-ADD6-BDE316915D0F}" srcId="{0BCA89EC-1B2C-4EFD-954F-C42F80B6431F}" destId="{7F823FC1-2857-4509-9594-C57BD15023E8}" srcOrd="26" destOrd="0" parTransId="{ACA2823A-CBB7-439D-86F8-2BEBF2694905}" sibTransId="{28A30C43-39F4-4C1C-93C8-AFA0DB1584F3}"/>
    <dgm:cxn modelId="{0D81AB54-8B6C-4F9E-98E7-B598E3FB4DA0}" srcId="{0BCA89EC-1B2C-4EFD-954F-C42F80B6431F}" destId="{4584154E-F5F0-428B-B2D6-DA4DEF700955}" srcOrd="12" destOrd="0" parTransId="{3A3D1BD5-5A2B-48EE-ACBF-FF75AC89C9AA}" sibTransId="{96A54663-5F79-412B-BDD0-B5DF329B6947}"/>
    <dgm:cxn modelId="{46DBFECC-1166-4BD2-BA0D-88BE69E04F59}" type="presOf" srcId="{B6DF7647-2284-44F9-9462-896487CCA73B}" destId="{3C2D2C65-1FDA-4317-8CEB-4F91DF8D85DA}" srcOrd="0" destOrd="0" presId="urn:microsoft.com/office/officeart/2005/8/layout/hierarchy4"/>
    <dgm:cxn modelId="{FB8BCFD6-1DB7-4E26-A4EC-329D1F9E5EC2}" type="presOf" srcId="{2AC5B631-E9A6-4D9C-A2EB-6160FF6EEFE3}" destId="{BE953BD4-A946-418B-8864-68B70A2394D1}" srcOrd="0" destOrd="0" presId="urn:microsoft.com/office/officeart/2005/8/layout/hierarchy4"/>
    <dgm:cxn modelId="{CF7ED540-A53D-4193-B790-D072C5FFAFD1}" type="presOf" srcId="{4584154E-F5F0-428B-B2D6-DA4DEF700955}" destId="{037F3A59-4692-4108-A5D7-F94E5BA5ED9C}" srcOrd="0" destOrd="0" presId="urn:microsoft.com/office/officeart/2005/8/layout/hierarchy4"/>
    <dgm:cxn modelId="{D138D5C0-22E4-4426-B586-632D1E8BB799}" type="presOf" srcId="{B6086396-DDD5-4A72-B0C1-49DB54B6B4AB}" destId="{E7F72510-2B06-44F7-9C11-26A3EDF295E4}" srcOrd="0" destOrd="0" presId="urn:microsoft.com/office/officeart/2005/8/layout/hierarchy4"/>
    <dgm:cxn modelId="{7DD0028F-9F22-4769-9646-CBD400E40241}" type="presOf" srcId="{A7BB848F-96CA-40E4-8AE8-612288AD6805}" destId="{9CD38C61-3B26-4E93-B042-E7C65A125B05}" srcOrd="0" destOrd="0" presId="urn:microsoft.com/office/officeart/2005/8/layout/hierarchy4"/>
    <dgm:cxn modelId="{0C347AD0-2136-4EA0-A909-9F156D49DBD6}" srcId="{0BCA89EC-1B2C-4EFD-954F-C42F80B6431F}" destId="{B6DF7647-2284-44F9-9462-896487CCA73B}" srcOrd="19" destOrd="0" parTransId="{6EF9E844-EC55-47D4-8405-3A51697A931E}" sibTransId="{CAC04B83-1C2E-4F46-8BA3-6BAABB220A11}"/>
    <dgm:cxn modelId="{32843678-A03A-4A87-919B-3A52C68842FB}" type="presOf" srcId="{431B6301-8D49-433E-BAC4-AC48A46C30CE}" destId="{83CB965D-2359-40C2-B3E6-8D7B0A1C6CE7}" srcOrd="0" destOrd="0" presId="urn:microsoft.com/office/officeart/2005/8/layout/hierarchy4"/>
    <dgm:cxn modelId="{9CCF1187-D057-4BEA-A72B-D14512197BE7}" type="presOf" srcId="{0BCA89EC-1B2C-4EFD-954F-C42F80B6431F}" destId="{A3ADF588-DA22-46D7-A0C8-0115E7D7EBD5}" srcOrd="0" destOrd="0" presId="urn:microsoft.com/office/officeart/2005/8/layout/hierarchy4"/>
    <dgm:cxn modelId="{B8D11799-1626-4C0C-BF11-0B639709F555}" type="presOf" srcId="{672318C5-AF38-4F91-831B-FBF45F365CC9}" destId="{6A162E66-0513-44CA-9E4E-870C3DA9E47E}" srcOrd="0" destOrd="0" presId="urn:microsoft.com/office/officeart/2005/8/layout/hierarchy4"/>
    <dgm:cxn modelId="{311A63A1-7EBF-4EB1-B720-2FA76523E20A}" type="presOf" srcId="{8AC05316-3A69-46CF-81ED-1521BDA3384F}" destId="{F4278A53-9DE6-448D-88F6-721057AF0AC3}" srcOrd="0" destOrd="0" presId="urn:microsoft.com/office/officeart/2005/8/layout/hierarchy4"/>
    <dgm:cxn modelId="{E2F87339-8041-40C4-8E62-0217EB9FACEC}" srcId="{0BCA89EC-1B2C-4EFD-954F-C42F80B6431F}" destId="{77BF3CBE-614A-48CC-8088-83DDB1A1D4DB}" srcOrd="13" destOrd="0" parTransId="{FF29E010-ECBB-43E3-94B5-83F97BFF2A90}" sibTransId="{F844AFE1-ECE7-427E-83A9-2743CC4A557C}"/>
    <dgm:cxn modelId="{7854F271-BB39-4B90-B20D-434617A0303C}" type="presOf" srcId="{7F823FC1-2857-4509-9594-C57BD15023E8}" destId="{139982A9-D3CE-4BD4-9278-7270FF14FE10}" srcOrd="0" destOrd="0" presId="urn:microsoft.com/office/officeart/2005/8/layout/hierarchy4"/>
    <dgm:cxn modelId="{656FAE91-4666-4708-A1B5-2BED8CC28982}" srcId="{0BCA89EC-1B2C-4EFD-954F-C42F80B6431F}" destId="{A7BB848F-96CA-40E4-8AE8-612288AD6805}" srcOrd="0" destOrd="0" parTransId="{9DC21A46-C3EC-419F-AEEF-FF4A2DAA30D3}" sibTransId="{F285F66D-103D-4322-8944-EC409714A335}"/>
    <dgm:cxn modelId="{AE4F0933-9DBE-49FC-982C-2B36E1DD25AC}" type="presOf" srcId="{61B1C96E-4808-4A2E-B444-08B428CA9BC9}" destId="{B20DE9EB-16DC-4183-8FF7-6A2276849A29}" srcOrd="0" destOrd="0" presId="urn:microsoft.com/office/officeart/2005/8/layout/hierarchy4"/>
    <dgm:cxn modelId="{82240576-1E7E-4FD8-A00D-1418CF74EF12}" type="presOf" srcId="{77BF3CBE-614A-48CC-8088-83DDB1A1D4DB}" destId="{5B5C864B-F963-4763-9C82-4F0FDD24C383}" srcOrd="0" destOrd="0" presId="urn:microsoft.com/office/officeart/2005/8/layout/hierarchy4"/>
    <dgm:cxn modelId="{CCCEFC75-90D0-4782-8105-0E380C987969}" srcId="{0BCA89EC-1B2C-4EFD-954F-C42F80B6431F}" destId="{2AC5B631-E9A6-4D9C-A2EB-6160FF6EEFE3}" srcOrd="8" destOrd="0" parTransId="{32B131B3-2F7E-4FAC-8AE2-E0A26C252D37}" sibTransId="{63F64365-3BAA-45D3-83BC-47BE2D860433}"/>
    <dgm:cxn modelId="{20F6F038-D2D2-4812-A764-F4969D1387E2}" type="presOf" srcId="{2119F119-9D5B-4007-AA0B-3AC150FB1E16}" destId="{7526D57C-14FB-4150-8C1F-AB4894E5E6ED}" srcOrd="0" destOrd="0" presId="urn:microsoft.com/office/officeart/2005/8/layout/hierarchy4"/>
    <dgm:cxn modelId="{58996800-4A8E-42EE-87A3-E41008F70592}" srcId="{0BCA89EC-1B2C-4EFD-954F-C42F80B6431F}" destId="{D1C186B0-C12C-41CD-9DD6-7F49E3C6FF0E}" srcOrd="1" destOrd="0" parTransId="{E97BBDAB-F00D-4F48-A5A1-726A5BA0BA78}" sibTransId="{1B009DE5-270F-4BF5-85D3-F132E8A53D2D}"/>
    <dgm:cxn modelId="{FDCDD3F2-60D4-4FB7-A6F0-00E900485E58}" srcId="{672318C5-AF38-4F91-831B-FBF45F365CC9}" destId="{0BCA89EC-1B2C-4EFD-954F-C42F80B6431F}" srcOrd="0" destOrd="0" parTransId="{447D8180-9874-4BEA-BD38-C3BECAF3B4A9}" sibTransId="{167B41BF-C8B9-4194-A49C-16E19E4EEAE7}"/>
    <dgm:cxn modelId="{966B8B06-5FB0-4353-9D37-AFDB977710FC}" srcId="{0BCA89EC-1B2C-4EFD-954F-C42F80B6431F}" destId="{4648D026-4264-4D91-AC1F-A861755FA946}" srcOrd="11" destOrd="0" parTransId="{301FB50C-C956-45CC-82FB-79EA8C81368A}" sibTransId="{06E76B73-C6BD-4BE5-95DE-B40E4002E55B}"/>
    <dgm:cxn modelId="{081FC6B3-E6FD-414C-AB15-430B8FCCA8E7}" type="presParOf" srcId="{6A162E66-0513-44CA-9E4E-870C3DA9E47E}" destId="{E8EAB13B-855E-41E3-B926-656DAED77873}" srcOrd="0" destOrd="0" presId="urn:microsoft.com/office/officeart/2005/8/layout/hierarchy4"/>
    <dgm:cxn modelId="{86AD0204-7945-4969-84DC-DA38A3CE2AD8}" type="presParOf" srcId="{E8EAB13B-855E-41E3-B926-656DAED77873}" destId="{A3ADF588-DA22-46D7-A0C8-0115E7D7EBD5}" srcOrd="0" destOrd="0" presId="urn:microsoft.com/office/officeart/2005/8/layout/hierarchy4"/>
    <dgm:cxn modelId="{8D721D37-B050-42D8-9CA2-D97FB841727F}" type="presParOf" srcId="{E8EAB13B-855E-41E3-B926-656DAED77873}" destId="{1D36020B-9870-47A0-A2F9-5B97C9A6FE9B}" srcOrd="1" destOrd="0" presId="urn:microsoft.com/office/officeart/2005/8/layout/hierarchy4"/>
    <dgm:cxn modelId="{82300825-81B0-48D8-BC6B-0F24F3E5B9DB}" type="presParOf" srcId="{E8EAB13B-855E-41E3-B926-656DAED77873}" destId="{97231C84-7177-4B22-A8B3-96255BC0A4D4}" srcOrd="2" destOrd="0" presId="urn:microsoft.com/office/officeart/2005/8/layout/hierarchy4"/>
    <dgm:cxn modelId="{F1E8BDB7-1DD6-466A-A7DA-2E275C7F041A}" type="presParOf" srcId="{97231C84-7177-4B22-A8B3-96255BC0A4D4}" destId="{92103242-EDD3-4F01-9959-79217B2086D0}" srcOrd="0" destOrd="0" presId="urn:microsoft.com/office/officeart/2005/8/layout/hierarchy4"/>
    <dgm:cxn modelId="{9E97F11A-FD6C-4000-9871-435AD87404BA}" type="presParOf" srcId="{92103242-EDD3-4F01-9959-79217B2086D0}" destId="{9CD38C61-3B26-4E93-B042-E7C65A125B05}" srcOrd="0" destOrd="0" presId="urn:microsoft.com/office/officeart/2005/8/layout/hierarchy4"/>
    <dgm:cxn modelId="{0886C68A-C75C-4F5A-AFD3-FD49A8A0F6B3}" type="presParOf" srcId="{92103242-EDD3-4F01-9959-79217B2086D0}" destId="{EE7AAA5D-39AE-484E-BBA7-F103B813460E}" srcOrd="1" destOrd="0" presId="urn:microsoft.com/office/officeart/2005/8/layout/hierarchy4"/>
    <dgm:cxn modelId="{168D3ADF-C1C9-4646-BC95-5B060BD1F252}" type="presParOf" srcId="{97231C84-7177-4B22-A8B3-96255BC0A4D4}" destId="{EFB04AD7-57FF-44E5-ACFA-B3C216789DEF}" srcOrd="1" destOrd="0" presId="urn:microsoft.com/office/officeart/2005/8/layout/hierarchy4"/>
    <dgm:cxn modelId="{009DCA43-2A35-4F8C-9444-88FB10AF3D6A}" type="presParOf" srcId="{97231C84-7177-4B22-A8B3-96255BC0A4D4}" destId="{B1F889EA-CB24-4E35-BF05-711346D86D72}" srcOrd="2" destOrd="0" presId="urn:microsoft.com/office/officeart/2005/8/layout/hierarchy4"/>
    <dgm:cxn modelId="{D4A7F39B-C86D-40C0-91AC-17195637F546}" type="presParOf" srcId="{B1F889EA-CB24-4E35-BF05-711346D86D72}" destId="{B5F8DF80-AFA6-45F5-B055-7058E7720D27}" srcOrd="0" destOrd="0" presId="urn:microsoft.com/office/officeart/2005/8/layout/hierarchy4"/>
    <dgm:cxn modelId="{9787ACC5-F05D-4C27-B50E-400B058172FA}" type="presParOf" srcId="{B1F889EA-CB24-4E35-BF05-711346D86D72}" destId="{8017140A-3322-47C7-892F-4866AA17E737}" srcOrd="1" destOrd="0" presId="urn:microsoft.com/office/officeart/2005/8/layout/hierarchy4"/>
    <dgm:cxn modelId="{329F214B-2D50-4915-9408-0918A10EA8F3}" type="presParOf" srcId="{97231C84-7177-4B22-A8B3-96255BC0A4D4}" destId="{80E695C0-18DE-4B30-82B9-C4A57A135DD1}" srcOrd="3" destOrd="0" presId="urn:microsoft.com/office/officeart/2005/8/layout/hierarchy4"/>
    <dgm:cxn modelId="{6F2A0E6B-9EEF-4A61-B407-040BE3AEBD51}" type="presParOf" srcId="{97231C84-7177-4B22-A8B3-96255BC0A4D4}" destId="{D44AFDF0-589D-4464-B3F8-7AF86F4CFD79}" srcOrd="4" destOrd="0" presId="urn:microsoft.com/office/officeart/2005/8/layout/hierarchy4"/>
    <dgm:cxn modelId="{8AEEFD46-3B6F-4505-B8C6-4D7EAF750AEC}" type="presParOf" srcId="{D44AFDF0-589D-4464-B3F8-7AF86F4CFD79}" destId="{A2A89279-B6F5-444E-9EDE-3DD7EADECDCE}" srcOrd="0" destOrd="0" presId="urn:microsoft.com/office/officeart/2005/8/layout/hierarchy4"/>
    <dgm:cxn modelId="{80455F0B-7C0E-4B96-B2ED-A8591305BAF3}" type="presParOf" srcId="{D44AFDF0-589D-4464-B3F8-7AF86F4CFD79}" destId="{CDBE49E9-923D-4992-BB11-662BC33600AD}" srcOrd="1" destOrd="0" presId="urn:microsoft.com/office/officeart/2005/8/layout/hierarchy4"/>
    <dgm:cxn modelId="{1DEF1E0B-AF66-48B9-9374-A6EA9A828519}" type="presParOf" srcId="{97231C84-7177-4B22-A8B3-96255BC0A4D4}" destId="{C6164D4C-65C3-4E07-B51B-47B8DE854F3D}" srcOrd="5" destOrd="0" presId="urn:microsoft.com/office/officeart/2005/8/layout/hierarchy4"/>
    <dgm:cxn modelId="{7CEBB0B3-1AEA-480E-894E-8E9439858B07}" type="presParOf" srcId="{97231C84-7177-4B22-A8B3-96255BC0A4D4}" destId="{C7BA3C7B-55F7-4355-8845-645D24CACC0C}" srcOrd="6" destOrd="0" presId="urn:microsoft.com/office/officeart/2005/8/layout/hierarchy4"/>
    <dgm:cxn modelId="{E0D0BC1F-E322-46F0-92C6-1DE7A401F7A5}" type="presParOf" srcId="{C7BA3C7B-55F7-4355-8845-645D24CACC0C}" destId="{F6559FF4-3700-4933-9445-C15CB898D6E7}" srcOrd="0" destOrd="0" presId="urn:microsoft.com/office/officeart/2005/8/layout/hierarchy4"/>
    <dgm:cxn modelId="{E2039F4A-CC17-47F3-8267-96A9496E5055}" type="presParOf" srcId="{C7BA3C7B-55F7-4355-8845-645D24CACC0C}" destId="{C4BA7A66-2E71-4B4C-9759-8BEEEE60BE55}" srcOrd="1" destOrd="0" presId="urn:microsoft.com/office/officeart/2005/8/layout/hierarchy4"/>
    <dgm:cxn modelId="{18BCDA1F-5823-49DB-B879-911C63814825}" type="presParOf" srcId="{97231C84-7177-4B22-A8B3-96255BC0A4D4}" destId="{00BF72D6-EF13-4D8E-81BA-F67A8F623C3C}" srcOrd="7" destOrd="0" presId="urn:microsoft.com/office/officeart/2005/8/layout/hierarchy4"/>
    <dgm:cxn modelId="{5A9A0D02-83F6-4F1D-8115-EBF689D1E741}" type="presParOf" srcId="{97231C84-7177-4B22-A8B3-96255BC0A4D4}" destId="{3D44690E-0D5C-4672-A1C4-69FD49A86CB6}" srcOrd="8" destOrd="0" presId="urn:microsoft.com/office/officeart/2005/8/layout/hierarchy4"/>
    <dgm:cxn modelId="{8FA832A8-E1FA-4C66-B5D1-5D91FC675DC7}" type="presParOf" srcId="{3D44690E-0D5C-4672-A1C4-69FD49A86CB6}" destId="{24FDF485-C6E6-45CA-AA97-44286B87872D}" srcOrd="0" destOrd="0" presId="urn:microsoft.com/office/officeart/2005/8/layout/hierarchy4"/>
    <dgm:cxn modelId="{E8122318-A784-49B8-9A6A-2034550A7797}" type="presParOf" srcId="{3D44690E-0D5C-4672-A1C4-69FD49A86CB6}" destId="{278EA42B-008D-4E8A-821C-8E8B6EF992EE}" srcOrd="1" destOrd="0" presId="urn:microsoft.com/office/officeart/2005/8/layout/hierarchy4"/>
    <dgm:cxn modelId="{31A5DC15-D62C-4D23-8589-739A4DDA84C3}" type="presParOf" srcId="{97231C84-7177-4B22-A8B3-96255BC0A4D4}" destId="{91D21501-5DDB-40F2-8814-9F48B3195495}" srcOrd="9" destOrd="0" presId="urn:microsoft.com/office/officeart/2005/8/layout/hierarchy4"/>
    <dgm:cxn modelId="{67D40ABD-DB96-48C3-B3D5-F3ADBF580CB5}" type="presParOf" srcId="{97231C84-7177-4B22-A8B3-96255BC0A4D4}" destId="{C4D841F9-289E-4F6D-8626-81A03954648D}" srcOrd="10" destOrd="0" presId="urn:microsoft.com/office/officeart/2005/8/layout/hierarchy4"/>
    <dgm:cxn modelId="{ACBB58E4-1DAF-4A90-9D7C-B6BE59C51B84}" type="presParOf" srcId="{C4D841F9-289E-4F6D-8626-81A03954648D}" destId="{36C420CC-3BC8-45F2-9F73-ABF6C4FF3955}" srcOrd="0" destOrd="0" presId="urn:microsoft.com/office/officeart/2005/8/layout/hierarchy4"/>
    <dgm:cxn modelId="{25F1E409-E0EB-41C3-BC89-AAADC9B0814F}" type="presParOf" srcId="{C4D841F9-289E-4F6D-8626-81A03954648D}" destId="{816419E0-31B8-4D82-930C-179EBC08A602}" srcOrd="1" destOrd="0" presId="urn:microsoft.com/office/officeart/2005/8/layout/hierarchy4"/>
    <dgm:cxn modelId="{5BF38AAF-3C74-4D94-B348-5E9005E7B73D}" type="presParOf" srcId="{97231C84-7177-4B22-A8B3-96255BC0A4D4}" destId="{D087A658-DA29-47BA-A8D6-B00C52196C4F}" srcOrd="11" destOrd="0" presId="urn:microsoft.com/office/officeart/2005/8/layout/hierarchy4"/>
    <dgm:cxn modelId="{A603DB47-62BE-436D-90AE-226EDC4BA8D0}" type="presParOf" srcId="{97231C84-7177-4B22-A8B3-96255BC0A4D4}" destId="{AABB2971-C6D5-4C13-83C6-7960053B2901}" srcOrd="12" destOrd="0" presId="urn:microsoft.com/office/officeart/2005/8/layout/hierarchy4"/>
    <dgm:cxn modelId="{442FCF50-6D5B-454C-AE10-625B3D9737AD}" type="presParOf" srcId="{AABB2971-C6D5-4C13-83C6-7960053B2901}" destId="{7B785160-467E-4609-AA96-303D02FBED6C}" srcOrd="0" destOrd="0" presId="urn:microsoft.com/office/officeart/2005/8/layout/hierarchy4"/>
    <dgm:cxn modelId="{F8C9B58D-3286-4F37-9219-5EC7AC66B366}" type="presParOf" srcId="{AABB2971-C6D5-4C13-83C6-7960053B2901}" destId="{2BFBD4B6-D36F-4612-8A35-8DC5271DEA41}" srcOrd="1" destOrd="0" presId="urn:microsoft.com/office/officeart/2005/8/layout/hierarchy4"/>
    <dgm:cxn modelId="{0073218C-E5EA-47EE-945F-08683F11C4E7}" type="presParOf" srcId="{97231C84-7177-4B22-A8B3-96255BC0A4D4}" destId="{6597B353-E520-45CC-A29E-0145BDD11DBE}" srcOrd="13" destOrd="0" presId="urn:microsoft.com/office/officeart/2005/8/layout/hierarchy4"/>
    <dgm:cxn modelId="{FE359112-EC88-4642-B165-B5D5455F28B0}" type="presParOf" srcId="{97231C84-7177-4B22-A8B3-96255BC0A4D4}" destId="{FCBAF204-B2D4-4194-931D-587AF2DFC934}" srcOrd="14" destOrd="0" presId="urn:microsoft.com/office/officeart/2005/8/layout/hierarchy4"/>
    <dgm:cxn modelId="{163A37C0-7AAD-4CF3-80FE-C4ECFCF1CDBC}" type="presParOf" srcId="{FCBAF204-B2D4-4194-931D-587AF2DFC934}" destId="{501C3576-665C-4D8F-82B8-2796C86BEB67}" srcOrd="0" destOrd="0" presId="urn:microsoft.com/office/officeart/2005/8/layout/hierarchy4"/>
    <dgm:cxn modelId="{775365D0-CE1A-4ED3-A812-3E117FAF4BF1}" type="presParOf" srcId="{FCBAF204-B2D4-4194-931D-587AF2DFC934}" destId="{18367531-1789-4DE3-B89F-2E28E599AD8D}" srcOrd="1" destOrd="0" presId="urn:microsoft.com/office/officeart/2005/8/layout/hierarchy4"/>
    <dgm:cxn modelId="{BE4E338C-D0C2-40A4-A3DF-268F9650804F}" type="presParOf" srcId="{97231C84-7177-4B22-A8B3-96255BC0A4D4}" destId="{8C673310-C4FB-4701-BC35-8EE5456AE61B}" srcOrd="15" destOrd="0" presId="urn:microsoft.com/office/officeart/2005/8/layout/hierarchy4"/>
    <dgm:cxn modelId="{2E86CAE9-9251-49A7-A043-AE76CFC43AE6}" type="presParOf" srcId="{97231C84-7177-4B22-A8B3-96255BC0A4D4}" destId="{22B82D2C-F214-41CC-9FE3-E79C17E411DC}" srcOrd="16" destOrd="0" presId="urn:microsoft.com/office/officeart/2005/8/layout/hierarchy4"/>
    <dgm:cxn modelId="{337AD7AF-5537-4726-8454-A23DAF750629}" type="presParOf" srcId="{22B82D2C-F214-41CC-9FE3-E79C17E411DC}" destId="{BE953BD4-A946-418B-8864-68B70A2394D1}" srcOrd="0" destOrd="0" presId="urn:microsoft.com/office/officeart/2005/8/layout/hierarchy4"/>
    <dgm:cxn modelId="{F776CAB5-5F0F-4974-A73F-2AF43CE6D7B4}" type="presParOf" srcId="{22B82D2C-F214-41CC-9FE3-E79C17E411DC}" destId="{CFF597AD-E0A4-47D7-98E2-DB2D1BFFDD64}" srcOrd="1" destOrd="0" presId="urn:microsoft.com/office/officeart/2005/8/layout/hierarchy4"/>
    <dgm:cxn modelId="{93B3EA0B-E158-4834-9112-8C0613764899}" type="presParOf" srcId="{97231C84-7177-4B22-A8B3-96255BC0A4D4}" destId="{EE13AF77-4933-4E2D-AF3B-EF7EB678B881}" srcOrd="17" destOrd="0" presId="urn:microsoft.com/office/officeart/2005/8/layout/hierarchy4"/>
    <dgm:cxn modelId="{EF923422-28A8-4921-926A-193A7AB97E52}" type="presParOf" srcId="{97231C84-7177-4B22-A8B3-96255BC0A4D4}" destId="{57E13A44-03D7-4CA6-BD5C-A4A3F28A4336}" srcOrd="18" destOrd="0" presId="urn:microsoft.com/office/officeart/2005/8/layout/hierarchy4"/>
    <dgm:cxn modelId="{75820112-C006-4723-A9F1-84762D5449F2}" type="presParOf" srcId="{57E13A44-03D7-4CA6-BD5C-A4A3F28A4336}" destId="{75749DB6-017D-4986-AD88-7F5FD4821C05}" srcOrd="0" destOrd="0" presId="urn:microsoft.com/office/officeart/2005/8/layout/hierarchy4"/>
    <dgm:cxn modelId="{91C321E5-E344-47CA-8FED-A5082F13E755}" type="presParOf" srcId="{57E13A44-03D7-4CA6-BD5C-A4A3F28A4336}" destId="{1E1DA0B5-DD0A-4342-9A69-1592214A6526}" srcOrd="1" destOrd="0" presId="urn:microsoft.com/office/officeart/2005/8/layout/hierarchy4"/>
    <dgm:cxn modelId="{CE068C0B-7B8A-4BD2-89E6-D24FE7731D97}" type="presParOf" srcId="{97231C84-7177-4B22-A8B3-96255BC0A4D4}" destId="{2B4413F5-F15A-403F-AC10-269F8263312E}" srcOrd="19" destOrd="0" presId="urn:microsoft.com/office/officeart/2005/8/layout/hierarchy4"/>
    <dgm:cxn modelId="{BD3CF038-FCF0-4894-B29F-FA6775D9325D}" type="presParOf" srcId="{97231C84-7177-4B22-A8B3-96255BC0A4D4}" destId="{84EB98C5-1208-45D3-8A1F-2956D38D4ADD}" srcOrd="20" destOrd="0" presId="urn:microsoft.com/office/officeart/2005/8/layout/hierarchy4"/>
    <dgm:cxn modelId="{6E4A48F4-497E-4C28-ADFA-FB30112FC2FC}" type="presParOf" srcId="{84EB98C5-1208-45D3-8A1F-2956D38D4ADD}" destId="{562527C4-1C30-41BA-96F2-01A8A8FD7FB1}" srcOrd="0" destOrd="0" presId="urn:microsoft.com/office/officeart/2005/8/layout/hierarchy4"/>
    <dgm:cxn modelId="{FA89F61C-6D99-4603-B3F1-9337CA16D5F5}" type="presParOf" srcId="{84EB98C5-1208-45D3-8A1F-2956D38D4ADD}" destId="{0216063D-0B73-4CAC-8454-B51C211EF451}" srcOrd="1" destOrd="0" presId="urn:microsoft.com/office/officeart/2005/8/layout/hierarchy4"/>
    <dgm:cxn modelId="{9B3C262D-B10A-49D0-95EF-4EDD1E57107F}" type="presParOf" srcId="{97231C84-7177-4B22-A8B3-96255BC0A4D4}" destId="{AB36E6ED-5A02-4457-AE25-B131D5D9E656}" srcOrd="21" destOrd="0" presId="urn:microsoft.com/office/officeart/2005/8/layout/hierarchy4"/>
    <dgm:cxn modelId="{35060904-FBE6-4EC9-878E-AB30379C8E12}" type="presParOf" srcId="{97231C84-7177-4B22-A8B3-96255BC0A4D4}" destId="{9627DF6E-9F2C-4E3C-A56E-091F8D35A155}" srcOrd="22" destOrd="0" presId="urn:microsoft.com/office/officeart/2005/8/layout/hierarchy4"/>
    <dgm:cxn modelId="{5D3F975E-E4F2-4602-8093-F38A496937FC}" type="presParOf" srcId="{9627DF6E-9F2C-4E3C-A56E-091F8D35A155}" destId="{B69378D7-35BE-44D9-A607-2BA6487AB0D6}" srcOrd="0" destOrd="0" presId="urn:microsoft.com/office/officeart/2005/8/layout/hierarchy4"/>
    <dgm:cxn modelId="{F4239BFA-28BD-4A69-A36B-C4D214996E2F}" type="presParOf" srcId="{9627DF6E-9F2C-4E3C-A56E-091F8D35A155}" destId="{8D5D7BB7-889E-4840-92E6-9ADA06450BD8}" srcOrd="1" destOrd="0" presId="urn:microsoft.com/office/officeart/2005/8/layout/hierarchy4"/>
    <dgm:cxn modelId="{5791A831-5477-414D-A3FC-5B5C9F0F8AB3}" type="presParOf" srcId="{97231C84-7177-4B22-A8B3-96255BC0A4D4}" destId="{5760332E-4080-4F94-ABA7-7A81FCE916BE}" srcOrd="23" destOrd="0" presId="urn:microsoft.com/office/officeart/2005/8/layout/hierarchy4"/>
    <dgm:cxn modelId="{41224A7B-8781-4BC7-A7C0-B5546CFF9080}" type="presParOf" srcId="{97231C84-7177-4B22-A8B3-96255BC0A4D4}" destId="{4E33085F-0F70-49A8-AE27-FB774C194D79}" srcOrd="24" destOrd="0" presId="urn:microsoft.com/office/officeart/2005/8/layout/hierarchy4"/>
    <dgm:cxn modelId="{44D14058-C387-473C-AFE9-38D374B86A0A}" type="presParOf" srcId="{4E33085F-0F70-49A8-AE27-FB774C194D79}" destId="{037F3A59-4692-4108-A5D7-F94E5BA5ED9C}" srcOrd="0" destOrd="0" presId="urn:microsoft.com/office/officeart/2005/8/layout/hierarchy4"/>
    <dgm:cxn modelId="{29F0CC4A-207D-40DB-AC51-E41769AC1188}" type="presParOf" srcId="{4E33085F-0F70-49A8-AE27-FB774C194D79}" destId="{5EAF23B6-567F-45CD-8198-48DB6DBCB9F5}" srcOrd="1" destOrd="0" presId="urn:microsoft.com/office/officeart/2005/8/layout/hierarchy4"/>
    <dgm:cxn modelId="{A374F295-5195-4DCC-ABA1-3D2D731E3BF3}" type="presParOf" srcId="{97231C84-7177-4B22-A8B3-96255BC0A4D4}" destId="{676AA753-0722-4DEE-A1D3-B9090532680E}" srcOrd="25" destOrd="0" presId="urn:microsoft.com/office/officeart/2005/8/layout/hierarchy4"/>
    <dgm:cxn modelId="{AE38F778-2B52-44A6-B94A-D62A481840EF}" type="presParOf" srcId="{97231C84-7177-4B22-A8B3-96255BC0A4D4}" destId="{3D0BB03E-F34A-4FC1-A4C1-5529F438DDBE}" srcOrd="26" destOrd="0" presId="urn:microsoft.com/office/officeart/2005/8/layout/hierarchy4"/>
    <dgm:cxn modelId="{C5E7F38E-91F7-41DD-A060-1D8F685C8C44}" type="presParOf" srcId="{3D0BB03E-F34A-4FC1-A4C1-5529F438DDBE}" destId="{5B5C864B-F963-4763-9C82-4F0FDD24C383}" srcOrd="0" destOrd="0" presId="urn:microsoft.com/office/officeart/2005/8/layout/hierarchy4"/>
    <dgm:cxn modelId="{ABAF06CA-01E3-4E65-BBCD-4DF32BFAC7D3}" type="presParOf" srcId="{3D0BB03E-F34A-4FC1-A4C1-5529F438DDBE}" destId="{CB3FCD18-D27A-418B-9E99-30A2FB9B0EEA}" srcOrd="1" destOrd="0" presId="urn:microsoft.com/office/officeart/2005/8/layout/hierarchy4"/>
    <dgm:cxn modelId="{2D37FA85-B8ED-46C4-8C85-61A863F414F2}" type="presParOf" srcId="{97231C84-7177-4B22-A8B3-96255BC0A4D4}" destId="{2DF01058-99AF-44F9-A930-B28E9D38816B}" srcOrd="27" destOrd="0" presId="urn:microsoft.com/office/officeart/2005/8/layout/hierarchy4"/>
    <dgm:cxn modelId="{1E47A51D-F8C5-4E1A-9EF2-0C36D56002AC}" type="presParOf" srcId="{97231C84-7177-4B22-A8B3-96255BC0A4D4}" destId="{DBA544B6-C81E-4D44-8835-A0FB99B25ACB}" srcOrd="28" destOrd="0" presId="urn:microsoft.com/office/officeart/2005/8/layout/hierarchy4"/>
    <dgm:cxn modelId="{B74A47B1-0820-4ADC-A25E-12F85DF3BF84}" type="presParOf" srcId="{DBA544B6-C81E-4D44-8835-A0FB99B25ACB}" destId="{B0FB41F4-A12D-44A6-9661-01157A6CCFD4}" srcOrd="0" destOrd="0" presId="urn:microsoft.com/office/officeart/2005/8/layout/hierarchy4"/>
    <dgm:cxn modelId="{F3933BBA-A049-4F7F-B2F4-05E288D95E76}" type="presParOf" srcId="{DBA544B6-C81E-4D44-8835-A0FB99B25ACB}" destId="{69459F80-35BD-4E9B-ABEF-7D55EBE5CC42}" srcOrd="1" destOrd="0" presId="urn:microsoft.com/office/officeart/2005/8/layout/hierarchy4"/>
    <dgm:cxn modelId="{F042C4A3-5821-49EF-A19F-50616184BB7F}" type="presParOf" srcId="{97231C84-7177-4B22-A8B3-96255BC0A4D4}" destId="{1E673B7D-A5B7-47BC-B39A-CB456B097CC1}" srcOrd="29" destOrd="0" presId="urn:microsoft.com/office/officeart/2005/8/layout/hierarchy4"/>
    <dgm:cxn modelId="{472262DB-48B2-46D8-9403-2C6491C2FED7}" type="presParOf" srcId="{97231C84-7177-4B22-A8B3-96255BC0A4D4}" destId="{2B656439-BA38-4C28-A9AF-1ADE3134C33B}" srcOrd="30" destOrd="0" presId="urn:microsoft.com/office/officeart/2005/8/layout/hierarchy4"/>
    <dgm:cxn modelId="{855E435B-0A58-43E3-9E56-BDE4AC103AC8}" type="presParOf" srcId="{2B656439-BA38-4C28-A9AF-1ADE3134C33B}" destId="{B20DE9EB-16DC-4183-8FF7-6A2276849A29}" srcOrd="0" destOrd="0" presId="urn:microsoft.com/office/officeart/2005/8/layout/hierarchy4"/>
    <dgm:cxn modelId="{35F399F3-8B35-4B65-9EB6-6B49B97986A7}" type="presParOf" srcId="{2B656439-BA38-4C28-A9AF-1ADE3134C33B}" destId="{304C4E6F-9976-4D86-B3F1-02E342C56C75}" srcOrd="1" destOrd="0" presId="urn:microsoft.com/office/officeart/2005/8/layout/hierarchy4"/>
    <dgm:cxn modelId="{D21952BA-1C4C-45BF-999A-EA6768B800B3}" type="presParOf" srcId="{97231C84-7177-4B22-A8B3-96255BC0A4D4}" destId="{E171B945-2C67-4A98-97ED-39E45972F47C}" srcOrd="31" destOrd="0" presId="urn:microsoft.com/office/officeart/2005/8/layout/hierarchy4"/>
    <dgm:cxn modelId="{95F75D28-AB84-44EC-8AEF-9358BCF35ED5}" type="presParOf" srcId="{97231C84-7177-4B22-A8B3-96255BC0A4D4}" destId="{CC0B62B2-97DC-4719-BCCC-46C7C6DE64F4}" srcOrd="32" destOrd="0" presId="urn:microsoft.com/office/officeart/2005/8/layout/hierarchy4"/>
    <dgm:cxn modelId="{5B7A2617-61E5-48A8-B6D9-8A6017DFC3F1}" type="presParOf" srcId="{CC0B62B2-97DC-4719-BCCC-46C7C6DE64F4}" destId="{D7D818B5-A52A-4836-8C38-754A90CA354F}" srcOrd="0" destOrd="0" presId="urn:microsoft.com/office/officeart/2005/8/layout/hierarchy4"/>
    <dgm:cxn modelId="{2CD9607E-9EC0-4BF7-8F81-5B2B9976A79B}" type="presParOf" srcId="{CC0B62B2-97DC-4719-BCCC-46C7C6DE64F4}" destId="{6EA9F94B-23AA-41F5-AE5E-62597F55AE85}" srcOrd="1" destOrd="0" presId="urn:microsoft.com/office/officeart/2005/8/layout/hierarchy4"/>
    <dgm:cxn modelId="{213D7D3F-0AB7-4280-9E71-CA4EA32EE551}" type="presParOf" srcId="{97231C84-7177-4B22-A8B3-96255BC0A4D4}" destId="{8A303431-D04B-426C-8A6B-F04583E8055C}" srcOrd="33" destOrd="0" presId="urn:microsoft.com/office/officeart/2005/8/layout/hierarchy4"/>
    <dgm:cxn modelId="{9EED7A0A-5591-4B5F-85DF-096CC74B3B03}" type="presParOf" srcId="{97231C84-7177-4B22-A8B3-96255BC0A4D4}" destId="{F8A4B9FD-4B3B-4A93-AFC2-CCD97BC841D7}" srcOrd="34" destOrd="0" presId="urn:microsoft.com/office/officeart/2005/8/layout/hierarchy4"/>
    <dgm:cxn modelId="{CD90DD9F-3298-49D6-BEB4-0483478E7875}" type="presParOf" srcId="{F8A4B9FD-4B3B-4A93-AFC2-CCD97BC841D7}" destId="{96743221-98FB-4D21-9B9F-DAA922436C66}" srcOrd="0" destOrd="0" presId="urn:microsoft.com/office/officeart/2005/8/layout/hierarchy4"/>
    <dgm:cxn modelId="{B1AFDA29-3E91-4DB9-9CB7-F1EC6B8EB257}" type="presParOf" srcId="{F8A4B9FD-4B3B-4A93-AFC2-CCD97BC841D7}" destId="{23E3CB79-5E8E-4D7E-BE62-DDCD83A5A7D6}" srcOrd="1" destOrd="0" presId="urn:microsoft.com/office/officeart/2005/8/layout/hierarchy4"/>
    <dgm:cxn modelId="{0704E3B7-C2A7-47BE-8168-B60B6C9CC167}" type="presParOf" srcId="{97231C84-7177-4B22-A8B3-96255BC0A4D4}" destId="{C0846BF7-D3F7-4D88-B83D-91980ED7A811}" srcOrd="35" destOrd="0" presId="urn:microsoft.com/office/officeart/2005/8/layout/hierarchy4"/>
    <dgm:cxn modelId="{A5CDF7BD-D7BD-4EA0-8059-C1E82781A150}" type="presParOf" srcId="{97231C84-7177-4B22-A8B3-96255BC0A4D4}" destId="{D07B6A50-1EF4-46FE-A79F-869A9BAFE3B6}" srcOrd="36" destOrd="0" presId="urn:microsoft.com/office/officeart/2005/8/layout/hierarchy4"/>
    <dgm:cxn modelId="{F4D41F46-5C83-4903-A6A9-7E8C560EA9C9}" type="presParOf" srcId="{D07B6A50-1EF4-46FE-A79F-869A9BAFE3B6}" destId="{BABBC121-FFBA-415E-87C4-6B7870F0494F}" srcOrd="0" destOrd="0" presId="urn:microsoft.com/office/officeart/2005/8/layout/hierarchy4"/>
    <dgm:cxn modelId="{3F2E1BB4-51FA-474B-BE03-0755BAA824A5}" type="presParOf" srcId="{D07B6A50-1EF4-46FE-A79F-869A9BAFE3B6}" destId="{4DC6B2D7-6333-4634-9D04-FE307F0B264C}" srcOrd="1" destOrd="0" presId="urn:microsoft.com/office/officeart/2005/8/layout/hierarchy4"/>
    <dgm:cxn modelId="{3FF43985-39C2-49F6-B0E2-CFCCC984F0CB}" type="presParOf" srcId="{97231C84-7177-4B22-A8B3-96255BC0A4D4}" destId="{919EBC01-8920-4B84-BCFF-8A82704589B3}" srcOrd="37" destOrd="0" presId="urn:microsoft.com/office/officeart/2005/8/layout/hierarchy4"/>
    <dgm:cxn modelId="{16202913-9356-4D04-89B5-0D2E1B0FC957}" type="presParOf" srcId="{97231C84-7177-4B22-A8B3-96255BC0A4D4}" destId="{98188B25-7759-4431-8A96-06B298801C9E}" srcOrd="38" destOrd="0" presId="urn:microsoft.com/office/officeart/2005/8/layout/hierarchy4"/>
    <dgm:cxn modelId="{E1754F1A-5034-45B2-9C8C-87074E968CC4}" type="presParOf" srcId="{98188B25-7759-4431-8A96-06B298801C9E}" destId="{3C2D2C65-1FDA-4317-8CEB-4F91DF8D85DA}" srcOrd="0" destOrd="0" presId="urn:microsoft.com/office/officeart/2005/8/layout/hierarchy4"/>
    <dgm:cxn modelId="{8228C193-6B34-4B00-AC75-2EACBF4E29FA}" type="presParOf" srcId="{98188B25-7759-4431-8A96-06B298801C9E}" destId="{C1CA4BEA-53E7-4EA7-AA36-3BAD203B224F}" srcOrd="1" destOrd="0" presId="urn:microsoft.com/office/officeart/2005/8/layout/hierarchy4"/>
    <dgm:cxn modelId="{9CD5672B-A577-4AB2-9AA0-D824155EA01F}" type="presParOf" srcId="{97231C84-7177-4B22-A8B3-96255BC0A4D4}" destId="{1D7C7F84-360A-4DE9-A9D6-642801BD4AE6}" srcOrd="39" destOrd="0" presId="urn:microsoft.com/office/officeart/2005/8/layout/hierarchy4"/>
    <dgm:cxn modelId="{612553C9-85AE-4AB4-9D60-5CE7570F94A6}" type="presParOf" srcId="{97231C84-7177-4B22-A8B3-96255BC0A4D4}" destId="{3FB49BF4-75E5-4B2D-A7EB-7D5ABDD5B4B6}" srcOrd="40" destOrd="0" presId="urn:microsoft.com/office/officeart/2005/8/layout/hierarchy4"/>
    <dgm:cxn modelId="{636D2FCD-384D-430C-8CF9-7996A482040D}" type="presParOf" srcId="{3FB49BF4-75E5-4B2D-A7EB-7D5ABDD5B4B6}" destId="{3F4298E7-E6EA-4557-A5B3-F814B76ADF0F}" srcOrd="0" destOrd="0" presId="urn:microsoft.com/office/officeart/2005/8/layout/hierarchy4"/>
    <dgm:cxn modelId="{DEF09771-5CB9-472B-A935-FD83B1522E41}" type="presParOf" srcId="{3FB49BF4-75E5-4B2D-A7EB-7D5ABDD5B4B6}" destId="{A35558AB-23DD-4D03-BC6E-703958B6E7D7}" srcOrd="1" destOrd="0" presId="urn:microsoft.com/office/officeart/2005/8/layout/hierarchy4"/>
    <dgm:cxn modelId="{F00B4363-1081-46AA-9FC3-D537EC90F721}" type="presParOf" srcId="{97231C84-7177-4B22-A8B3-96255BC0A4D4}" destId="{EA36BDC1-8A4B-4669-8536-340D20076244}" srcOrd="41" destOrd="0" presId="urn:microsoft.com/office/officeart/2005/8/layout/hierarchy4"/>
    <dgm:cxn modelId="{0943F94B-5ACB-426A-B744-7700CFC149E0}" type="presParOf" srcId="{97231C84-7177-4B22-A8B3-96255BC0A4D4}" destId="{0446BCB9-E707-41D1-908F-61D74169CA97}" srcOrd="42" destOrd="0" presId="urn:microsoft.com/office/officeart/2005/8/layout/hierarchy4"/>
    <dgm:cxn modelId="{1D2F70CA-6BB7-4071-B9F2-C6F024C53315}" type="presParOf" srcId="{0446BCB9-E707-41D1-908F-61D74169CA97}" destId="{347B8F8C-A131-4854-93CD-6A994873977C}" srcOrd="0" destOrd="0" presId="urn:microsoft.com/office/officeart/2005/8/layout/hierarchy4"/>
    <dgm:cxn modelId="{E11E276C-1AF2-419A-9256-B1ACF88F7379}" type="presParOf" srcId="{0446BCB9-E707-41D1-908F-61D74169CA97}" destId="{5CCE6D18-8DF3-48BF-99D5-E76AAB8D2471}" srcOrd="1" destOrd="0" presId="urn:microsoft.com/office/officeart/2005/8/layout/hierarchy4"/>
    <dgm:cxn modelId="{C8A0BEA9-05E1-47C3-AC5A-8804183F5D09}" type="presParOf" srcId="{97231C84-7177-4B22-A8B3-96255BC0A4D4}" destId="{94040EDC-A00F-4DCF-8692-8A49E3F57DD5}" srcOrd="43" destOrd="0" presId="urn:microsoft.com/office/officeart/2005/8/layout/hierarchy4"/>
    <dgm:cxn modelId="{A6551668-C1EE-4881-9DE9-BA80C03F57C9}" type="presParOf" srcId="{97231C84-7177-4B22-A8B3-96255BC0A4D4}" destId="{214CEF56-8BDA-48CB-9630-76FC382FBEE7}" srcOrd="44" destOrd="0" presId="urn:microsoft.com/office/officeart/2005/8/layout/hierarchy4"/>
    <dgm:cxn modelId="{5287A9DB-7C9D-463C-80C7-A7F75E6BE851}" type="presParOf" srcId="{214CEF56-8BDA-48CB-9630-76FC382FBEE7}" destId="{7526D57C-14FB-4150-8C1F-AB4894E5E6ED}" srcOrd="0" destOrd="0" presId="urn:microsoft.com/office/officeart/2005/8/layout/hierarchy4"/>
    <dgm:cxn modelId="{FF61598A-1E57-4AA6-A800-B0CFB0A17383}" type="presParOf" srcId="{214CEF56-8BDA-48CB-9630-76FC382FBEE7}" destId="{5DCA9F72-E5D1-49BF-9A13-397D2FA5492F}" srcOrd="1" destOrd="0" presId="urn:microsoft.com/office/officeart/2005/8/layout/hierarchy4"/>
    <dgm:cxn modelId="{BB2A90AC-2B3E-407B-801A-1A0CAD5B60FD}" type="presParOf" srcId="{97231C84-7177-4B22-A8B3-96255BC0A4D4}" destId="{47CB285A-B9F6-49F1-A6AE-9F0FF71C86F1}" srcOrd="45" destOrd="0" presId="urn:microsoft.com/office/officeart/2005/8/layout/hierarchy4"/>
    <dgm:cxn modelId="{31938EAA-2827-431C-9D49-2BC8C398E87B}" type="presParOf" srcId="{97231C84-7177-4B22-A8B3-96255BC0A4D4}" destId="{597E2A1A-E68D-4F96-A75A-30815799E885}" srcOrd="46" destOrd="0" presId="urn:microsoft.com/office/officeart/2005/8/layout/hierarchy4"/>
    <dgm:cxn modelId="{879F5333-EE19-4853-992E-B8F7BA04ED4C}" type="presParOf" srcId="{597E2A1A-E68D-4F96-A75A-30815799E885}" destId="{B9FBCC23-0EE5-4805-8F8E-EB57B9F0AF67}" srcOrd="0" destOrd="0" presId="urn:microsoft.com/office/officeart/2005/8/layout/hierarchy4"/>
    <dgm:cxn modelId="{B88859E4-5209-4D6B-A490-9856D4AF2DBD}" type="presParOf" srcId="{597E2A1A-E68D-4F96-A75A-30815799E885}" destId="{593BFDA2-CA31-47C9-8443-405D1F583479}" srcOrd="1" destOrd="0" presId="urn:microsoft.com/office/officeart/2005/8/layout/hierarchy4"/>
    <dgm:cxn modelId="{C4139F42-4001-4AA7-802B-D2D0FBDA9E81}" type="presParOf" srcId="{97231C84-7177-4B22-A8B3-96255BC0A4D4}" destId="{7BDEBEF4-AB95-467D-B021-4EE09A2CAB95}" srcOrd="47" destOrd="0" presId="urn:microsoft.com/office/officeart/2005/8/layout/hierarchy4"/>
    <dgm:cxn modelId="{C3690D0D-D65E-460F-A014-C4A2B4FEA7D6}" type="presParOf" srcId="{97231C84-7177-4B22-A8B3-96255BC0A4D4}" destId="{5E969E8C-F21D-437C-9EBC-B03F02249612}" srcOrd="48" destOrd="0" presId="urn:microsoft.com/office/officeart/2005/8/layout/hierarchy4"/>
    <dgm:cxn modelId="{B45E3CAF-88B1-4949-82AF-36866B71F4A8}" type="presParOf" srcId="{5E969E8C-F21D-437C-9EBC-B03F02249612}" destId="{3F56B269-56CE-4FDA-9E45-E3616E011BD2}" srcOrd="0" destOrd="0" presId="urn:microsoft.com/office/officeart/2005/8/layout/hierarchy4"/>
    <dgm:cxn modelId="{9C25E303-D554-4B26-B84F-8A129BBC6268}" type="presParOf" srcId="{5E969E8C-F21D-437C-9EBC-B03F02249612}" destId="{21985EAE-20CF-4AD2-B331-E42A3D877637}" srcOrd="1" destOrd="0" presId="urn:microsoft.com/office/officeart/2005/8/layout/hierarchy4"/>
    <dgm:cxn modelId="{EC5D3752-A3BA-477E-B5C4-9EB3D923ED43}" type="presParOf" srcId="{97231C84-7177-4B22-A8B3-96255BC0A4D4}" destId="{EC90E6E5-95FA-4BA7-AE93-DE94520407FC}" srcOrd="49" destOrd="0" presId="urn:microsoft.com/office/officeart/2005/8/layout/hierarchy4"/>
    <dgm:cxn modelId="{E60C35A9-992E-4688-B5BF-605632B5304C}" type="presParOf" srcId="{97231C84-7177-4B22-A8B3-96255BC0A4D4}" destId="{32ADB6B2-8F8B-4A60-8122-6F94CF4310C9}" srcOrd="50" destOrd="0" presId="urn:microsoft.com/office/officeart/2005/8/layout/hierarchy4"/>
    <dgm:cxn modelId="{DA31C89B-C0BA-4798-972D-D40B23E3093D}" type="presParOf" srcId="{32ADB6B2-8F8B-4A60-8122-6F94CF4310C9}" destId="{3BB6C638-CF8C-4277-B280-768A8887D247}" srcOrd="0" destOrd="0" presId="urn:microsoft.com/office/officeart/2005/8/layout/hierarchy4"/>
    <dgm:cxn modelId="{A7536024-397B-4FC0-9CC2-4112D797E327}" type="presParOf" srcId="{32ADB6B2-8F8B-4A60-8122-6F94CF4310C9}" destId="{BEFFCB4D-48A4-4730-B35A-AF029C097840}" srcOrd="1" destOrd="0" presId="urn:microsoft.com/office/officeart/2005/8/layout/hierarchy4"/>
    <dgm:cxn modelId="{994F4A1D-8DA2-43BD-9434-A284EA6E66F0}" type="presParOf" srcId="{97231C84-7177-4B22-A8B3-96255BC0A4D4}" destId="{2B90A68B-D434-4072-9A2B-CE4596193730}" srcOrd="51" destOrd="0" presId="urn:microsoft.com/office/officeart/2005/8/layout/hierarchy4"/>
    <dgm:cxn modelId="{000577FB-8F71-4E37-B457-7859A058A054}" type="presParOf" srcId="{97231C84-7177-4B22-A8B3-96255BC0A4D4}" destId="{34830AE7-5C89-4D07-90D2-9B58964AEA65}" srcOrd="52" destOrd="0" presId="urn:microsoft.com/office/officeart/2005/8/layout/hierarchy4"/>
    <dgm:cxn modelId="{E4AC5E1F-0ACB-40E4-ABE3-2229AEA903CC}" type="presParOf" srcId="{34830AE7-5C89-4D07-90D2-9B58964AEA65}" destId="{139982A9-D3CE-4BD4-9278-7270FF14FE10}" srcOrd="0" destOrd="0" presId="urn:microsoft.com/office/officeart/2005/8/layout/hierarchy4"/>
    <dgm:cxn modelId="{23F7D4D7-98FE-4D3E-A3D4-F907DE4B16ED}" type="presParOf" srcId="{34830AE7-5C89-4D07-90D2-9B58964AEA65}" destId="{07C6F70B-23B6-4C42-AF45-6C220D832310}" srcOrd="1" destOrd="0" presId="urn:microsoft.com/office/officeart/2005/8/layout/hierarchy4"/>
    <dgm:cxn modelId="{B7CD0A14-ED4B-4F4A-AE6F-6FA7C3ED5189}" type="presParOf" srcId="{97231C84-7177-4B22-A8B3-96255BC0A4D4}" destId="{9BF4FC2D-E757-4481-A642-0149A3235E7D}" srcOrd="53" destOrd="0" presId="urn:microsoft.com/office/officeart/2005/8/layout/hierarchy4"/>
    <dgm:cxn modelId="{4620B9C2-6B2B-433F-A768-B6179E7E3CD0}" type="presParOf" srcId="{97231C84-7177-4B22-A8B3-96255BC0A4D4}" destId="{101C8A5A-8FEB-4E7F-A019-2107D9A9D8D8}" srcOrd="54" destOrd="0" presId="urn:microsoft.com/office/officeart/2005/8/layout/hierarchy4"/>
    <dgm:cxn modelId="{31D16D18-7DD3-4131-9530-13F753A1BBE2}" type="presParOf" srcId="{101C8A5A-8FEB-4E7F-A019-2107D9A9D8D8}" destId="{83CB965D-2359-40C2-B3E6-8D7B0A1C6CE7}" srcOrd="0" destOrd="0" presId="urn:microsoft.com/office/officeart/2005/8/layout/hierarchy4"/>
    <dgm:cxn modelId="{4D36D220-4B42-46FA-8118-AC61D01B0B71}" type="presParOf" srcId="{101C8A5A-8FEB-4E7F-A019-2107D9A9D8D8}" destId="{671112EB-3EC3-4EE7-BCAB-9A708BBB480A}" srcOrd="1" destOrd="0" presId="urn:microsoft.com/office/officeart/2005/8/layout/hierarchy4"/>
    <dgm:cxn modelId="{F6303143-120C-4EBC-BFD1-C95FE36D0260}" type="presParOf" srcId="{97231C84-7177-4B22-A8B3-96255BC0A4D4}" destId="{59DE6E98-84FC-47DD-8D47-F0BAB5E702FD}" srcOrd="55" destOrd="0" presId="urn:microsoft.com/office/officeart/2005/8/layout/hierarchy4"/>
    <dgm:cxn modelId="{D946F90A-72FD-4F23-A857-14EA67ED6F42}" type="presParOf" srcId="{97231C84-7177-4B22-A8B3-96255BC0A4D4}" destId="{A95AABD1-EFCF-4E2D-9B45-18AFC0871567}" srcOrd="56" destOrd="0" presId="urn:microsoft.com/office/officeart/2005/8/layout/hierarchy4"/>
    <dgm:cxn modelId="{532AFAD8-3CBD-485E-BD26-6F0F4A0CE7CB}" type="presParOf" srcId="{A95AABD1-EFCF-4E2D-9B45-18AFC0871567}" destId="{BF762D76-CF7C-48DF-8681-2FACECBF1941}" srcOrd="0" destOrd="0" presId="urn:microsoft.com/office/officeart/2005/8/layout/hierarchy4"/>
    <dgm:cxn modelId="{A13F80E5-FCEA-453C-B558-A6EDA0E7C6A0}" type="presParOf" srcId="{A95AABD1-EFCF-4E2D-9B45-18AFC0871567}" destId="{61B9D799-518C-4C0F-BA97-DF069FEBE1DC}" srcOrd="1" destOrd="0" presId="urn:microsoft.com/office/officeart/2005/8/layout/hierarchy4"/>
    <dgm:cxn modelId="{A146B048-EF8F-4583-98B4-03EA036C69C5}" type="presParOf" srcId="{97231C84-7177-4B22-A8B3-96255BC0A4D4}" destId="{6290A5C5-829D-42CF-9BA8-EB8DC6AFC9B1}" srcOrd="57" destOrd="0" presId="urn:microsoft.com/office/officeart/2005/8/layout/hierarchy4"/>
    <dgm:cxn modelId="{11D59073-FA8C-4366-B2FD-7AAF136A12E1}" type="presParOf" srcId="{97231C84-7177-4B22-A8B3-96255BC0A4D4}" destId="{166A32AC-EFAB-42A6-9901-E306A2C7495B}" srcOrd="58" destOrd="0" presId="urn:microsoft.com/office/officeart/2005/8/layout/hierarchy4"/>
    <dgm:cxn modelId="{80CB9734-F114-4988-BB04-620ECF7867D1}" type="presParOf" srcId="{166A32AC-EFAB-42A6-9901-E306A2C7495B}" destId="{9002CF55-B7BF-4E37-ADAB-8DF42847516D}" srcOrd="0" destOrd="0" presId="urn:microsoft.com/office/officeart/2005/8/layout/hierarchy4"/>
    <dgm:cxn modelId="{2888749A-027F-4CF0-803E-77F743998F4C}" type="presParOf" srcId="{166A32AC-EFAB-42A6-9901-E306A2C7495B}" destId="{8486DE8B-F49D-4BAB-8DE8-9978A8D5EBE1}" srcOrd="1" destOrd="0" presId="urn:microsoft.com/office/officeart/2005/8/layout/hierarchy4"/>
    <dgm:cxn modelId="{940EA5E0-7421-4D81-9F5B-D3D4ADFE3027}" type="presParOf" srcId="{97231C84-7177-4B22-A8B3-96255BC0A4D4}" destId="{003851C2-73C9-472A-8CCD-FCD7A21A2433}" srcOrd="59" destOrd="0" presId="urn:microsoft.com/office/officeart/2005/8/layout/hierarchy4"/>
    <dgm:cxn modelId="{344CF6E7-7D11-4989-8CE4-01CA993A8E78}" type="presParOf" srcId="{97231C84-7177-4B22-A8B3-96255BC0A4D4}" destId="{9629D092-B1F6-424D-980C-356DE2FBE992}" srcOrd="60" destOrd="0" presId="urn:microsoft.com/office/officeart/2005/8/layout/hierarchy4"/>
    <dgm:cxn modelId="{D1FBC52A-ECF9-4B3A-913D-3D849BD362C1}" type="presParOf" srcId="{9629D092-B1F6-424D-980C-356DE2FBE992}" destId="{E7F72510-2B06-44F7-9C11-26A3EDF295E4}" srcOrd="0" destOrd="0" presId="urn:microsoft.com/office/officeart/2005/8/layout/hierarchy4"/>
    <dgm:cxn modelId="{F31A233E-70AB-4923-8089-BA8531AD6D2B}" type="presParOf" srcId="{9629D092-B1F6-424D-980C-356DE2FBE992}" destId="{8EE2697E-F657-43C2-A568-815D75E8A57F}" srcOrd="1" destOrd="0" presId="urn:microsoft.com/office/officeart/2005/8/layout/hierarchy4"/>
    <dgm:cxn modelId="{6FD13307-9053-4E00-9B8F-2AA7E2D2CEFF}" type="presParOf" srcId="{97231C84-7177-4B22-A8B3-96255BC0A4D4}" destId="{D4864023-28F2-46EA-ACC4-1F8557BD0E43}" srcOrd="61" destOrd="0" presId="urn:microsoft.com/office/officeart/2005/8/layout/hierarchy4"/>
    <dgm:cxn modelId="{7C0CDD19-00A2-41FB-8E5F-AD3D4B75DAEE}" type="presParOf" srcId="{97231C84-7177-4B22-A8B3-96255BC0A4D4}" destId="{588E4BE8-F52E-4275-80E5-1CAA634FFCA9}" srcOrd="62" destOrd="0" presId="urn:microsoft.com/office/officeart/2005/8/layout/hierarchy4"/>
    <dgm:cxn modelId="{1BA74553-B8DE-499F-B63A-A49AE6494F08}" type="presParOf" srcId="{588E4BE8-F52E-4275-80E5-1CAA634FFCA9}" destId="{F4278A53-9DE6-448D-88F6-721057AF0AC3}" srcOrd="0" destOrd="0" presId="urn:microsoft.com/office/officeart/2005/8/layout/hierarchy4"/>
    <dgm:cxn modelId="{991F2157-E60D-438C-AA2F-2C6077A93A41}" type="presParOf" srcId="{588E4BE8-F52E-4275-80E5-1CAA634FFCA9}" destId="{FA91DCA1-4563-43FE-96EF-260F126FDDF5}"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1MB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D1C186B0-C12C-41CD-9DD6-7F49E3C6FF0E}">
      <dgm:prSet phldrT="[Text]"/>
      <dgm:spPr/>
      <dgm:t>
        <a:bodyPr/>
        <a:lstStyle/>
        <a:p>
          <a:r>
            <a:rPr lang="fr-FR" dirty="0" smtClean="0"/>
            <a:t>Ext</a:t>
          </a:r>
          <a:endParaRPr lang="fr-FR" dirty="0"/>
        </a:p>
      </dgm:t>
    </dgm:pt>
    <dgm:pt modelId="{E97BBDAB-F00D-4F48-A5A1-726A5BA0BA78}" type="parTrans" cxnId="{58996800-4A8E-42EE-87A3-E41008F70592}">
      <dgm:prSet/>
      <dgm:spPr/>
      <dgm:t>
        <a:bodyPr/>
        <a:lstStyle/>
        <a:p>
          <a:endParaRPr lang="fr-FR"/>
        </a:p>
      </dgm:t>
    </dgm:pt>
    <dgm:pt modelId="{1B009DE5-270F-4BF5-85D3-F132E8A53D2D}" type="sibTrans" cxnId="{58996800-4A8E-42EE-87A3-E41008F70592}">
      <dgm:prSet/>
      <dgm:spPr/>
      <dgm:t>
        <a:bodyPr/>
        <a:lstStyle/>
        <a:p>
          <a:endParaRPr lang="fr-FR"/>
        </a:p>
      </dgm:t>
    </dgm:pt>
    <dgm:pt modelId="{42BFE39D-0810-459F-B76D-87495E513D84}">
      <dgm:prSet phldrT="[Text]"/>
      <dgm:spPr/>
      <dgm:t>
        <a:bodyPr/>
        <a:lstStyle/>
        <a:p>
          <a:r>
            <a:rPr lang="fr-FR" dirty="0" smtClean="0"/>
            <a:t>Ext</a:t>
          </a:r>
          <a:endParaRPr lang="fr-FR" dirty="0"/>
        </a:p>
      </dgm:t>
    </dgm:pt>
    <dgm:pt modelId="{6B987F3A-C058-474F-B3CE-2F16E85364EA}" type="parTrans" cxnId="{F9317793-ECC1-48D6-821B-26BBEB1DEC2D}">
      <dgm:prSet/>
      <dgm:spPr/>
      <dgm:t>
        <a:bodyPr/>
        <a:lstStyle/>
        <a:p>
          <a:endParaRPr lang="fr-FR"/>
        </a:p>
      </dgm:t>
    </dgm:pt>
    <dgm:pt modelId="{A3EE8780-B01F-4574-98F7-535E94D310FF}" type="sibTrans" cxnId="{F9317793-ECC1-48D6-821B-26BBEB1DEC2D}">
      <dgm:prSet/>
      <dgm:spPr/>
      <dgm:t>
        <a:bodyPr/>
        <a:lstStyle/>
        <a:p>
          <a:endParaRPr lang="fr-FR"/>
        </a:p>
      </dgm:t>
    </dgm:pt>
    <dgm:pt modelId="{85F7D9D3-36D7-45C1-9C9A-E9A7E9EAC3F5}">
      <dgm:prSet phldrT="[Text]"/>
      <dgm:spPr/>
      <dgm:t>
        <a:bodyPr/>
        <a:lstStyle/>
        <a:p>
          <a:r>
            <a:rPr lang="fr-FR" dirty="0" smtClean="0"/>
            <a:t>Ext</a:t>
          </a:r>
          <a:endParaRPr lang="fr-FR" dirty="0"/>
        </a:p>
      </dgm:t>
    </dgm:pt>
    <dgm:pt modelId="{1A211784-6261-4A95-88AE-5C0CA12E4972}" type="parTrans" cxnId="{CCADD5A3-B2BE-4284-B63F-F7A4C56CDE85}">
      <dgm:prSet/>
      <dgm:spPr/>
      <dgm:t>
        <a:bodyPr/>
        <a:lstStyle/>
        <a:p>
          <a:endParaRPr lang="fr-FR"/>
        </a:p>
      </dgm:t>
    </dgm:pt>
    <dgm:pt modelId="{98A783DE-577B-491B-9735-09E66B3F8D5D}" type="sibTrans" cxnId="{CCADD5A3-B2BE-4284-B63F-F7A4C56CDE85}">
      <dgm:prSet/>
      <dgm:spPr/>
      <dgm:t>
        <a:bodyPr/>
        <a:lstStyle/>
        <a:p>
          <a:endParaRPr lang="fr-FR"/>
        </a:p>
      </dgm:t>
    </dgm:pt>
    <dgm:pt modelId="{295A231A-6103-4A9A-AFF6-C89BCA5D157C}">
      <dgm:prSet phldrT="[Text]"/>
      <dgm:spPr/>
      <dgm:t>
        <a:bodyPr/>
        <a:lstStyle/>
        <a:p>
          <a:r>
            <a:rPr lang="fr-FR" dirty="0" smtClean="0"/>
            <a:t>Ext</a:t>
          </a:r>
          <a:endParaRPr lang="fr-FR" dirty="0"/>
        </a:p>
      </dgm:t>
    </dgm:pt>
    <dgm:pt modelId="{0289C632-04D9-48AC-8D65-3BD92AAADE61}" type="parTrans" cxnId="{E1C22DB7-A17F-432D-9DFF-E91479FB56FF}">
      <dgm:prSet/>
      <dgm:spPr/>
      <dgm:t>
        <a:bodyPr/>
        <a:lstStyle/>
        <a:p>
          <a:endParaRPr lang="fr-FR"/>
        </a:p>
      </dgm:t>
    </dgm:pt>
    <dgm:pt modelId="{5301E0CF-1DEA-4649-8EBA-4C43D73BB6E5}" type="sibTrans" cxnId="{E1C22DB7-A17F-432D-9DFF-E91479FB56FF}">
      <dgm:prSet/>
      <dgm:spPr/>
      <dgm:t>
        <a:bodyPr/>
        <a:lstStyle/>
        <a:p>
          <a:endParaRPr lang="fr-FR"/>
        </a:p>
      </dgm:t>
    </dgm:pt>
    <dgm:pt modelId="{1EB5E696-E284-4A75-B118-1BE611398385}">
      <dgm:prSet phldrT="[Text]"/>
      <dgm:spPr/>
      <dgm:t>
        <a:bodyPr/>
        <a:lstStyle/>
        <a:p>
          <a:r>
            <a:rPr lang="fr-FR" dirty="0" smtClean="0"/>
            <a:t>Ext</a:t>
          </a:r>
          <a:endParaRPr lang="fr-FR" dirty="0"/>
        </a:p>
      </dgm:t>
    </dgm:pt>
    <dgm:pt modelId="{11016AB9-27E3-4ED1-8542-7C394986353E}" type="parTrans" cxnId="{4B235B29-54FE-47E7-922D-3A468CCF7F00}">
      <dgm:prSet/>
      <dgm:spPr/>
      <dgm:t>
        <a:bodyPr/>
        <a:lstStyle/>
        <a:p>
          <a:endParaRPr lang="fr-FR"/>
        </a:p>
      </dgm:t>
    </dgm:pt>
    <dgm:pt modelId="{24651396-C7AF-4089-9832-7C3C284D0C07}" type="sibTrans" cxnId="{4B235B29-54FE-47E7-922D-3A468CCF7F00}">
      <dgm:prSet/>
      <dgm:spPr/>
      <dgm:t>
        <a:bodyPr/>
        <a:lstStyle/>
        <a:p>
          <a:endParaRPr lang="fr-FR"/>
        </a:p>
      </dgm:t>
    </dgm:pt>
    <dgm:pt modelId="{FA277402-28D9-4DA3-AA51-EBA79B7E9F4D}">
      <dgm:prSet phldrT="[Text]"/>
      <dgm:spPr/>
      <dgm:t>
        <a:bodyPr/>
        <a:lstStyle/>
        <a:p>
          <a:r>
            <a:rPr lang="fr-FR" dirty="0" smtClean="0"/>
            <a:t>Ext</a:t>
          </a:r>
          <a:endParaRPr lang="fr-FR" dirty="0"/>
        </a:p>
      </dgm:t>
    </dgm:pt>
    <dgm:pt modelId="{0E0B8193-9C1A-48A3-9147-1688AEBFEBAD}" type="parTrans" cxnId="{D6BCF0E1-1C74-432B-B350-32E77C27966E}">
      <dgm:prSet/>
      <dgm:spPr/>
      <dgm:t>
        <a:bodyPr/>
        <a:lstStyle/>
        <a:p>
          <a:endParaRPr lang="fr-FR"/>
        </a:p>
      </dgm:t>
    </dgm:pt>
    <dgm:pt modelId="{81A2A9A4-70F0-424B-BACB-EFE18E1C660B}" type="sibTrans" cxnId="{D6BCF0E1-1C74-432B-B350-32E77C27966E}">
      <dgm:prSet/>
      <dgm:spPr/>
      <dgm:t>
        <a:bodyPr/>
        <a:lstStyle/>
        <a:p>
          <a:endParaRPr lang="fr-FR"/>
        </a:p>
      </dgm:t>
    </dgm:pt>
    <dgm:pt modelId="{C33AD541-EA81-4B14-9F27-6E25BA34351B}">
      <dgm:prSet phldrT="[Text]"/>
      <dgm:spPr/>
      <dgm:t>
        <a:bodyPr/>
        <a:lstStyle/>
        <a:p>
          <a:r>
            <a:rPr lang="fr-FR" dirty="0" smtClean="0"/>
            <a:t>Ext</a:t>
          </a:r>
          <a:endParaRPr lang="fr-FR" dirty="0"/>
        </a:p>
      </dgm:t>
    </dgm:pt>
    <dgm:pt modelId="{33D9DEC1-536C-477C-901C-5A7A689B7272}" type="parTrans" cxnId="{C2B7D493-D8F2-446D-97F0-DC6830B7E61C}">
      <dgm:prSet/>
      <dgm:spPr/>
      <dgm:t>
        <a:bodyPr/>
        <a:lstStyle/>
        <a:p>
          <a:endParaRPr lang="fr-FR"/>
        </a:p>
      </dgm:t>
    </dgm:pt>
    <dgm:pt modelId="{6DBA5EA4-2880-46AC-B301-CA88BDF4F9F1}" type="sibTrans" cxnId="{C2B7D493-D8F2-446D-97F0-DC6830B7E61C}">
      <dgm:prSet/>
      <dgm:spPr/>
      <dgm:t>
        <a:bodyPr/>
        <a:lstStyle/>
        <a:p>
          <a:endParaRPr lang="fr-FR"/>
        </a:p>
      </dgm:t>
    </dgm:pt>
    <dgm:pt modelId="{2AC5B631-E9A6-4D9C-A2EB-6160FF6EEFE3}">
      <dgm:prSet phldrT="[Text]"/>
      <dgm:spPr/>
      <dgm:t>
        <a:bodyPr/>
        <a:lstStyle/>
        <a:p>
          <a:r>
            <a:rPr lang="fr-FR" dirty="0" smtClean="0"/>
            <a:t>Ext</a:t>
          </a:r>
          <a:endParaRPr lang="fr-FR" dirty="0"/>
        </a:p>
      </dgm:t>
    </dgm:pt>
    <dgm:pt modelId="{32B131B3-2F7E-4FAC-8AE2-E0A26C252D37}" type="parTrans" cxnId="{CCCEFC75-90D0-4782-8105-0E380C987969}">
      <dgm:prSet/>
      <dgm:spPr/>
      <dgm:t>
        <a:bodyPr/>
        <a:lstStyle/>
        <a:p>
          <a:endParaRPr lang="fr-FR"/>
        </a:p>
      </dgm:t>
    </dgm:pt>
    <dgm:pt modelId="{63F64365-3BAA-45D3-83BC-47BE2D860433}" type="sibTrans" cxnId="{CCCEFC75-90D0-4782-8105-0E380C987969}">
      <dgm:prSet/>
      <dgm:spPr/>
      <dgm:t>
        <a:bodyPr/>
        <a:lstStyle/>
        <a:p>
          <a:endParaRPr lang="fr-FR"/>
        </a:p>
      </dgm:t>
    </dgm:pt>
    <dgm:pt modelId="{4A371E5F-88B9-48CD-B9C1-95FE138193ED}">
      <dgm:prSet phldrT="[Text]"/>
      <dgm:spPr/>
      <dgm:t>
        <a:bodyPr/>
        <a:lstStyle/>
        <a:p>
          <a:r>
            <a:rPr lang="fr-FR" dirty="0" smtClean="0"/>
            <a:t>Ext</a:t>
          </a:r>
          <a:endParaRPr lang="fr-FR" dirty="0"/>
        </a:p>
      </dgm:t>
    </dgm:pt>
    <dgm:pt modelId="{1D3D40E4-115A-4957-9260-38F915679DC8}" type="parTrans" cxnId="{5E74EC70-D7E5-4683-9038-2D9ACA02C763}">
      <dgm:prSet/>
      <dgm:spPr/>
      <dgm:t>
        <a:bodyPr/>
        <a:lstStyle/>
        <a:p>
          <a:endParaRPr lang="fr-FR"/>
        </a:p>
      </dgm:t>
    </dgm:pt>
    <dgm:pt modelId="{5679EA0F-F835-48A6-ABA7-4BB0D76CB56A}" type="sibTrans" cxnId="{5E74EC70-D7E5-4683-9038-2D9ACA02C763}">
      <dgm:prSet/>
      <dgm:spPr/>
      <dgm:t>
        <a:bodyPr/>
        <a:lstStyle/>
        <a:p>
          <a:endParaRPr lang="fr-FR"/>
        </a:p>
      </dgm:t>
    </dgm:pt>
    <dgm:pt modelId="{6AFDFEBD-BBA9-473A-8EB3-96084C441CD8}">
      <dgm:prSet phldrT="[Text]"/>
      <dgm:spPr/>
      <dgm:t>
        <a:bodyPr/>
        <a:lstStyle/>
        <a:p>
          <a:r>
            <a:rPr lang="fr-FR" dirty="0" smtClean="0"/>
            <a:t>Ext</a:t>
          </a:r>
          <a:endParaRPr lang="fr-FR" dirty="0"/>
        </a:p>
      </dgm:t>
    </dgm:pt>
    <dgm:pt modelId="{488E98C1-87B9-418A-8498-F6B89C440969}" type="parTrans" cxnId="{E1017662-0F4B-4441-AF27-B0110032BB2E}">
      <dgm:prSet/>
      <dgm:spPr/>
      <dgm:t>
        <a:bodyPr/>
        <a:lstStyle/>
        <a:p>
          <a:endParaRPr lang="fr-FR"/>
        </a:p>
      </dgm:t>
    </dgm:pt>
    <dgm:pt modelId="{0F0CC839-2D7C-4CB8-8E71-75CD4B1F17F8}" type="sibTrans" cxnId="{E1017662-0F4B-4441-AF27-B0110032BB2E}">
      <dgm:prSet/>
      <dgm:spPr/>
      <dgm:t>
        <a:bodyPr/>
        <a:lstStyle/>
        <a:p>
          <a:endParaRPr lang="fr-FR"/>
        </a:p>
      </dgm:t>
    </dgm:pt>
    <dgm:pt modelId="{4648D026-4264-4D91-AC1F-A861755FA946}">
      <dgm:prSet phldrT="[Text]"/>
      <dgm:spPr/>
      <dgm:t>
        <a:bodyPr/>
        <a:lstStyle/>
        <a:p>
          <a:r>
            <a:rPr lang="fr-FR" dirty="0" smtClean="0"/>
            <a:t>Ext</a:t>
          </a:r>
          <a:endParaRPr lang="fr-FR" dirty="0"/>
        </a:p>
      </dgm:t>
    </dgm:pt>
    <dgm:pt modelId="{301FB50C-C956-45CC-82FB-79EA8C81368A}" type="parTrans" cxnId="{966B8B06-5FB0-4353-9D37-AFDB977710FC}">
      <dgm:prSet/>
      <dgm:spPr/>
      <dgm:t>
        <a:bodyPr/>
        <a:lstStyle/>
        <a:p>
          <a:endParaRPr lang="fr-FR"/>
        </a:p>
      </dgm:t>
    </dgm:pt>
    <dgm:pt modelId="{06E76B73-C6BD-4BE5-95DE-B40E4002E55B}" type="sibTrans" cxnId="{966B8B06-5FB0-4353-9D37-AFDB977710FC}">
      <dgm:prSet/>
      <dgm:spPr/>
      <dgm:t>
        <a:bodyPr/>
        <a:lstStyle/>
        <a:p>
          <a:endParaRPr lang="fr-FR"/>
        </a:p>
      </dgm:t>
    </dgm:pt>
    <dgm:pt modelId="{4584154E-F5F0-428B-B2D6-DA4DEF700955}">
      <dgm:prSet phldrT="[Text]"/>
      <dgm:spPr/>
      <dgm:t>
        <a:bodyPr/>
        <a:lstStyle/>
        <a:p>
          <a:r>
            <a:rPr lang="fr-FR" dirty="0" smtClean="0"/>
            <a:t>Ext</a:t>
          </a:r>
          <a:endParaRPr lang="fr-FR" dirty="0"/>
        </a:p>
      </dgm:t>
    </dgm:pt>
    <dgm:pt modelId="{3A3D1BD5-5A2B-48EE-ACBF-FF75AC89C9AA}" type="parTrans" cxnId="{0D81AB54-8B6C-4F9E-98E7-B598E3FB4DA0}">
      <dgm:prSet/>
      <dgm:spPr/>
      <dgm:t>
        <a:bodyPr/>
        <a:lstStyle/>
        <a:p>
          <a:endParaRPr lang="fr-FR"/>
        </a:p>
      </dgm:t>
    </dgm:pt>
    <dgm:pt modelId="{96A54663-5F79-412B-BDD0-B5DF329B6947}" type="sibTrans" cxnId="{0D81AB54-8B6C-4F9E-98E7-B598E3FB4DA0}">
      <dgm:prSet/>
      <dgm:spPr/>
      <dgm:t>
        <a:bodyPr/>
        <a:lstStyle/>
        <a:p>
          <a:endParaRPr lang="fr-FR"/>
        </a:p>
      </dgm:t>
    </dgm:pt>
    <dgm:pt modelId="{77BF3CBE-614A-48CC-8088-83DDB1A1D4DB}">
      <dgm:prSet phldrT="[Text]"/>
      <dgm:spPr/>
      <dgm:t>
        <a:bodyPr/>
        <a:lstStyle/>
        <a:p>
          <a:r>
            <a:rPr lang="fr-FR" dirty="0" smtClean="0"/>
            <a:t>Ext</a:t>
          </a:r>
          <a:endParaRPr lang="fr-FR" dirty="0"/>
        </a:p>
      </dgm:t>
    </dgm:pt>
    <dgm:pt modelId="{FF29E010-ECBB-43E3-94B5-83F97BFF2A90}" type="parTrans" cxnId="{E2F87339-8041-40C4-8E62-0217EB9FACEC}">
      <dgm:prSet/>
      <dgm:spPr/>
      <dgm:t>
        <a:bodyPr/>
        <a:lstStyle/>
        <a:p>
          <a:endParaRPr lang="fr-FR"/>
        </a:p>
      </dgm:t>
    </dgm:pt>
    <dgm:pt modelId="{F844AFE1-ECE7-427E-83A9-2743CC4A557C}" type="sibTrans" cxnId="{E2F87339-8041-40C4-8E62-0217EB9FACEC}">
      <dgm:prSet/>
      <dgm:spPr/>
      <dgm:t>
        <a:bodyPr/>
        <a:lstStyle/>
        <a:p>
          <a:endParaRPr lang="fr-FR"/>
        </a:p>
      </dgm:t>
    </dgm:pt>
    <dgm:pt modelId="{DFB0C8B2-1FC5-49CE-BCBD-E6B1E9C54179}">
      <dgm:prSet phldrT="[Text]"/>
      <dgm:spPr/>
      <dgm:t>
        <a:bodyPr/>
        <a:lstStyle/>
        <a:p>
          <a:r>
            <a:rPr lang="fr-FR" dirty="0" smtClean="0"/>
            <a:t>Ext</a:t>
          </a:r>
          <a:endParaRPr lang="fr-FR" dirty="0"/>
        </a:p>
      </dgm:t>
    </dgm:pt>
    <dgm:pt modelId="{86E25150-F903-43C1-B3BB-ACF6DB2C8DD2}" type="parTrans" cxnId="{B9CBD8E3-C25D-44F0-8053-C535C7A6C9AB}">
      <dgm:prSet/>
      <dgm:spPr/>
      <dgm:t>
        <a:bodyPr/>
        <a:lstStyle/>
        <a:p>
          <a:endParaRPr lang="fr-FR"/>
        </a:p>
      </dgm:t>
    </dgm:pt>
    <dgm:pt modelId="{01B4976C-785E-475A-980E-FCAE406A96A4}" type="sibTrans" cxnId="{B9CBD8E3-C25D-44F0-8053-C535C7A6C9AB}">
      <dgm:prSet/>
      <dgm:spPr/>
      <dgm:t>
        <a:bodyPr/>
        <a:lstStyle/>
        <a:p>
          <a:endParaRPr lang="fr-FR"/>
        </a:p>
      </dgm:t>
    </dgm:pt>
    <dgm:pt modelId="{61B1C96E-4808-4A2E-B444-08B428CA9BC9}">
      <dgm:prSet phldrT="[Text]"/>
      <dgm:spPr/>
      <dgm:t>
        <a:bodyPr/>
        <a:lstStyle/>
        <a:p>
          <a:r>
            <a:rPr lang="fr-FR" dirty="0" smtClean="0"/>
            <a:t>Ext</a:t>
          </a:r>
          <a:endParaRPr lang="fr-FR" dirty="0"/>
        </a:p>
      </dgm:t>
    </dgm:pt>
    <dgm:pt modelId="{3DCE6362-A922-486B-8D23-F06C1213269C}" type="parTrans" cxnId="{AED1F93D-A3E5-46A5-B1CD-74FF6F515B1A}">
      <dgm:prSet/>
      <dgm:spPr/>
      <dgm:t>
        <a:bodyPr/>
        <a:lstStyle/>
        <a:p>
          <a:endParaRPr lang="fr-FR"/>
        </a:p>
      </dgm:t>
    </dgm:pt>
    <dgm:pt modelId="{2FC863A6-BBA6-4F8B-B957-F5F454550492}" type="sibTrans" cxnId="{AED1F93D-A3E5-46A5-B1CD-74FF6F515B1A}">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16">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 modelId="{EFB04AD7-57FF-44E5-ACFA-B3C216789DEF}" type="pres">
      <dgm:prSet presAssocID="{F285F66D-103D-4322-8944-EC409714A335}" presName="sibSpaceTwo" presStyleCnt="0"/>
      <dgm:spPr/>
    </dgm:pt>
    <dgm:pt modelId="{B1F889EA-CB24-4E35-BF05-711346D86D72}" type="pres">
      <dgm:prSet presAssocID="{D1C186B0-C12C-41CD-9DD6-7F49E3C6FF0E}" presName="vertTwo" presStyleCnt="0"/>
      <dgm:spPr/>
    </dgm:pt>
    <dgm:pt modelId="{B5F8DF80-AFA6-45F5-B055-7058E7720D27}" type="pres">
      <dgm:prSet presAssocID="{D1C186B0-C12C-41CD-9DD6-7F49E3C6FF0E}" presName="txTwo" presStyleLbl="node2" presStyleIdx="1" presStyleCnt="16">
        <dgm:presLayoutVars>
          <dgm:chPref val="3"/>
        </dgm:presLayoutVars>
      </dgm:prSet>
      <dgm:spPr/>
      <dgm:t>
        <a:bodyPr/>
        <a:lstStyle/>
        <a:p>
          <a:endParaRPr lang="fr-FR"/>
        </a:p>
      </dgm:t>
    </dgm:pt>
    <dgm:pt modelId="{8017140A-3322-47C7-892F-4866AA17E737}" type="pres">
      <dgm:prSet presAssocID="{D1C186B0-C12C-41CD-9DD6-7F49E3C6FF0E}" presName="horzTwo" presStyleCnt="0"/>
      <dgm:spPr/>
    </dgm:pt>
    <dgm:pt modelId="{80E695C0-18DE-4B30-82B9-C4A57A135DD1}" type="pres">
      <dgm:prSet presAssocID="{1B009DE5-270F-4BF5-85D3-F132E8A53D2D}" presName="sibSpaceTwo" presStyleCnt="0"/>
      <dgm:spPr/>
    </dgm:pt>
    <dgm:pt modelId="{D44AFDF0-589D-4464-B3F8-7AF86F4CFD79}" type="pres">
      <dgm:prSet presAssocID="{42BFE39D-0810-459F-B76D-87495E513D84}" presName="vertTwo" presStyleCnt="0"/>
      <dgm:spPr/>
    </dgm:pt>
    <dgm:pt modelId="{A2A89279-B6F5-444E-9EDE-3DD7EADECDCE}" type="pres">
      <dgm:prSet presAssocID="{42BFE39D-0810-459F-B76D-87495E513D84}" presName="txTwo" presStyleLbl="node2" presStyleIdx="2" presStyleCnt="16">
        <dgm:presLayoutVars>
          <dgm:chPref val="3"/>
        </dgm:presLayoutVars>
      </dgm:prSet>
      <dgm:spPr/>
      <dgm:t>
        <a:bodyPr/>
        <a:lstStyle/>
        <a:p>
          <a:endParaRPr lang="fr-FR"/>
        </a:p>
      </dgm:t>
    </dgm:pt>
    <dgm:pt modelId="{CDBE49E9-923D-4992-BB11-662BC33600AD}" type="pres">
      <dgm:prSet presAssocID="{42BFE39D-0810-459F-B76D-87495E513D84}" presName="horzTwo" presStyleCnt="0"/>
      <dgm:spPr/>
    </dgm:pt>
    <dgm:pt modelId="{C6164D4C-65C3-4E07-B51B-47B8DE854F3D}" type="pres">
      <dgm:prSet presAssocID="{A3EE8780-B01F-4574-98F7-535E94D310FF}" presName="sibSpaceTwo" presStyleCnt="0"/>
      <dgm:spPr/>
    </dgm:pt>
    <dgm:pt modelId="{C7BA3C7B-55F7-4355-8845-645D24CACC0C}" type="pres">
      <dgm:prSet presAssocID="{85F7D9D3-36D7-45C1-9C9A-E9A7E9EAC3F5}" presName="vertTwo" presStyleCnt="0"/>
      <dgm:spPr/>
    </dgm:pt>
    <dgm:pt modelId="{F6559FF4-3700-4933-9445-C15CB898D6E7}" type="pres">
      <dgm:prSet presAssocID="{85F7D9D3-36D7-45C1-9C9A-E9A7E9EAC3F5}" presName="txTwo" presStyleLbl="node2" presStyleIdx="3" presStyleCnt="16">
        <dgm:presLayoutVars>
          <dgm:chPref val="3"/>
        </dgm:presLayoutVars>
      </dgm:prSet>
      <dgm:spPr/>
      <dgm:t>
        <a:bodyPr/>
        <a:lstStyle/>
        <a:p>
          <a:endParaRPr lang="fr-FR"/>
        </a:p>
      </dgm:t>
    </dgm:pt>
    <dgm:pt modelId="{C4BA7A66-2E71-4B4C-9759-8BEEEE60BE55}" type="pres">
      <dgm:prSet presAssocID="{85F7D9D3-36D7-45C1-9C9A-E9A7E9EAC3F5}" presName="horzTwo" presStyleCnt="0"/>
      <dgm:spPr/>
    </dgm:pt>
    <dgm:pt modelId="{00BF72D6-EF13-4D8E-81BA-F67A8F623C3C}" type="pres">
      <dgm:prSet presAssocID="{98A783DE-577B-491B-9735-09E66B3F8D5D}" presName="sibSpaceTwo" presStyleCnt="0"/>
      <dgm:spPr/>
    </dgm:pt>
    <dgm:pt modelId="{3D44690E-0D5C-4672-A1C4-69FD49A86CB6}" type="pres">
      <dgm:prSet presAssocID="{295A231A-6103-4A9A-AFF6-C89BCA5D157C}" presName="vertTwo" presStyleCnt="0"/>
      <dgm:spPr/>
    </dgm:pt>
    <dgm:pt modelId="{24FDF485-C6E6-45CA-AA97-44286B87872D}" type="pres">
      <dgm:prSet presAssocID="{295A231A-6103-4A9A-AFF6-C89BCA5D157C}" presName="txTwo" presStyleLbl="node2" presStyleIdx="4" presStyleCnt="16">
        <dgm:presLayoutVars>
          <dgm:chPref val="3"/>
        </dgm:presLayoutVars>
      </dgm:prSet>
      <dgm:spPr/>
      <dgm:t>
        <a:bodyPr/>
        <a:lstStyle/>
        <a:p>
          <a:endParaRPr lang="fr-FR"/>
        </a:p>
      </dgm:t>
    </dgm:pt>
    <dgm:pt modelId="{278EA42B-008D-4E8A-821C-8E8B6EF992EE}" type="pres">
      <dgm:prSet presAssocID="{295A231A-6103-4A9A-AFF6-C89BCA5D157C}" presName="horzTwo" presStyleCnt="0"/>
      <dgm:spPr/>
    </dgm:pt>
    <dgm:pt modelId="{91D21501-5DDB-40F2-8814-9F48B3195495}" type="pres">
      <dgm:prSet presAssocID="{5301E0CF-1DEA-4649-8EBA-4C43D73BB6E5}" presName="sibSpaceTwo" presStyleCnt="0"/>
      <dgm:spPr/>
    </dgm:pt>
    <dgm:pt modelId="{C4D841F9-289E-4F6D-8626-81A03954648D}" type="pres">
      <dgm:prSet presAssocID="{1EB5E696-E284-4A75-B118-1BE611398385}" presName="vertTwo" presStyleCnt="0"/>
      <dgm:spPr/>
    </dgm:pt>
    <dgm:pt modelId="{36C420CC-3BC8-45F2-9F73-ABF6C4FF3955}" type="pres">
      <dgm:prSet presAssocID="{1EB5E696-E284-4A75-B118-1BE611398385}" presName="txTwo" presStyleLbl="node2" presStyleIdx="5" presStyleCnt="16">
        <dgm:presLayoutVars>
          <dgm:chPref val="3"/>
        </dgm:presLayoutVars>
      </dgm:prSet>
      <dgm:spPr/>
      <dgm:t>
        <a:bodyPr/>
        <a:lstStyle/>
        <a:p>
          <a:endParaRPr lang="fr-FR"/>
        </a:p>
      </dgm:t>
    </dgm:pt>
    <dgm:pt modelId="{816419E0-31B8-4D82-930C-179EBC08A602}" type="pres">
      <dgm:prSet presAssocID="{1EB5E696-E284-4A75-B118-1BE611398385}" presName="horzTwo" presStyleCnt="0"/>
      <dgm:spPr/>
    </dgm:pt>
    <dgm:pt modelId="{D087A658-DA29-47BA-A8D6-B00C52196C4F}" type="pres">
      <dgm:prSet presAssocID="{24651396-C7AF-4089-9832-7C3C284D0C07}" presName="sibSpaceTwo" presStyleCnt="0"/>
      <dgm:spPr/>
    </dgm:pt>
    <dgm:pt modelId="{AABB2971-C6D5-4C13-83C6-7960053B2901}" type="pres">
      <dgm:prSet presAssocID="{FA277402-28D9-4DA3-AA51-EBA79B7E9F4D}" presName="vertTwo" presStyleCnt="0"/>
      <dgm:spPr/>
    </dgm:pt>
    <dgm:pt modelId="{7B785160-467E-4609-AA96-303D02FBED6C}" type="pres">
      <dgm:prSet presAssocID="{FA277402-28D9-4DA3-AA51-EBA79B7E9F4D}" presName="txTwo" presStyleLbl="node2" presStyleIdx="6" presStyleCnt="16">
        <dgm:presLayoutVars>
          <dgm:chPref val="3"/>
        </dgm:presLayoutVars>
      </dgm:prSet>
      <dgm:spPr/>
      <dgm:t>
        <a:bodyPr/>
        <a:lstStyle/>
        <a:p>
          <a:endParaRPr lang="fr-FR"/>
        </a:p>
      </dgm:t>
    </dgm:pt>
    <dgm:pt modelId="{2BFBD4B6-D36F-4612-8A35-8DC5271DEA41}" type="pres">
      <dgm:prSet presAssocID="{FA277402-28D9-4DA3-AA51-EBA79B7E9F4D}" presName="horzTwo" presStyleCnt="0"/>
      <dgm:spPr/>
    </dgm:pt>
    <dgm:pt modelId="{6597B353-E520-45CC-A29E-0145BDD11DBE}" type="pres">
      <dgm:prSet presAssocID="{81A2A9A4-70F0-424B-BACB-EFE18E1C660B}" presName="sibSpaceTwo" presStyleCnt="0"/>
      <dgm:spPr/>
    </dgm:pt>
    <dgm:pt modelId="{FCBAF204-B2D4-4194-931D-587AF2DFC934}" type="pres">
      <dgm:prSet presAssocID="{C33AD541-EA81-4B14-9F27-6E25BA34351B}" presName="vertTwo" presStyleCnt="0"/>
      <dgm:spPr/>
    </dgm:pt>
    <dgm:pt modelId="{501C3576-665C-4D8F-82B8-2796C86BEB67}" type="pres">
      <dgm:prSet presAssocID="{C33AD541-EA81-4B14-9F27-6E25BA34351B}" presName="txTwo" presStyleLbl="node2" presStyleIdx="7" presStyleCnt="16">
        <dgm:presLayoutVars>
          <dgm:chPref val="3"/>
        </dgm:presLayoutVars>
      </dgm:prSet>
      <dgm:spPr/>
      <dgm:t>
        <a:bodyPr/>
        <a:lstStyle/>
        <a:p>
          <a:endParaRPr lang="fr-FR"/>
        </a:p>
      </dgm:t>
    </dgm:pt>
    <dgm:pt modelId="{18367531-1789-4DE3-B89F-2E28E599AD8D}" type="pres">
      <dgm:prSet presAssocID="{C33AD541-EA81-4B14-9F27-6E25BA34351B}" presName="horzTwo" presStyleCnt="0"/>
      <dgm:spPr/>
    </dgm:pt>
    <dgm:pt modelId="{8C673310-C4FB-4701-BC35-8EE5456AE61B}" type="pres">
      <dgm:prSet presAssocID="{6DBA5EA4-2880-46AC-B301-CA88BDF4F9F1}" presName="sibSpaceTwo" presStyleCnt="0"/>
      <dgm:spPr/>
    </dgm:pt>
    <dgm:pt modelId="{22B82D2C-F214-41CC-9FE3-E79C17E411DC}" type="pres">
      <dgm:prSet presAssocID="{2AC5B631-E9A6-4D9C-A2EB-6160FF6EEFE3}" presName="vertTwo" presStyleCnt="0"/>
      <dgm:spPr/>
    </dgm:pt>
    <dgm:pt modelId="{BE953BD4-A946-418B-8864-68B70A2394D1}" type="pres">
      <dgm:prSet presAssocID="{2AC5B631-E9A6-4D9C-A2EB-6160FF6EEFE3}" presName="txTwo" presStyleLbl="node2" presStyleIdx="8" presStyleCnt="16">
        <dgm:presLayoutVars>
          <dgm:chPref val="3"/>
        </dgm:presLayoutVars>
      </dgm:prSet>
      <dgm:spPr/>
      <dgm:t>
        <a:bodyPr/>
        <a:lstStyle/>
        <a:p>
          <a:endParaRPr lang="fr-FR"/>
        </a:p>
      </dgm:t>
    </dgm:pt>
    <dgm:pt modelId="{CFF597AD-E0A4-47D7-98E2-DB2D1BFFDD64}" type="pres">
      <dgm:prSet presAssocID="{2AC5B631-E9A6-4D9C-A2EB-6160FF6EEFE3}" presName="horzTwo" presStyleCnt="0"/>
      <dgm:spPr/>
    </dgm:pt>
    <dgm:pt modelId="{EE13AF77-4933-4E2D-AF3B-EF7EB678B881}" type="pres">
      <dgm:prSet presAssocID="{63F64365-3BAA-45D3-83BC-47BE2D860433}" presName="sibSpaceTwo" presStyleCnt="0"/>
      <dgm:spPr/>
    </dgm:pt>
    <dgm:pt modelId="{57E13A44-03D7-4CA6-BD5C-A4A3F28A4336}" type="pres">
      <dgm:prSet presAssocID="{4A371E5F-88B9-48CD-B9C1-95FE138193ED}" presName="vertTwo" presStyleCnt="0"/>
      <dgm:spPr/>
    </dgm:pt>
    <dgm:pt modelId="{75749DB6-017D-4986-AD88-7F5FD4821C05}" type="pres">
      <dgm:prSet presAssocID="{4A371E5F-88B9-48CD-B9C1-95FE138193ED}" presName="txTwo" presStyleLbl="node2" presStyleIdx="9" presStyleCnt="16">
        <dgm:presLayoutVars>
          <dgm:chPref val="3"/>
        </dgm:presLayoutVars>
      </dgm:prSet>
      <dgm:spPr/>
      <dgm:t>
        <a:bodyPr/>
        <a:lstStyle/>
        <a:p>
          <a:endParaRPr lang="fr-FR"/>
        </a:p>
      </dgm:t>
    </dgm:pt>
    <dgm:pt modelId="{1E1DA0B5-DD0A-4342-9A69-1592214A6526}" type="pres">
      <dgm:prSet presAssocID="{4A371E5F-88B9-48CD-B9C1-95FE138193ED}" presName="horzTwo" presStyleCnt="0"/>
      <dgm:spPr/>
    </dgm:pt>
    <dgm:pt modelId="{2B4413F5-F15A-403F-AC10-269F8263312E}" type="pres">
      <dgm:prSet presAssocID="{5679EA0F-F835-48A6-ABA7-4BB0D76CB56A}" presName="sibSpaceTwo" presStyleCnt="0"/>
      <dgm:spPr/>
    </dgm:pt>
    <dgm:pt modelId="{84EB98C5-1208-45D3-8A1F-2956D38D4ADD}" type="pres">
      <dgm:prSet presAssocID="{6AFDFEBD-BBA9-473A-8EB3-96084C441CD8}" presName="vertTwo" presStyleCnt="0"/>
      <dgm:spPr/>
    </dgm:pt>
    <dgm:pt modelId="{562527C4-1C30-41BA-96F2-01A8A8FD7FB1}" type="pres">
      <dgm:prSet presAssocID="{6AFDFEBD-BBA9-473A-8EB3-96084C441CD8}" presName="txTwo" presStyleLbl="node2" presStyleIdx="10" presStyleCnt="16">
        <dgm:presLayoutVars>
          <dgm:chPref val="3"/>
        </dgm:presLayoutVars>
      </dgm:prSet>
      <dgm:spPr/>
      <dgm:t>
        <a:bodyPr/>
        <a:lstStyle/>
        <a:p>
          <a:endParaRPr lang="fr-FR"/>
        </a:p>
      </dgm:t>
    </dgm:pt>
    <dgm:pt modelId="{0216063D-0B73-4CAC-8454-B51C211EF451}" type="pres">
      <dgm:prSet presAssocID="{6AFDFEBD-BBA9-473A-8EB3-96084C441CD8}" presName="horzTwo" presStyleCnt="0"/>
      <dgm:spPr/>
    </dgm:pt>
    <dgm:pt modelId="{AB36E6ED-5A02-4457-AE25-B131D5D9E656}" type="pres">
      <dgm:prSet presAssocID="{0F0CC839-2D7C-4CB8-8E71-75CD4B1F17F8}" presName="sibSpaceTwo" presStyleCnt="0"/>
      <dgm:spPr/>
    </dgm:pt>
    <dgm:pt modelId="{9627DF6E-9F2C-4E3C-A56E-091F8D35A155}" type="pres">
      <dgm:prSet presAssocID="{4648D026-4264-4D91-AC1F-A861755FA946}" presName="vertTwo" presStyleCnt="0"/>
      <dgm:spPr/>
    </dgm:pt>
    <dgm:pt modelId="{B69378D7-35BE-44D9-A607-2BA6487AB0D6}" type="pres">
      <dgm:prSet presAssocID="{4648D026-4264-4D91-AC1F-A861755FA946}" presName="txTwo" presStyleLbl="node2" presStyleIdx="11" presStyleCnt="16">
        <dgm:presLayoutVars>
          <dgm:chPref val="3"/>
        </dgm:presLayoutVars>
      </dgm:prSet>
      <dgm:spPr/>
      <dgm:t>
        <a:bodyPr/>
        <a:lstStyle/>
        <a:p>
          <a:endParaRPr lang="fr-FR"/>
        </a:p>
      </dgm:t>
    </dgm:pt>
    <dgm:pt modelId="{8D5D7BB7-889E-4840-92E6-9ADA06450BD8}" type="pres">
      <dgm:prSet presAssocID="{4648D026-4264-4D91-AC1F-A861755FA946}" presName="horzTwo" presStyleCnt="0"/>
      <dgm:spPr/>
    </dgm:pt>
    <dgm:pt modelId="{5760332E-4080-4F94-ABA7-7A81FCE916BE}" type="pres">
      <dgm:prSet presAssocID="{06E76B73-C6BD-4BE5-95DE-B40E4002E55B}" presName="sibSpaceTwo" presStyleCnt="0"/>
      <dgm:spPr/>
    </dgm:pt>
    <dgm:pt modelId="{4E33085F-0F70-49A8-AE27-FB774C194D79}" type="pres">
      <dgm:prSet presAssocID="{4584154E-F5F0-428B-B2D6-DA4DEF700955}" presName="vertTwo" presStyleCnt="0"/>
      <dgm:spPr/>
    </dgm:pt>
    <dgm:pt modelId="{037F3A59-4692-4108-A5D7-F94E5BA5ED9C}" type="pres">
      <dgm:prSet presAssocID="{4584154E-F5F0-428B-B2D6-DA4DEF700955}" presName="txTwo" presStyleLbl="node2" presStyleIdx="12" presStyleCnt="16">
        <dgm:presLayoutVars>
          <dgm:chPref val="3"/>
        </dgm:presLayoutVars>
      </dgm:prSet>
      <dgm:spPr/>
      <dgm:t>
        <a:bodyPr/>
        <a:lstStyle/>
        <a:p>
          <a:endParaRPr lang="fr-FR"/>
        </a:p>
      </dgm:t>
    </dgm:pt>
    <dgm:pt modelId="{5EAF23B6-567F-45CD-8198-48DB6DBCB9F5}" type="pres">
      <dgm:prSet presAssocID="{4584154E-F5F0-428B-B2D6-DA4DEF700955}" presName="horzTwo" presStyleCnt="0"/>
      <dgm:spPr/>
    </dgm:pt>
    <dgm:pt modelId="{676AA753-0722-4DEE-A1D3-B9090532680E}" type="pres">
      <dgm:prSet presAssocID="{96A54663-5F79-412B-BDD0-B5DF329B6947}" presName="sibSpaceTwo" presStyleCnt="0"/>
      <dgm:spPr/>
    </dgm:pt>
    <dgm:pt modelId="{3D0BB03E-F34A-4FC1-A4C1-5529F438DDBE}" type="pres">
      <dgm:prSet presAssocID="{77BF3CBE-614A-48CC-8088-83DDB1A1D4DB}" presName="vertTwo" presStyleCnt="0"/>
      <dgm:spPr/>
    </dgm:pt>
    <dgm:pt modelId="{5B5C864B-F963-4763-9C82-4F0FDD24C383}" type="pres">
      <dgm:prSet presAssocID="{77BF3CBE-614A-48CC-8088-83DDB1A1D4DB}" presName="txTwo" presStyleLbl="node2" presStyleIdx="13" presStyleCnt="16">
        <dgm:presLayoutVars>
          <dgm:chPref val="3"/>
        </dgm:presLayoutVars>
      </dgm:prSet>
      <dgm:spPr/>
      <dgm:t>
        <a:bodyPr/>
        <a:lstStyle/>
        <a:p>
          <a:endParaRPr lang="fr-FR"/>
        </a:p>
      </dgm:t>
    </dgm:pt>
    <dgm:pt modelId="{CB3FCD18-D27A-418B-9E99-30A2FB9B0EEA}" type="pres">
      <dgm:prSet presAssocID="{77BF3CBE-614A-48CC-8088-83DDB1A1D4DB}" presName="horzTwo" presStyleCnt="0"/>
      <dgm:spPr/>
    </dgm:pt>
    <dgm:pt modelId="{2DF01058-99AF-44F9-A930-B28E9D38816B}" type="pres">
      <dgm:prSet presAssocID="{F844AFE1-ECE7-427E-83A9-2743CC4A557C}" presName="sibSpaceTwo" presStyleCnt="0"/>
      <dgm:spPr/>
    </dgm:pt>
    <dgm:pt modelId="{DBA544B6-C81E-4D44-8835-A0FB99B25ACB}" type="pres">
      <dgm:prSet presAssocID="{DFB0C8B2-1FC5-49CE-BCBD-E6B1E9C54179}" presName="vertTwo" presStyleCnt="0"/>
      <dgm:spPr/>
    </dgm:pt>
    <dgm:pt modelId="{B0FB41F4-A12D-44A6-9661-01157A6CCFD4}" type="pres">
      <dgm:prSet presAssocID="{DFB0C8B2-1FC5-49CE-BCBD-E6B1E9C54179}" presName="txTwo" presStyleLbl="node2" presStyleIdx="14" presStyleCnt="16">
        <dgm:presLayoutVars>
          <dgm:chPref val="3"/>
        </dgm:presLayoutVars>
      </dgm:prSet>
      <dgm:spPr/>
      <dgm:t>
        <a:bodyPr/>
        <a:lstStyle/>
        <a:p>
          <a:endParaRPr lang="fr-FR"/>
        </a:p>
      </dgm:t>
    </dgm:pt>
    <dgm:pt modelId="{69459F80-35BD-4E9B-ABEF-7D55EBE5CC42}" type="pres">
      <dgm:prSet presAssocID="{DFB0C8B2-1FC5-49CE-BCBD-E6B1E9C54179}" presName="horzTwo" presStyleCnt="0"/>
      <dgm:spPr/>
    </dgm:pt>
    <dgm:pt modelId="{1E673B7D-A5B7-47BC-B39A-CB456B097CC1}" type="pres">
      <dgm:prSet presAssocID="{01B4976C-785E-475A-980E-FCAE406A96A4}" presName="sibSpaceTwo" presStyleCnt="0"/>
      <dgm:spPr/>
    </dgm:pt>
    <dgm:pt modelId="{2B656439-BA38-4C28-A9AF-1ADE3134C33B}" type="pres">
      <dgm:prSet presAssocID="{61B1C96E-4808-4A2E-B444-08B428CA9BC9}" presName="vertTwo" presStyleCnt="0"/>
      <dgm:spPr/>
    </dgm:pt>
    <dgm:pt modelId="{B20DE9EB-16DC-4183-8FF7-6A2276849A29}" type="pres">
      <dgm:prSet presAssocID="{61B1C96E-4808-4A2E-B444-08B428CA9BC9}" presName="txTwo" presStyleLbl="node2" presStyleIdx="15" presStyleCnt="16">
        <dgm:presLayoutVars>
          <dgm:chPref val="3"/>
        </dgm:presLayoutVars>
      </dgm:prSet>
      <dgm:spPr/>
      <dgm:t>
        <a:bodyPr/>
        <a:lstStyle/>
        <a:p>
          <a:endParaRPr lang="fr-FR"/>
        </a:p>
      </dgm:t>
    </dgm:pt>
    <dgm:pt modelId="{304C4E6F-9976-4D86-B3F1-02E342C56C75}" type="pres">
      <dgm:prSet presAssocID="{61B1C96E-4808-4A2E-B444-08B428CA9BC9}" presName="horzTwo" presStyleCnt="0"/>
      <dgm:spPr/>
    </dgm:pt>
  </dgm:ptLst>
  <dgm:cxnLst>
    <dgm:cxn modelId="{2D4B34C5-36D3-452A-8F8B-572FF7A7065E}" type="presOf" srcId="{C33AD541-EA81-4B14-9F27-6E25BA34351B}" destId="{501C3576-665C-4D8F-82B8-2796C86BEB67}" srcOrd="0" destOrd="0" presId="urn:microsoft.com/office/officeart/2005/8/layout/hierarchy4"/>
    <dgm:cxn modelId="{5E74EC70-D7E5-4683-9038-2D9ACA02C763}" srcId="{0BCA89EC-1B2C-4EFD-954F-C42F80B6431F}" destId="{4A371E5F-88B9-48CD-B9C1-95FE138193ED}" srcOrd="9" destOrd="0" parTransId="{1D3D40E4-115A-4957-9260-38F915679DC8}" sibTransId="{5679EA0F-F835-48A6-ABA7-4BB0D76CB56A}"/>
    <dgm:cxn modelId="{CCADD5A3-B2BE-4284-B63F-F7A4C56CDE85}" srcId="{0BCA89EC-1B2C-4EFD-954F-C42F80B6431F}" destId="{85F7D9D3-36D7-45C1-9C9A-E9A7E9EAC3F5}" srcOrd="3" destOrd="0" parTransId="{1A211784-6261-4A95-88AE-5C0CA12E4972}" sibTransId="{98A783DE-577B-491B-9735-09E66B3F8D5D}"/>
    <dgm:cxn modelId="{A119F0A3-CE90-460F-B057-8B506D14C849}" type="presOf" srcId="{85F7D9D3-36D7-45C1-9C9A-E9A7E9EAC3F5}" destId="{F6559FF4-3700-4933-9445-C15CB898D6E7}" srcOrd="0" destOrd="0" presId="urn:microsoft.com/office/officeart/2005/8/layout/hierarchy4"/>
    <dgm:cxn modelId="{0D81AB54-8B6C-4F9E-98E7-B598E3FB4DA0}" srcId="{0BCA89EC-1B2C-4EFD-954F-C42F80B6431F}" destId="{4584154E-F5F0-428B-B2D6-DA4DEF700955}" srcOrd="12" destOrd="0" parTransId="{3A3D1BD5-5A2B-48EE-ACBF-FF75AC89C9AA}" sibTransId="{96A54663-5F79-412B-BDD0-B5DF329B6947}"/>
    <dgm:cxn modelId="{AF49A0FA-AF80-4889-92A2-B3A32576E5D6}" type="presOf" srcId="{77BF3CBE-614A-48CC-8088-83DDB1A1D4DB}" destId="{5B5C864B-F963-4763-9C82-4F0FDD24C383}" srcOrd="0" destOrd="0" presId="urn:microsoft.com/office/officeart/2005/8/layout/hierarchy4"/>
    <dgm:cxn modelId="{7819A6F8-A5DF-4FA1-92EF-1925E1021D06}" type="presOf" srcId="{D1C186B0-C12C-41CD-9DD6-7F49E3C6FF0E}" destId="{B5F8DF80-AFA6-45F5-B055-7058E7720D27}" srcOrd="0" destOrd="0" presId="urn:microsoft.com/office/officeart/2005/8/layout/hierarchy4"/>
    <dgm:cxn modelId="{AED1F93D-A3E5-46A5-B1CD-74FF6F515B1A}" srcId="{0BCA89EC-1B2C-4EFD-954F-C42F80B6431F}" destId="{61B1C96E-4808-4A2E-B444-08B428CA9BC9}" srcOrd="15" destOrd="0" parTransId="{3DCE6362-A922-486B-8D23-F06C1213269C}" sibTransId="{2FC863A6-BBA6-4F8B-B957-F5F454550492}"/>
    <dgm:cxn modelId="{4B235B29-54FE-47E7-922D-3A468CCF7F00}" srcId="{0BCA89EC-1B2C-4EFD-954F-C42F80B6431F}" destId="{1EB5E696-E284-4A75-B118-1BE611398385}" srcOrd="5" destOrd="0" parTransId="{11016AB9-27E3-4ED1-8542-7C394986353E}" sibTransId="{24651396-C7AF-4089-9832-7C3C284D0C07}"/>
    <dgm:cxn modelId="{5FFCC335-BE95-41AC-959D-6575F0E1C5C9}" type="presOf" srcId="{DFB0C8B2-1FC5-49CE-BCBD-E6B1E9C54179}" destId="{B0FB41F4-A12D-44A6-9661-01157A6CCFD4}" srcOrd="0" destOrd="0" presId="urn:microsoft.com/office/officeart/2005/8/layout/hierarchy4"/>
    <dgm:cxn modelId="{CCCEFC75-90D0-4782-8105-0E380C987969}" srcId="{0BCA89EC-1B2C-4EFD-954F-C42F80B6431F}" destId="{2AC5B631-E9A6-4D9C-A2EB-6160FF6EEFE3}" srcOrd="8" destOrd="0" parTransId="{32B131B3-2F7E-4FAC-8AE2-E0A26C252D37}" sibTransId="{63F64365-3BAA-45D3-83BC-47BE2D860433}"/>
    <dgm:cxn modelId="{D6BCF0E1-1C74-432B-B350-32E77C27966E}" srcId="{0BCA89EC-1B2C-4EFD-954F-C42F80B6431F}" destId="{FA277402-28D9-4DA3-AA51-EBA79B7E9F4D}" srcOrd="6" destOrd="0" parTransId="{0E0B8193-9C1A-48A3-9147-1688AEBFEBAD}" sibTransId="{81A2A9A4-70F0-424B-BACB-EFE18E1C660B}"/>
    <dgm:cxn modelId="{6B7A6E61-0C29-4522-897A-5BE5A1F81FFA}" type="presOf" srcId="{61B1C96E-4808-4A2E-B444-08B428CA9BC9}" destId="{B20DE9EB-16DC-4183-8FF7-6A2276849A29}" srcOrd="0" destOrd="0" presId="urn:microsoft.com/office/officeart/2005/8/layout/hierarchy4"/>
    <dgm:cxn modelId="{5B81284C-8317-4441-9569-CACCD2CF616C}" type="presOf" srcId="{295A231A-6103-4A9A-AFF6-C89BCA5D157C}" destId="{24FDF485-C6E6-45CA-AA97-44286B87872D}" srcOrd="0" destOrd="0" presId="urn:microsoft.com/office/officeart/2005/8/layout/hierarchy4"/>
    <dgm:cxn modelId="{C2B7D493-D8F2-446D-97F0-DC6830B7E61C}" srcId="{0BCA89EC-1B2C-4EFD-954F-C42F80B6431F}" destId="{C33AD541-EA81-4B14-9F27-6E25BA34351B}" srcOrd="7" destOrd="0" parTransId="{33D9DEC1-536C-477C-901C-5A7A689B7272}" sibTransId="{6DBA5EA4-2880-46AC-B301-CA88BDF4F9F1}"/>
    <dgm:cxn modelId="{340FCF19-4108-4615-946F-B9EBF53DB1CB}" type="presOf" srcId="{2AC5B631-E9A6-4D9C-A2EB-6160FF6EEFE3}" destId="{BE953BD4-A946-418B-8864-68B70A2394D1}" srcOrd="0" destOrd="0" presId="urn:microsoft.com/office/officeart/2005/8/layout/hierarchy4"/>
    <dgm:cxn modelId="{47EB64BA-C816-45A3-A618-8384576BC2A2}" type="presOf" srcId="{FA277402-28D9-4DA3-AA51-EBA79B7E9F4D}" destId="{7B785160-467E-4609-AA96-303D02FBED6C}" srcOrd="0" destOrd="0" presId="urn:microsoft.com/office/officeart/2005/8/layout/hierarchy4"/>
    <dgm:cxn modelId="{E1017662-0F4B-4441-AF27-B0110032BB2E}" srcId="{0BCA89EC-1B2C-4EFD-954F-C42F80B6431F}" destId="{6AFDFEBD-BBA9-473A-8EB3-96084C441CD8}" srcOrd="10" destOrd="0" parTransId="{488E98C1-87B9-418A-8498-F6B89C440969}" sibTransId="{0F0CC839-2D7C-4CB8-8E71-75CD4B1F17F8}"/>
    <dgm:cxn modelId="{99DF6693-1801-4CDC-8A26-C329C4573C75}" type="presOf" srcId="{672318C5-AF38-4F91-831B-FBF45F365CC9}" destId="{6A162E66-0513-44CA-9E4E-870C3DA9E47E}" srcOrd="0" destOrd="0" presId="urn:microsoft.com/office/officeart/2005/8/layout/hierarchy4"/>
    <dgm:cxn modelId="{F9317793-ECC1-48D6-821B-26BBEB1DEC2D}" srcId="{0BCA89EC-1B2C-4EFD-954F-C42F80B6431F}" destId="{42BFE39D-0810-459F-B76D-87495E513D84}" srcOrd="2" destOrd="0" parTransId="{6B987F3A-C058-474F-B3CE-2F16E85364EA}" sibTransId="{A3EE8780-B01F-4574-98F7-535E94D310FF}"/>
    <dgm:cxn modelId="{B9CBD8E3-C25D-44F0-8053-C535C7A6C9AB}" srcId="{0BCA89EC-1B2C-4EFD-954F-C42F80B6431F}" destId="{DFB0C8B2-1FC5-49CE-BCBD-E6B1E9C54179}" srcOrd="14" destOrd="0" parTransId="{86E25150-F903-43C1-B3BB-ACF6DB2C8DD2}" sibTransId="{01B4976C-785E-475A-980E-FCAE406A96A4}"/>
    <dgm:cxn modelId="{47ED6EC8-D21B-4622-ACEB-3DCB1A3E1C6B}" type="presOf" srcId="{1EB5E696-E284-4A75-B118-1BE611398385}" destId="{36C420CC-3BC8-45F2-9F73-ABF6C4FF3955}" srcOrd="0" destOrd="0" presId="urn:microsoft.com/office/officeart/2005/8/layout/hierarchy4"/>
    <dgm:cxn modelId="{DD3A9592-4E7C-41FF-ACB8-AE80E592027C}" type="presOf" srcId="{0BCA89EC-1B2C-4EFD-954F-C42F80B6431F}" destId="{A3ADF588-DA22-46D7-A0C8-0115E7D7EBD5}" srcOrd="0" destOrd="0" presId="urn:microsoft.com/office/officeart/2005/8/layout/hierarchy4"/>
    <dgm:cxn modelId="{966B8B06-5FB0-4353-9D37-AFDB977710FC}" srcId="{0BCA89EC-1B2C-4EFD-954F-C42F80B6431F}" destId="{4648D026-4264-4D91-AC1F-A861755FA946}" srcOrd="11" destOrd="0" parTransId="{301FB50C-C956-45CC-82FB-79EA8C81368A}" sibTransId="{06E76B73-C6BD-4BE5-95DE-B40E4002E55B}"/>
    <dgm:cxn modelId="{8960A5B3-2A19-4DC7-8033-EC7629A0DD12}" type="presOf" srcId="{4A371E5F-88B9-48CD-B9C1-95FE138193ED}" destId="{75749DB6-017D-4986-AD88-7F5FD4821C05}" srcOrd="0" destOrd="0" presId="urn:microsoft.com/office/officeart/2005/8/layout/hierarchy4"/>
    <dgm:cxn modelId="{58996800-4A8E-42EE-87A3-E41008F70592}" srcId="{0BCA89EC-1B2C-4EFD-954F-C42F80B6431F}" destId="{D1C186B0-C12C-41CD-9DD6-7F49E3C6FF0E}" srcOrd="1" destOrd="0" parTransId="{E97BBDAB-F00D-4F48-A5A1-726A5BA0BA78}" sibTransId="{1B009DE5-270F-4BF5-85D3-F132E8A53D2D}"/>
    <dgm:cxn modelId="{9069D7F5-2199-4618-9D7A-5678A3E86D00}" type="presOf" srcId="{4584154E-F5F0-428B-B2D6-DA4DEF700955}" destId="{037F3A59-4692-4108-A5D7-F94E5BA5ED9C}" srcOrd="0" destOrd="0" presId="urn:microsoft.com/office/officeart/2005/8/layout/hierarchy4"/>
    <dgm:cxn modelId="{4C414A77-503F-49DD-ACAB-AD012AE966A6}" type="presOf" srcId="{6AFDFEBD-BBA9-473A-8EB3-96084C441CD8}" destId="{562527C4-1C30-41BA-96F2-01A8A8FD7FB1}" srcOrd="0" destOrd="0" presId="urn:microsoft.com/office/officeart/2005/8/layout/hierarchy4"/>
    <dgm:cxn modelId="{99609B93-473B-4859-B186-DDD9C4DA0469}" type="presOf" srcId="{A7BB848F-96CA-40E4-8AE8-612288AD6805}" destId="{9CD38C61-3B26-4E93-B042-E7C65A125B05}" srcOrd="0" destOrd="0" presId="urn:microsoft.com/office/officeart/2005/8/layout/hierarchy4"/>
    <dgm:cxn modelId="{656FAE91-4666-4708-A1B5-2BED8CC28982}" srcId="{0BCA89EC-1B2C-4EFD-954F-C42F80B6431F}" destId="{A7BB848F-96CA-40E4-8AE8-612288AD6805}" srcOrd="0" destOrd="0" parTransId="{9DC21A46-C3EC-419F-AEEF-FF4A2DAA30D3}" sibTransId="{F285F66D-103D-4322-8944-EC409714A335}"/>
    <dgm:cxn modelId="{FDCDD3F2-60D4-4FB7-A6F0-00E900485E58}" srcId="{672318C5-AF38-4F91-831B-FBF45F365CC9}" destId="{0BCA89EC-1B2C-4EFD-954F-C42F80B6431F}" srcOrd="0" destOrd="0" parTransId="{447D8180-9874-4BEA-BD38-C3BECAF3B4A9}" sibTransId="{167B41BF-C8B9-4194-A49C-16E19E4EEAE7}"/>
    <dgm:cxn modelId="{E2F87339-8041-40C4-8E62-0217EB9FACEC}" srcId="{0BCA89EC-1B2C-4EFD-954F-C42F80B6431F}" destId="{77BF3CBE-614A-48CC-8088-83DDB1A1D4DB}" srcOrd="13" destOrd="0" parTransId="{FF29E010-ECBB-43E3-94B5-83F97BFF2A90}" sibTransId="{F844AFE1-ECE7-427E-83A9-2743CC4A557C}"/>
    <dgm:cxn modelId="{446D8415-4AA5-45FA-83DD-0100B039A0A1}" type="presOf" srcId="{4648D026-4264-4D91-AC1F-A861755FA946}" destId="{B69378D7-35BE-44D9-A607-2BA6487AB0D6}" srcOrd="0" destOrd="0" presId="urn:microsoft.com/office/officeart/2005/8/layout/hierarchy4"/>
    <dgm:cxn modelId="{E6299F95-2022-4446-9B96-CDBEB4766830}" type="presOf" srcId="{42BFE39D-0810-459F-B76D-87495E513D84}" destId="{A2A89279-B6F5-444E-9EDE-3DD7EADECDCE}" srcOrd="0" destOrd="0" presId="urn:microsoft.com/office/officeart/2005/8/layout/hierarchy4"/>
    <dgm:cxn modelId="{E1C22DB7-A17F-432D-9DFF-E91479FB56FF}" srcId="{0BCA89EC-1B2C-4EFD-954F-C42F80B6431F}" destId="{295A231A-6103-4A9A-AFF6-C89BCA5D157C}" srcOrd="4" destOrd="0" parTransId="{0289C632-04D9-48AC-8D65-3BD92AAADE61}" sibTransId="{5301E0CF-1DEA-4649-8EBA-4C43D73BB6E5}"/>
    <dgm:cxn modelId="{9BBC7C7B-ADFC-42B5-A5D7-4055116DDBD0}" type="presParOf" srcId="{6A162E66-0513-44CA-9E4E-870C3DA9E47E}" destId="{E8EAB13B-855E-41E3-B926-656DAED77873}" srcOrd="0" destOrd="0" presId="urn:microsoft.com/office/officeart/2005/8/layout/hierarchy4"/>
    <dgm:cxn modelId="{22F3FB8E-F60F-4555-A727-5740CC8BBFE2}" type="presParOf" srcId="{E8EAB13B-855E-41E3-B926-656DAED77873}" destId="{A3ADF588-DA22-46D7-A0C8-0115E7D7EBD5}" srcOrd="0" destOrd="0" presId="urn:microsoft.com/office/officeart/2005/8/layout/hierarchy4"/>
    <dgm:cxn modelId="{39E3BCDB-8254-428A-A317-05E9A9AE0D76}" type="presParOf" srcId="{E8EAB13B-855E-41E3-B926-656DAED77873}" destId="{1D36020B-9870-47A0-A2F9-5B97C9A6FE9B}" srcOrd="1" destOrd="0" presId="urn:microsoft.com/office/officeart/2005/8/layout/hierarchy4"/>
    <dgm:cxn modelId="{FCE040A4-33E6-4E52-A82D-50DDB868B9D2}" type="presParOf" srcId="{E8EAB13B-855E-41E3-B926-656DAED77873}" destId="{97231C84-7177-4B22-A8B3-96255BC0A4D4}" srcOrd="2" destOrd="0" presId="urn:microsoft.com/office/officeart/2005/8/layout/hierarchy4"/>
    <dgm:cxn modelId="{FCEE6D09-E0AC-4C81-B554-2B832FD5AC81}" type="presParOf" srcId="{97231C84-7177-4B22-A8B3-96255BC0A4D4}" destId="{92103242-EDD3-4F01-9959-79217B2086D0}" srcOrd="0" destOrd="0" presId="urn:microsoft.com/office/officeart/2005/8/layout/hierarchy4"/>
    <dgm:cxn modelId="{91BFC7BD-371B-4CC2-A458-B57B48F809AD}" type="presParOf" srcId="{92103242-EDD3-4F01-9959-79217B2086D0}" destId="{9CD38C61-3B26-4E93-B042-E7C65A125B05}" srcOrd="0" destOrd="0" presId="urn:microsoft.com/office/officeart/2005/8/layout/hierarchy4"/>
    <dgm:cxn modelId="{46ED9F08-12F0-424C-B63E-88E83B3B09C2}" type="presParOf" srcId="{92103242-EDD3-4F01-9959-79217B2086D0}" destId="{EE7AAA5D-39AE-484E-BBA7-F103B813460E}" srcOrd="1" destOrd="0" presId="urn:microsoft.com/office/officeart/2005/8/layout/hierarchy4"/>
    <dgm:cxn modelId="{FF87A369-5211-42BF-A698-9C0BB01F0B55}" type="presParOf" srcId="{97231C84-7177-4B22-A8B3-96255BC0A4D4}" destId="{EFB04AD7-57FF-44E5-ACFA-B3C216789DEF}" srcOrd="1" destOrd="0" presId="urn:microsoft.com/office/officeart/2005/8/layout/hierarchy4"/>
    <dgm:cxn modelId="{414113A1-B8DC-46A0-83E2-0EC73E9BF117}" type="presParOf" srcId="{97231C84-7177-4B22-A8B3-96255BC0A4D4}" destId="{B1F889EA-CB24-4E35-BF05-711346D86D72}" srcOrd="2" destOrd="0" presId="urn:microsoft.com/office/officeart/2005/8/layout/hierarchy4"/>
    <dgm:cxn modelId="{F3A55696-97DF-426E-8D9B-F8AD72B6D990}" type="presParOf" srcId="{B1F889EA-CB24-4E35-BF05-711346D86D72}" destId="{B5F8DF80-AFA6-45F5-B055-7058E7720D27}" srcOrd="0" destOrd="0" presId="urn:microsoft.com/office/officeart/2005/8/layout/hierarchy4"/>
    <dgm:cxn modelId="{8FD5DAE0-0BD0-4E2E-B2A0-8B905448B81F}" type="presParOf" srcId="{B1F889EA-CB24-4E35-BF05-711346D86D72}" destId="{8017140A-3322-47C7-892F-4866AA17E737}" srcOrd="1" destOrd="0" presId="urn:microsoft.com/office/officeart/2005/8/layout/hierarchy4"/>
    <dgm:cxn modelId="{CC024B1B-3761-49DD-9ED1-5FA414A514FE}" type="presParOf" srcId="{97231C84-7177-4B22-A8B3-96255BC0A4D4}" destId="{80E695C0-18DE-4B30-82B9-C4A57A135DD1}" srcOrd="3" destOrd="0" presId="urn:microsoft.com/office/officeart/2005/8/layout/hierarchy4"/>
    <dgm:cxn modelId="{25309015-13FE-4FE0-833D-647DCA91F05A}" type="presParOf" srcId="{97231C84-7177-4B22-A8B3-96255BC0A4D4}" destId="{D44AFDF0-589D-4464-B3F8-7AF86F4CFD79}" srcOrd="4" destOrd="0" presId="urn:microsoft.com/office/officeart/2005/8/layout/hierarchy4"/>
    <dgm:cxn modelId="{6C3BD504-9FB8-4194-94CE-5D3FD20CB73D}" type="presParOf" srcId="{D44AFDF0-589D-4464-B3F8-7AF86F4CFD79}" destId="{A2A89279-B6F5-444E-9EDE-3DD7EADECDCE}" srcOrd="0" destOrd="0" presId="urn:microsoft.com/office/officeart/2005/8/layout/hierarchy4"/>
    <dgm:cxn modelId="{FCE9CCAD-ADC3-409E-9100-B674923DD076}" type="presParOf" srcId="{D44AFDF0-589D-4464-B3F8-7AF86F4CFD79}" destId="{CDBE49E9-923D-4992-BB11-662BC33600AD}" srcOrd="1" destOrd="0" presId="urn:microsoft.com/office/officeart/2005/8/layout/hierarchy4"/>
    <dgm:cxn modelId="{8948A9F8-456E-4094-B7B9-F79F9867F9E2}" type="presParOf" srcId="{97231C84-7177-4B22-A8B3-96255BC0A4D4}" destId="{C6164D4C-65C3-4E07-B51B-47B8DE854F3D}" srcOrd="5" destOrd="0" presId="urn:microsoft.com/office/officeart/2005/8/layout/hierarchy4"/>
    <dgm:cxn modelId="{61D734A2-533F-4A5C-96B6-ED9D94CC085B}" type="presParOf" srcId="{97231C84-7177-4B22-A8B3-96255BC0A4D4}" destId="{C7BA3C7B-55F7-4355-8845-645D24CACC0C}" srcOrd="6" destOrd="0" presId="urn:microsoft.com/office/officeart/2005/8/layout/hierarchy4"/>
    <dgm:cxn modelId="{6AC57268-5C28-41FC-8D24-B89223E10D3F}" type="presParOf" srcId="{C7BA3C7B-55F7-4355-8845-645D24CACC0C}" destId="{F6559FF4-3700-4933-9445-C15CB898D6E7}" srcOrd="0" destOrd="0" presId="urn:microsoft.com/office/officeart/2005/8/layout/hierarchy4"/>
    <dgm:cxn modelId="{18C14B5F-6BEF-4A64-86DB-006AA6A58447}" type="presParOf" srcId="{C7BA3C7B-55F7-4355-8845-645D24CACC0C}" destId="{C4BA7A66-2E71-4B4C-9759-8BEEEE60BE55}" srcOrd="1" destOrd="0" presId="urn:microsoft.com/office/officeart/2005/8/layout/hierarchy4"/>
    <dgm:cxn modelId="{FF1D4084-30E1-4867-AA52-96757A7B3A60}" type="presParOf" srcId="{97231C84-7177-4B22-A8B3-96255BC0A4D4}" destId="{00BF72D6-EF13-4D8E-81BA-F67A8F623C3C}" srcOrd="7" destOrd="0" presId="urn:microsoft.com/office/officeart/2005/8/layout/hierarchy4"/>
    <dgm:cxn modelId="{D17ACAD0-D9F4-4986-9454-A2C02F3D2C56}" type="presParOf" srcId="{97231C84-7177-4B22-A8B3-96255BC0A4D4}" destId="{3D44690E-0D5C-4672-A1C4-69FD49A86CB6}" srcOrd="8" destOrd="0" presId="urn:microsoft.com/office/officeart/2005/8/layout/hierarchy4"/>
    <dgm:cxn modelId="{64F02488-8EDE-4D5D-BF15-CFF3A02BDFD7}" type="presParOf" srcId="{3D44690E-0D5C-4672-A1C4-69FD49A86CB6}" destId="{24FDF485-C6E6-45CA-AA97-44286B87872D}" srcOrd="0" destOrd="0" presId="urn:microsoft.com/office/officeart/2005/8/layout/hierarchy4"/>
    <dgm:cxn modelId="{EB246798-841F-4B51-9FD3-85AB3283456E}" type="presParOf" srcId="{3D44690E-0D5C-4672-A1C4-69FD49A86CB6}" destId="{278EA42B-008D-4E8A-821C-8E8B6EF992EE}" srcOrd="1" destOrd="0" presId="urn:microsoft.com/office/officeart/2005/8/layout/hierarchy4"/>
    <dgm:cxn modelId="{0E510229-DAE6-44FF-84B4-300EDF712B43}" type="presParOf" srcId="{97231C84-7177-4B22-A8B3-96255BC0A4D4}" destId="{91D21501-5DDB-40F2-8814-9F48B3195495}" srcOrd="9" destOrd="0" presId="urn:microsoft.com/office/officeart/2005/8/layout/hierarchy4"/>
    <dgm:cxn modelId="{08DDAE9A-23C7-4B49-A1ED-DBD78BA99B04}" type="presParOf" srcId="{97231C84-7177-4B22-A8B3-96255BC0A4D4}" destId="{C4D841F9-289E-4F6D-8626-81A03954648D}" srcOrd="10" destOrd="0" presId="urn:microsoft.com/office/officeart/2005/8/layout/hierarchy4"/>
    <dgm:cxn modelId="{31DDDC60-D246-4DDA-934C-656A10F3B00D}" type="presParOf" srcId="{C4D841F9-289E-4F6D-8626-81A03954648D}" destId="{36C420CC-3BC8-45F2-9F73-ABF6C4FF3955}" srcOrd="0" destOrd="0" presId="urn:microsoft.com/office/officeart/2005/8/layout/hierarchy4"/>
    <dgm:cxn modelId="{4FC67FDA-BB57-4DCA-A99F-A5F2FA6A2302}" type="presParOf" srcId="{C4D841F9-289E-4F6D-8626-81A03954648D}" destId="{816419E0-31B8-4D82-930C-179EBC08A602}" srcOrd="1" destOrd="0" presId="urn:microsoft.com/office/officeart/2005/8/layout/hierarchy4"/>
    <dgm:cxn modelId="{D7B0B296-5410-4240-9DB5-32A780F016D2}" type="presParOf" srcId="{97231C84-7177-4B22-A8B3-96255BC0A4D4}" destId="{D087A658-DA29-47BA-A8D6-B00C52196C4F}" srcOrd="11" destOrd="0" presId="urn:microsoft.com/office/officeart/2005/8/layout/hierarchy4"/>
    <dgm:cxn modelId="{218A0835-2AFB-4CDC-8599-CBDBD38C8B9A}" type="presParOf" srcId="{97231C84-7177-4B22-A8B3-96255BC0A4D4}" destId="{AABB2971-C6D5-4C13-83C6-7960053B2901}" srcOrd="12" destOrd="0" presId="urn:microsoft.com/office/officeart/2005/8/layout/hierarchy4"/>
    <dgm:cxn modelId="{6B18B392-EC8A-4F13-B816-1B52B380B7EA}" type="presParOf" srcId="{AABB2971-C6D5-4C13-83C6-7960053B2901}" destId="{7B785160-467E-4609-AA96-303D02FBED6C}" srcOrd="0" destOrd="0" presId="urn:microsoft.com/office/officeart/2005/8/layout/hierarchy4"/>
    <dgm:cxn modelId="{705BB996-1A1F-4FE9-A05C-A9818A385A28}" type="presParOf" srcId="{AABB2971-C6D5-4C13-83C6-7960053B2901}" destId="{2BFBD4B6-D36F-4612-8A35-8DC5271DEA41}" srcOrd="1" destOrd="0" presId="urn:microsoft.com/office/officeart/2005/8/layout/hierarchy4"/>
    <dgm:cxn modelId="{0C308FBC-0D91-418B-A923-298CF0E96107}" type="presParOf" srcId="{97231C84-7177-4B22-A8B3-96255BC0A4D4}" destId="{6597B353-E520-45CC-A29E-0145BDD11DBE}" srcOrd="13" destOrd="0" presId="urn:microsoft.com/office/officeart/2005/8/layout/hierarchy4"/>
    <dgm:cxn modelId="{CEC74DDA-7170-4F60-A855-08ACA520B503}" type="presParOf" srcId="{97231C84-7177-4B22-A8B3-96255BC0A4D4}" destId="{FCBAF204-B2D4-4194-931D-587AF2DFC934}" srcOrd="14" destOrd="0" presId="urn:microsoft.com/office/officeart/2005/8/layout/hierarchy4"/>
    <dgm:cxn modelId="{C499D942-2939-40E0-AC90-66382DAD8D16}" type="presParOf" srcId="{FCBAF204-B2D4-4194-931D-587AF2DFC934}" destId="{501C3576-665C-4D8F-82B8-2796C86BEB67}" srcOrd="0" destOrd="0" presId="urn:microsoft.com/office/officeart/2005/8/layout/hierarchy4"/>
    <dgm:cxn modelId="{27688D91-FEFC-4CC4-BF4B-891927D0DDB3}" type="presParOf" srcId="{FCBAF204-B2D4-4194-931D-587AF2DFC934}" destId="{18367531-1789-4DE3-B89F-2E28E599AD8D}" srcOrd="1" destOrd="0" presId="urn:microsoft.com/office/officeart/2005/8/layout/hierarchy4"/>
    <dgm:cxn modelId="{095E785A-6265-43D3-8843-D3CC9122A89C}" type="presParOf" srcId="{97231C84-7177-4B22-A8B3-96255BC0A4D4}" destId="{8C673310-C4FB-4701-BC35-8EE5456AE61B}" srcOrd="15" destOrd="0" presId="urn:microsoft.com/office/officeart/2005/8/layout/hierarchy4"/>
    <dgm:cxn modelId="{7197E6B0-50DD-41F0-BF2F-E920AF8F9FA5}" type="presParOf" srcId="{97231C84-7177-4B22-A8B3-96255BC0A4D4}" destId="{22B82D2C-F214-41CC-9FE3-E79C17E411DC}" srcOrd="16" destOrd="0" presId="urn:microsoft.com/office/officeart/2005/8/layout/hierarchy4"/>
    <dgm:cxn modelId="{F9BF4A7A-BA08-4B8E-82E5-3E5EF17250AD}" type="presParOf" srcId="{22B82D2C-F214-41CC-9FE3-E79C17E411DC}" destId="{BE953BD4-A946-418B-8864-68B70A2394D1}" srcOrd="0" destOrd="0" presId="urn:microsoft.com/office/officeart/2005/8/layout/hierarchy4"/>
    <dgm:cxn modelId="{A82E66E0-491A-48DB-9484-1F2B325D8C73}" type="presParOf" srcId="{22B82D2C-F214-41CC-9FE3-E79C17E411DC}" destId="{CFF597AD-E0A4-47D7-98E2-DB2D1BFFDD64}" srcOrd="1" destOrd="0" presId="urn:microsoft.com/office/officeart/2005/8/layout/hierarchy4"/>
    <dgm:cxn modelId="{D0751723-3DB4-4B4B-AFA5-C02066E80B87}" type="presParOf" srcId="{97231C84-7177-4B22-A8B3-96255BC0A4D4}" destId="{EE13AF77-4933-4E2D-AF3B-EF7EB678B881}" srcOrd="17" destOrd="0" presId="urn:microsoft.com/office/officeart/2005/8/layout/hierarchy4"/>
    <dgm:cxn modelId="{8AED750B-1672-4C69-9588-219E0C7C497C}" type="presParOf" srcId="{97231C84-7177-4B22-A8B3-96255BC0A4D4}" destId="{57E13A44-03D7-4CA6-BD5C-A4A3F28A4336}" srcOrd="18" destOrd="0" presId="urn:microsoft.com/office/officeart/2005/8/layout/hierarchy4"/>
    <dgm:cxn modelId="{B156434F-CB08-41E4-AAE7-7BDAB07D5DEA}" type="presParOf" srcId="{57E13A44-03D7-4CA6-BD5C-A4A3F28A4336}" destId="{75749DB6-017D-4986-AD88-7F5FD4821C05}" srcOrd="0" destOrd="0" presId="urn:microsoft.com/office/officeart/2005/8/layout/hierarchy4"/>
    <dgm:cxn modelId="{0080C203-3F8E-43C2-A7D1-81DEAF3549A3}" type="presParOf" srcId="{57E13A44-03D7-4CA6-BD5C-A4A3F28A4336}" destId="{1E1DA0B5-DD0A-4342-9A69-1592214A6526}" srcOrd="1" destOrd="0" presId="urn:microsoft.com/office/officeart/2005/8/layout/hierarchy4"/>
    <dgm:cxn modelId="{6E0FF94A-2E8A-4200-92F5-9B4D21062288}" type="presParOf" srcId="{97231C84-7177-4B22-A8B3-96255BC0A4D4}" destId="{2B4413F5-F15A-403F-AC10-269F8263312E}" srcOrd="19" destOrd="0" presId="urn:microsoft.com/office/officeart/2005/8/layout/hierarchy4"/>
    <dgm:cxn modelId="{6CC441AE-72F5-4ED8-B302-F62AA4AFDC96}" type="presParOf" srcId="{97231C84-7177-4B22-A8B3-96255BC0A4D4}" destId="{84EB98C5-1208-45D3-8A1F-2956D38D4ADD}" srcOrd="20" destOrd="0" presId="urn:microsoft.com/office/officeart/2005/8/layout/hierarchy4"/>
    <dgm:cxn modelId="{02097104-A727-4605-84BA-187DDEB1C1AF}" type="presParOf" srcId="{84EB98C5-1208-45D3-8A1F-2956D38D4ADD}" destId="{562527C4-1C30-41BA-96F2-01A8A8FD7FB1}" srcOrd="0" destOrd="0" presId="urn:microsoft.com/office/officeart/2005/8/layout/hierarchy4"/>
    <dgm:cxn modelId="{6B644C22-2239-4415-9F81-D843FDAA6B4B}" type="presParOf" srcId="{84EB98C5-1208-45D3-8A1F-2956D38D4ADD}" destId="{0216063D-0B73-4CAC-8454-B51C211EF451}" srcOrd="1" destOrd="0" presId="urn:microsoft.com/office/officeart/2005/8/layout/hierarchy4"/>
    <dgm:cxn modelId="{8A580369-DA21-44E1-91F2-BE403EEA3344}" type="presParOf" srcId="{97231C84-7177-4B22-A8B3-96255BC0A4D4}" destId="{AB36E6ED-5A02-4457-AE25-B131D5D9E656}" srcOrd="21" destOrd="0" presId="urn:microsoft.com/office/officeart/2005/8/layout/hierarchy4"/>
    <dgm:cxn modelId="{586EDDE8-89F6-41C5-BAEC-6004BE3E9B73}" type="presParOf" srcId="{97231C84-7177-4B22-A8B3-96255BC0A4D4}" destId="{9627DF6E-9F2C-4E3C-A56E-091F8D35A155}" srcOrd="22" destOrd="0" presId="urn:microsoft.com/office/officeart/2005/8/layout/hierarchy4"/>
    <dgm:cxn modelId="{E2D9311A-83A2-4D8B-8164-2774C92F4A4D}" type="presParOf" srcId="{9627DF6E-9F2C-4E3C-A56E-091F8D35A155}" destId="{B69378D7-35BE-44D9-A607-2BA6487AB0D6}" srcOrd="0" destOrd="0" presId="urn:microsoft.com/office/officeart/2005/8/layout/hierarchy4"/>
    <dgm:cxn modelId="{581D4720-E92C-437B-85B8-9BDD9F122486}" type="presParOf" srcId="{9627DF6E-9F2C-4E3C-A56E-091F8D35A155}" destId="{8D5D7BB7-889E-4840-92E6-9ADA06450BD8}" srcOrd="1" destOrd="0" presId="urn:microsoft.com/office/officeart/2005/8/layout/hierarchy4"/>
    <dgm:cxn modelId="{24BE4872-72EB-4110-8CB3-69C01B0AF5FA}" type="presParOf" srcId="{97231C84-7177-4B22-A8B3-96255BC0A4D4}" destId="{5760332E-4080-4F94-ABA7-7A81FCE916BE}" srcOrd="23" destOrd="0" presId="urn:microsoft.com/office/officeart/2005/8/layout/hierarchy4"/>
    <dgm:cxn modelId="{DEF99D38-FF7A-4884-B451-BCBFE698BB70}" type="presParOf" srcId="{97231C84-7177-4B22-A8B3-96255BC0A4D4}" destId="{4E33085F-0F70-49A8-AE27-FB774C194D79}" srcOrd="24" destOrd="0" presId="urn:microsoft.com/office/officeart/2005/8/layout/hierarchy4"/>
    <dgm:cxn modelId="{FA3C9B7C-748C-4889-B067-20319DB68E63}" type="presParOf" srcId="{4E33085F-0F70-49A8-AE27-FB774C194D79}" destId="{037F3A59-4692-4108-A5D7-F94E5BA5ED9C}" srcOrd="0" destOrd="0" presId="urn:microsoft.com/office/officeart/2005/8/layout/hierarchy4"/>
    <dgm:cxn modelId="{4B73C6B5-830B-4107-84A8-744435219C2F}" type="presParOf" srcId="{4E33085F-0F70-49A8-AE27-FB774C194D79}" destId="{5EAF23B6-567F-45CD-8198-48DB6DBCB9F5}" srcOrd="1" destOrd="0" presId="urn:microsoft.com/office/officeart/2005/8/layout/hierarchy4"/>
    <dgm:cxn modelId="{BCBD316E-A7B3-48F2-B5F4-28D530D1DB2B}" type="presParOf" srcId="{97231C84-7177-4B22-A8B3-96255BC0A4D4}" destId="{676AA753-0722-4DEE-A1D3-B9090532680E}" srcOrd="25" destOrd="0" presId="urn:microsoft.com/office/officeart/2005/8/layout/hierarchy4"/>
    <dgm:cxn modelId="{37178FFD-99F7-440A-A6D0-1BC27E90D4A6}" type="presParOf" srcId="{97231C84-7177-4B22-A8B3-96255BC0A4D4}" destId="{3D0BB03E-F34A-4FC1-A4C1-5529F438DDBE}" srcOrd="26" destOrd="0" presId="urn:microsoft.com/office/officeart/2005/8/layout/hierarchy4"/>
    <dgm:cxn modelId="{4FAA6ECF-95F5-4D55-B6FF-C7A2B226AE7F}" type="presParOf" srcId="{3D0BB03E-F34A-4FC1-A4C1-5529F438DDBE}" destId="{5B5C864B-F963-4763-9C82-4F0FDD24C383}" srcOrd="0" destOrd="0" presId="urn:microsoft.com/office/officeart/2005/8/layout/hierarchy4"/>
    <dgm:cxn modelId="{FFEBE066-8E6F-4837-B780-C67199BC4558}" type="presParOf" srcId="{3D0BB03E-F34A-4FC1-A4C1-5529F438DDBE}" destId="{CB3FCD18-D27A-418B-9E99-30A2FB9B0EEA}" srcOrd="1" destOrd="0" presId="urn:microsoft.com/office/officeart/2005/8/layout/hierarchy4"/>
    <dgm:cxn modelId="{C35D85AE-66DB-4D31-A40B-0EB89C23E5E1}" type="presParOf" srcId="{97231C84-7177-4B22-A8B3-96255BC0A4D4}" destId="{2DF01058-99AF-44F9-A930-B28E9D38816B}" srcOrd="27" destOrd="0" presId="urn:microsoft.com/office/officeart/2005/8/layout/hierarchy4"/>
    <dgm:cxn modelId="{3CC62596-743B-4707-928F-8FDB84B2492F}" type="presParOf" srcId="{97231C84-7177-4B22-A8B3-96255BC0A4D4}" destId="{DBA544B6-C81E-4D44-8835-A0FB99B25ACB}" srcOrd="28" destOrd="0" presId="urn:microsoft.com/office/officeart/2005/8/layout/hierarchy4"/>
    <dgm:cxn modelId="{C2D15EBE-7983-4769-8728-A1A39950DDB5}" type="presParOf" srcId="{DBA544B6-C81E-4D44-8835-A0FB99B25ACB}" destId="{B0FB41F4-A12D-44A6-9661-01157A6CCFD4}" srcOrd="0" destOrd="0" presId="urn:microsoft.com/office/officeart/2005/8/layout/hierarchy4"/>
    <dgm:cxn modelId="{3D4F7EC1-0632-41DC-834A-81FDEFAECA9E}" type="presParOf" srcId="{DBA544B6-C81E-4D44-8835-A0FB99B25ACB}" destId="{69459F80-35BD-4E9B-ABEF-7D55EBE5CC42}" srcOrd="1" destOrd="0" presId="urn:microsoft.com/office/officeart/2005/8/layout/hierarchy4"/>
    <dgm:cxn modelId="{CB3F8E65-A3F9-4C9E-A839-15542448A6CD}" type="presParOf" srcId="{97231C84-7177-4B22-A8B3-96255BC0A4D4}" destId="{1E673B7D-A5B7-47BC-B39A-CB456B097CC1}" srcOrd="29" destOrd="0" presId="urn:microsoft.com/office/officeart/2005/8/layout/hierarchy4"/>
    <dgm:cxn modelId="{AB1A9416-06A2-4367-8732-BF0FD26A788D}" type="presParOf" srcId="{97231C84-7177-4B22-A8B3-96255BC0A4D4}" destId="{2B656439-BA38-4C28-A9AF-1ADE3134C33B}" srcOrd="30" destOrd="0" presId="urn:microsoft.com/office/officeart/2005/8/layout/hierarchy4"/>
    <dgm:cxn modelId="{0C8FA937-CD25-4203-AA20-D54A5530AC09}" type="presParOf" srcId="{2B656439-BA38-4C28-A9AF-1ADE3134C33B}" destId="{B20DE9EB-16DC-4183-8FF7-6A2276849A29}" srcOrd="0" destOrd="0" presId="urn:microsoft.com/office/officeart/2005/8/layout/hierarchy4"/>
    <dgm:cxn modelId="{37787C04-60C1-4E4E-95A0-73DB3AE27837}" type="presParOf" srcId="{2B656439-BA38-4C28-A9AF-1ADE3134C33B}" destId="{304C4E6F-9976-4D86-B3F1-02E342C56C75}"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512KB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D1C186B0-C12C-41CD-9DD6-7F49E3C6FF0E}">
      <dgm:prSet phldrT="[Text]"/>
      <dgm:spPr/>
      <dgm:t>
        <a:bodyPr/>
        <a:lstStyle/>
        <a:p>
          <a:r>
            <a:rPr lang="fr-FR" dirty="0" smtClean="0"/>
            <a:t>Ext</a:t>
          </a:r>
          <a:endParaRPr lang="fr-FR" dirty="0"/>
        </a:p>
      </dgm:t>
    </dgm:pt>
    <dgm:pt modelId="{E97BBDAB-F00D-4F48-A5A1-726A5BA0BA78}" type="parTrans" cxnId="{58996800-4A8E-42EE-87A3-E41008F70592}">
      <dgm:prSet/>
      <dgm:spPr/>
      <dgm:t>
        <a:bodyPr/>
        <a:lstStyle/>
        <a:p>
          <a:endParaRPr lang="fr-FR"/>
        </a:p>
      </dgm:t>
    </dgm:pt>
    <dgm:pt modelId="{1B009DE5-270F-4BF5-85D3-F132E8A53D2D}" type="sibTrans" cxnId="{58996800-4A8E-42EE-87A3-E41008F70592}">
      <dgm:prSet/>
      <dgm:spPr/>
      <dgm:t>
        <a:bodyPr/>
        <a:lstStyle/>
        <a:p>
          <a:endParaRPr lang="fr-FR"/>
        </a:p>
      </dgm:t>
    </dgm:pt>
    <dgm:pt modelId="{42BFE39D-0810-459F-B76D-87495E513D84}">
      <dgm:prSet phldrT="[Text]"/>
      <dgm:spPr/>
      <dgm:t>
        <a:bodyPr/>
        <a:lstStyle/>
        <a:p>
          <a:r>
            <a:rPr lang="fr-FR" dirty="0" smtClean="0"/>
            <a:t>Ext</a:t>
          </a:r>
          <a:endParaRPr lang="fr-FR" dirty="0"/>
        </a:p>
      </dgm:t>
    </dgm:pt>
    <dgm:pt modelId="{6B987F3A-C058-474F-B3CE-2F16E85364EA}" type="parTrans" cxnId="{F9317793-ECC1-48D6-821B-26BBEB1DEC2D}">
      <dgm:prSet/>
      <dgm:spPr/>
      <dgm:t>
        <a:bodyPr/>
        <a:lstStyle/>
        <a:p>
          <a:endParaRPr lang="fr-FR"/>
        </a:p>
      </dgm:t>
    </dgm:pt>
    <dgm:pt modelId="{A3EE8780-B01F-4574-98F7-535E94D310FF}" type="sibTrans" cxnId="{F9317793-ECC1-48D6-821B-26BBEB1DEC2D}">
      <dgm:prSet/>
      <dgm:spPr/>
      <dgm:t>
        <a:bodyPr/>
        <a:lstStyle/>
        <a:p>
          <a:endParaRPr lang="fr-FR"/>
        </a:p>
      </dgm:t>
    </dgm:pt>
    <dgm:pt modelId="{85F7D9D3-36D7-45C1-9C9A-E9A7E9EAC3F5}">
      <dgm:prSet phldrT="[Text]"/>
      <dgm:spPr/>
      <dgm:t>
        <a:bodyPr/>
        <a:lstStyle/>
        <a:p>
          <a:r>
            <a:rPr lang="fr-FR" dirty="0" smtClean="0"/>
            <a:t>Ext</a:t>
          </a:r>
          <a:endParaRPr lang="fr-FR" dirty="0"/>
        </a:p>
      </dgm:t>
    </dgm:pt>
    <dgm:pt modelId="{1A211784-6261-4A95-88AE-5C0CA12E4972}" type="parTrans" cxnId="{CCADD5A3-B2BE-4284-B63F-F7A4C56CDE85}">
      <dgm:prSet/>
      <dgm:spPr/>
      <dgm:t>
        <a:bodyPr/>
        <a:lstStyle/>
        <a:p>
          <a:endParaRPr lang="fr-FR"/>
        </a:p>
      </dgm:t>
    </dgm:pt>
    <dgm:pt modelId="{98A783DE-577B-491B-9735-09E66B3F8D5D}" type="sibTrans" cxnId="{CCADD5A3-B2BE-4284-B63F-F7A4C56CDE85}">
      <dgm:prSet/>
      <dgm:spPr/>
      <dgm:t>
        <a:bodyPr/>
        <a:lstStyle/>
        <a:p>
          <a:endParaRPr lang="fr-FR"/>
        </a:p>
      </dgm:t>
    </dgm:pt>
    <dgm:pt modelId="{295A231A-6103-4A9A-AFF6-C89BCA5D157C}">
      <dgm:prSet phldrT="[Text]"/>
      <dgm:spPr/>
      <dgm:t>
        <a:bodyPr/>
        <a:lstStyle/>
        <a:p>
          <a:r>
            <a:rPr lang="fr-FR" dirty="0" smtClean="0"/>
            <a:t>Ext</a:t>
          </a:r>
          <a:endParaRPr lang="fr-FR" dirty="0"/>
        </a:p>
      </dgm:t>
    </dgm:pt>
    <dgm:pt modelId="{0289C632-04D9-48AC-8D65-3BD92AAADE61}" type="parTrans" cxnId="{E1C22DB7-A17F-432D-9DFF-E91479FB56FF}">
      <dgm:prSet/>
      <dgm:spPr/>
      <dgm:t>
        <a:bodyPr/>
        <a:lstStyle/>
        <a:p>
          <a:endParaRPr lang="fr-FR"/>
        </a:p>
      </dgm:t>
    </dgm:pt>
    <dgm:pt modelId="{5301E0CF-1DEA-4649-8EBA-4C43D73BB6E5}" type="sibTrans" cxnId="{E1C22DB7-A17F-432D-9DFF-E91479FB56FF}">
      <dgm:prSet/>
      <dgm:spPr/>
      <dgm:t>
        <a:bodyPr/>
        <a:lstStyle/>
        <a:p>
          <a:endParaRPr lang="fr-FR"/>
        </a:p>
      </dgm:t>
    </dgm:pt>
    <dgm:pt modelId="{1EB5E696-E284-4A75-B118-1BE611398385}">
      <dgm:prSet phldrT="[Text]"/>
      <dgm:spPr/>
      <dgm:t>
        <a:bodyPr/>
        <a:lstStyle/>
        <a:p>
          <a:r>
            <a:rPr lang="fr-FR" dirty="0" smtClean="0"/>
            <a:t>Ext</a:t>
          </a:r>
          <a:endParaRPr lang="fr-FR" dirty="0"/>
        </a:p>
      </dgm:t>
    </dgm:pt>
    <dgm:pt modelId="{11016AB9-27E3-4ED1-8542-7C394986353E}" type="parTrans" cxnId="{4B235B29-54FE-47E7-922D-3A468CCF7F00}">
      <dgm:prSet/>
      <dgm:spPr/>
      <dgm:t>
        <a:bodyPr/>
        <a:lstStyle/>
        <a:p>
          <a:endParaRPr lang="fr-FR"/>
        </a:p>
      </dgm:t>
    </dgm:pt>
    <dgm:pt modelId="{24651396-C7AF-4089-9832-7C3C284D0C07}" type="sibTrans" cxnId="{4B235B29-54FE-47E7-922D-3A468CCF7F00}">
      <dgm:prSet/>
      <dgm:spPr/>
      <dgm:t>
        <a:bodyPr/>
        <a:lstStyle/>
        <a:p>
          <a:endParaRPr lang="fr-FR"/>
        </a:p>
      </dgm:t>
    </dgm:pt>
    <dgm:pt modelId="{FA277402-28D9-4DA3-AA51-EBA79B7E9F4D}">
      <dgm:prSet phldrT="[Text]"/>
      <dgm:spPr/>
      <dgm:t>
        <a:bodyPr/>
        <a:lstStyle/>
        <a:p>
          <a:r>
            <a:rPr lang="fr-FR" dirty="0" smtClean="0"/>
            <a:t>Ext</a:t>
          </a:r>
          <a:endParaRPr lang="fr-FR" dirty="0"/>
        </a:p>
      </dgm:t>
    </dgm:pt>
    <dgm:pt modelId="{0E0B8193-9C1A-48A3-9147-1688AEBFEBAD}" type="parTrans" cxnId="{D6BCF0E1-1C74-432B-B350-32E77C27966E}">
      <dgm:prSet/>
      <dgm:spPr/>
      <dgm:t>
        <a:bodyPr/>
        <a:lstStyle/>
        <a:p>
          <a:endParaRPr lang="fr-FR"/>
        </a:p>
      </dgm:t>
    </dgm:pt>
    <dgm:pt modelId="{81A2A9A4-70F0-424B-BACB-EFE18E1C660B}" type="sibTrans" cxnId="{D6BCF0E1-1C74-432B-B350-32E77C27966E}">
      <dgm:prSet/>
      <dgm:spPr/>
      <dgm:t>
        <a:bodyPr/>
        <a:lstStyle/>
        <a:p>
          <a:endParaRPr lang="fr-FR"/>
        </a:p>
      </dgm:t>
    </dgm:pt>
    <dgm:pt modelId="{C33AD541-EA81-4B14-9F27-6E25BA34351B}">
      <dgm:prSet phldrT="[Text]"/>
      <dgm:spPr/>
      <dgm:t>
        <a:bodyPr/>
        <a:lstStyle/>
        <a:p>
          <a:r>
            <a:rPr lang="fr-FR" dirty="0" smtClean="0"/>
            <a:t>Ext</a:t>
          </a:r>
          <a:endParaRPr lang="fr-FR" dirty="0"/>
        </a:p>
      </dgm:t>
    </dgm:pt>
    <dgm:pt modelId="{33D9DEC1-536C-477C-901C-5A7A689B7272}" type="parTrans" cxnId="{C2B7D493-D8F2-446D-97F0-DC6830B7E61C}">
      <dgm:prSet/>
      <dgm:spPr/>
      <dgm:t>
        <a:bodyPr/>
        <a:lstStyle/>
        <a:p>
          <a:endParaRPr lang="fr-FR"/>
        </a:p>
      </dgm:t>
    </dgm:pt>
    <dgm:pt modelId="{6DBA5EA4-2880-46AC-B301-CA88BDF4F9F1}" type="sibTrans" cxnId="{C2B7D493-D8F2-446D-97F0-DC6830B7E61C}">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8">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 modelId="{EFB04AD7-57FF-44E5-ACFA-B3C216789DEF}" type="pres">
      <dgm:prSet presAssocID="{F285F66D-103D-4322-8944-EC409714A335}" presName="sibSpaceTwo" presStyleCnt="0"/>
      <dgm:spPr/>
    </dgm:pt>
    <dgm:pt modelId="{B1F889EA-CB24-4E35-BF05-711346D86D72}" type="pres">
      <dgm:prSet presAssocID="{D1C186B0-C12C-41CD-9DD6-7F49E3C6FF0E}" presName="vertTwo" presStyleCnt="0"/>
      <dgm:spPr/>
    </dgm:pt>
    <dgm:pt modelId="{B5F8DF80-AFA6-45F5-B055-7058E7720D27}" type="pres">
      <dgm:prSet presAssocID="{D1C186B0-C12C-41CD-9DD6-7F49E3C6FF0E}" presName="txTwo" presStyleLbl="node2" presStyleIdx="1" presStyleCnt="8">
        <dgm:presLayoutVars>
          <dgm:chPref val="3"/>
        </dgm:presLayoutVars>
      </dgm:prSet>
      <dgm:spPr/>
      <dgm:t>
        <a:bodyPr/>
        <a:lstStyle/>
        <a:p>
          <a:endParaRPr lang="fr-FR"/>
        </a:p>
      </dgm:t>
    </dgm:pt>
    <dgm:pt modelId="{8017140A-3322-47C7-892F-4866AA17E737}" type="pres">
      <dgm:prSet presAssocID="{D1C186B0-C12C-41CD-9DD6-7F49E3C6FF0E}" presName="horzTwo" presStyleCnt="0"/>
      <dgm:spPr/>
    </dgm:pt>
    <dgm:pt modelId="{80E695C0-18DE-4B30-82B9-C4A57A135DD1}" type="pres">
      <dgm:prSet presAssocID="{1B009DE5-270F-4BF5-85D3-F132E8A53D2D}" presName="sibSpaceTwo" presStyleCnt="0"/>
      <dgm:spPr/>
    </dgm:pt>
    <dgm:pt modelId="{D44AFDF0-589D-4464-B3F8-7AF86F4CFD79}" type="pres">
      <dgm:prSet presAssocID="{42BFE39D-0810-459F-B76D-87495E513D84}" presName="vertTwo" presStyleCnt="0"/>
      <dgm:spPr/>
    </dgm:pt>
    <dgm:pt modelId="{A2A89279-B6F5-444E-9EDE-3DD7EADECDCE}" type="pres">
      <dgm:prSet presAssocID="{42BFE39D-0810-459F-B76D-87495E513D84}" presName="txTwo" presStyleLbl="node2" presStyleIdx="2" presStyleCnt="8">
        <dgm:presLayoutVars>
          <dgm:chPref val="3"/>
        </dgm:presLayoutVars>
      </dgm:prSet>
      <dgm:spPr/>
      <dgm:t>
        <a:bodyPr/>
        <a:lstStyle/>
        <a:p>
          <a:endParaRPr lang="fr-FR"/>
        </a:p>
      </dgm:t>
    </dgm:pt>
    <dgm:pt modelId="{CDBE49E9-923D-4992-BB11-662BC33600AD}" type="pres">
      <dgm:prSet presAssocID="{42BFE39D-0810-459F-B76D-87495E513D84}" presName="horzTwo" presStyleCnt="0"/>
      <dgm:spPr/>
    </dgm:pt>
    <dgm:pt modelId="{C6164D4C-65C3-4E07-B51B-47B8DE854F3D}" type="pres">
      <dgm:prSet presAssocID="{A3EE8780-B01F-4574-98F7-535E94D310FF}" presName="sibSpaceTwo" presStyleCnt="0"/>
      <dgm:spPr/>
    </dgm:pt>
    <dgm:pt modelId="{C7BA3C7B-55F7-4355-8845-645D24CACC0C}" type="pres">
      <dgm:prSet presAssocID="{85F7D9D3-36D7-45C1-9C9A-E9A7E9EAC3F5}" presName="vertTwo" presStyleCnt="0"/>
      <dgm:spPr/>
    </dgm:pt>
    <dgm:pt modelId="{F6559FF4-3700-4933-9445-C15CB898D6E7}" type="pres">
      <dgm:prSet presAssocID="{85F7D9D3-36D7-45C1-9C9A-E9A7E9EAC3F5}" presName="txTwo" presStyleLbl="node2" presStyleIdx="3" presStyleCnt="8">
        <dgm:presLayoutVars>
          <dgm:chPref val="3"/>
        </dgm:presLayoutVars>
      </dgm:prSet>
      <dgm:spPr/>
      <dgm:t>
        <a:bodyPr/>
        <a:lstStyle/>
        <a:p>
          <a:endParaRPr lang="fr-FR"/>
        </a:p>
      </dgm:t>
    </dgm:pt>
    <dgm:pt modelId="{C4BA7A66-2E71-4B4C-9759-8BEEEE60BE55}" type="pres">
      <dgm:prSet presAssocID="{85F7D9D3-36D7-45C1-9C9A-E9A7E9EAC3F5}" presName="horzTwo" presStyleCnt="0"/>
      <dgm:spPr/>
    </dgm:pt>
    <dgm:pt modelId="{00BF72D6-EF13-4D8E-81BA-F67A8F623C3C}" type="pres">
      <dgm:prSet presAssocID="{98A783DE-577B-491B-9735-09E66B3F8D5D}" presName="sibSpaceTwo" presStyleCnt="0"/>
      <dgm:spPr/>
    </dgm:pt>
    <dgm:pt modelId="{3D44690E-0D5C-4672-A1C4-69FD49A86CB6}" type="pres">
      <dgm:prSet presAssocID="{295A231A-6103-4A9A-AFF6-C89BCA5D157C}" presName="vertTwo" presStyleCnt="0"/>
      <dgm:spPr/>
    </dgm:pt>
    <dgm:pt modelId="{24FDF485-C6E6-45CA-AA97-44286B87872D}" type="pres">
      <dgm:prSet presAssocID="{295A231A-6103-4A9A-AFF6-C89BCA5D157C}" presName="txTwo" presStyleLbl="node2" presStyleIdx="4" presStyleCnt="8">
        <dgm:presLayoutVars>
          <dgm:chPref val="3"/>
        </dgm:presLayoutVars>
      </dgm:prSet>
      <dgm:spPr/>
      <dgm:t>
        <a:bodyPr/>
        <a:lstStyle/>
        <a:p>
          <a:endParaRPr lang="fr-FR"/>
        </a:p>
      </dgm:t>
    </dgm:pt>
    <dgm:pt modelId="{278EA42B-008D-4E8A-821C-8E8B6EF992EE}" type="pres">
      <dgm:prSet presAssocID="{295A231A-6103-4A9A-AFF6-C89BCA5D157C}" presName="horzTwo" presStyleCnt="0"/>
      <dgm:spPr/>
    </dgm:pt>
    <dgm:pt modelId="{91D21501-5DDB-40F2-8814-9F48B3195495}" type="pres">
      <dgm:prSet presAssocID="{5301E0CF-1DEA-4649-8EBA-4C43D73BB6E5}" presName="sibSpaceTwo" presStyleCnt="0"/>
      <dgm:spPr/>
    </dgm:pt>
    <dgm:pt modelId="{C4D841F9-289E-4F6D-8626-81A03954648D}" type="pres">
      <dgm:prSet presAssocID="{1EB5E696-E284-4A75-B118-1BE611398385}" presName="vertTwo" presStyleCnt="0"/>
      <dgm:spPr/>
    </dgm:pt>
    <dgm:pt modelId="{36C420CC-3BC8-45F2-9F73-ABF6C4FF3955}" type="pres">
      <dgm:prSet presAssocID="{1EB5E696-E284-4A75-B118-1BE611398385}" presName="txTwo" presStyleLbl="node2" presStyleIdx="5" presStyleCnt="8">
        <dgm:presLayoutVars>
          <dgm:chPref val="3"/>
        </dgm:presLayoutVars>
      </dgm:prSet>
      <dgm:spPr/>
      <dgm:t>
        <a:bodyPr/>
        <a:lstStyle/>
        <a:p>
          <a:endParaRPr lang="fr-FR"/>
        </a:p>
      </dgm:t>
    </dgm:pt>
    <dgm:pt modelId="{816419E0-31B8-4D82-930C-179EBC08A602}" type="pres">
      <dgm:prSet presAssocID="{1EB5E696-E284-4A75-B118-1BE611398385}" presName="horzTwo" presStyleCnt="0"/>
      <dgm:spPr/>
    </dgm:pt>
    <dgm:pt modelId="{D087A658-DA29-47BA-A8D6-B00C52196C4F}" type="pres">
      <dgm:prSet presAssocID="{24651396-C7AF-4089-9832-7C3C284D0C07}" presName="sibSpaceTwo" presStyleCnt="0"/>
      <dgm:spPr/>
    </dgm:pt>
    <dgm:pt modelId="{AABB2971-C6D5-4C13-83C6-7960053B2901}" type="pres">
      <dgm:prSet presAssocID="{FA277402-28D9-4DA3-AA51-EBA79B7E9F4D}" presName="vertTwo" presStyleCnt="0"/>
      <dgm:spPr/>
    </dgm:pt>
    <dgm:pt modelId="{7B785160-467E-4609-AA96-303D02FBED6C}" type="pres">
      <dgm:prSet presAssocID="{FA277402-28D9-4DA3-AA51-EBA79B7E9F4D}" presName="txTwo" presStyleLbl="node2" presStyleIdx="6" presStyleCnt="8">
        <dgm:presLayoutVars>
          <dgm:chPref val="3"/>
        </dgm:presLayoutVars>
      </dgm:prSet>
      <dgm:spPr/>
      <dgm:t>
        <a:bodyPr/>
        <a:lstStyle/>
        <a:p>
          <a:endParaRPr lang="fr-FR"/>
        </a:p>
      </dgm:t>
    </dgm:pt>
    <dgm:pt modelId="{2BFBD4B6-D36F-4612-8A35-8DC5271DEA41}" type="pres">
      <dgm:prSet presAssocID="{FA277402-28D9-4DA3-AA51-EBA79B7E9F4D}" presName="horzTwo" presStyleCnt="0"/>
      <dgm:spPr/>
    </dgm:pt>
    <dgm:pt modelId="{6597B353-E520-45CC-A29E-0145BDD11DBE}" type="pres">
      <dgm:prSet presAssocID="{81A2A9A4-70F0-424B-BACB-EFE18E1C660B}" presName="sibSpaceTwo" presStyleCnt="0"/>
      <dgm:spPr/>
    </dgm:pt>
    <dgm:pt modelId="{FCBAF204-B2D4-4194-931D-587AF2DFC934}" type="pres">
      <dgm:prSet presAssocID="{C33AD541-EA81-4B14-9F27-6E25BA34351B}" presName="vertTwo" presStyleCnt="0"/>
      <dgm:spPr/>
    </dgm:pt>
    <dgm:pt modelId="{501C3576-665C-4D8F-82B8-2796C86BEB67}" type="pres">
      <dgm:prSet presAssocID="{C33AD541-EA81-4B14-9F27-6E25BA34351B}" presName="txTwo" presStyleLbl="node2" presStyleIdx="7" presStyleCnt="8">
        <dgm:presLayoutVars>
          <dgm:chPref val="3"/>
        </dgm:presLayoutVars>
      </dgm:prSet>
      <dgm:spPr/>
      <dgm:t>
        <a:bodyPr/>
        <a:lstStyle/>
        <a:p>
          <a:endParaRPr lang="fr-FR"/>
        </a:p>
      </dgm:t>
    </dgm:pt>
    <dgm:pt modelId="{18367531-1789-4DE3-B89F-2E28E599AD8D}" type="pres">
      <dgm:prSet presAssocID="{C33AD541-EA81-4B14-9F27-6E25BA34351B}" presName="horzTwo" presStyleCnt="0"/>
      <dgm:spPr/>
    </dgm:pt>
  </dgm:ptLst>
  <dgm:cxnLst>
    <dgm:cxn modelId="{ABB1BE37-1A4E-4195-99A8-8E72648A5AFF}" type="presOf" srcId="{1EB5E696-E284-4A75-B118-1BE611398385}" destId="{36C420CC-3BC8-45F2-9F73-ABF6C4FF3955}" srcOrd="0" destOrd="0" presId="urn:microsoft.com/office/officeart/2005/8/layout/hierarchy4"/>
    <dgm:cxn modelId="{B2544209-BD46-4713-8985-4E0394EC475E}" type="presOf" srcId="{672318C5-AF38-4F91-831B-FBF45F365CC9}" destId="{6A162E66-0513-44CA-9E4E-870C3DA9E47E}" srcOrd="0" destOrd="0" presId="urn:microsoft.com/office/officeart/2005/8/layout/hierarchy4"/>
    <dgm:cxn modelId="{FE30EE26-6D3D-47F3-A6C2-EBCF75D01EFE}" type="presOf" srcId="{D1C186B0-C12C-41CD-9DD6-7F49E3C6FF0E}" destId="{B5F8DF80-AFA6-45F5-B055-7058E7720D27}" srcOrd="0" destOrd="0" presId="urn:microsoft.com/office/officeart/2005/8/layout/hierarchy4"/>
    <dgm:cxn modelId="{CCADD5A3-B2BE-4284-B63F-F7A4C56CDE85}" srcId="{0BCA89EC-1B2C-4EFD-954F-C42F80B6431F}" destId="{85F7D9D3-36D7-45C1-9C9A-E9A7E9EAC3F5}" srcOrd="3" destOrd="0" parTransId="{1A211784-6261-4A95-88AE-5C0CA12E4972}" sibTransId="{98A783DE-577B-491B-9735-09E66B3F8D5D}"/>
    <dgm:cxn modelId="{D6BCF0E1-1C74-432B-B350-32E77C27966E}" srcId="{0BCA89EC-1B2C-4EFD-954F-C42F80B6431F}" destId="{FA277402-28D9-4DA3-AA51-EBA79B7E9F4D}" srcOrd="6" destOrd="0" parTransId="{0E0B8193-9C1A-48A3-9147-1688AEBFEBAD}" sibTransId="{81A2A9A4-70F0-424B-BACB-EFE18E1C660B}"/>
    <dgm:cxn modelId="{58996800-4A8E-42EE-87A3-E41008F70592}" srcId="{0BCA89EC-1B2C-4EFD-954F-C42F80B6431F}" destId="{D1C186B0-C12C-41CD-9DD6-7F49E3C6FF0E}" srcOrd="1" destOrd="0" parTransId="{E97BBDAB-F00D-4F48-A5A1-726A5BA0BA78}" sibTransId="{1B009DE5-270F-4BF5-85D3-F132E8A53D2D}"/>
    <dgm:cxn modelId="{79B3B8F9-B1CF-40C2-BA5E-54D418186D25}" type="presOf" srcId="{0BCA89EC-1B2C-4EFD-954F-C42F80B6431F}" destId="{A3ADF588-DA22-46D7-A0C8-0115E7D7EBD5}" srcOrd="0" destOrd="0" presId="urn:microsoft.com/office/officeart/2005/8/layout/hierarchy4"/>
    <dgm:cxn modelId="{4B235B29-54FE-47E7-922D-3A468CCF7F00}" srcId="{0BCA89EC-1B2C-4EFD-954F-C42F80B6431F}" destId="{1EB5E696-E284-4A75-B118-1BE611398385}" srcOrd="5" destOrd="0" parTransId="{11016AB9-27E3-4ED1-8542-7C394986353E}" sibTransId="{24651396-C7AF-4089-9832-7C3C284D0C07}"/>
    <dgm:cxn modelId="{FDCDD3F2-60D4-4FB7-A6F0-00E900485E58}" srcId="{672318C5-AF38-4F91-831B-FBF45F365CC9}" destId="{0BCA89EC-1B2C-4EFD-954F-C42F80B6431F}" srcOrd="0" destOrd="0" parTransId="{447D8180-9874-4BEA-BD38-C3BECAF3B4A9}" sibTransId="{167B41BF-C8B9-4194-A49C-16E19E4EEAE7}"/>
    <dgm:cxn modelId="{44B3C550-A960-4DBF-BFAD-B4EF10172B7C}" type="presOf" srcId="{C33AD541-EA81-4B14-9F27-6E25BA34351B}" destId="{501C3576-665C-4D8F-82B8-2796C86BEB67}" srcOrd="0" destOrd="0" presId="urn:microsoft.com/office/officeart/2005/8/layout/hierarchy4"/>
    <dgm:cxn modelId="{ACE5E4A3-7DF4-406D-9346-80E6BAFDDCD0}" type="presOf" srcId="{295A231A-6103-4A9A-AFF6-C89BCA5D157C}" destId="{24FDF485-C6E6-45CA-AA97-44286B87872D}" srcOrd="0" destOrd="0" presId="urn:microsoft.com/office/officeart/2005/8/layout/hierarchy4"/>
    <dgm:cxn modelId="{1D06FCD8-A03C-41A4-93C0-DE1787E72EFB}" type="presOf" srcId="{A7BB848F-96CA-40E4-8AE8-612288AD6805}" destId="{9CD38C61-3B26-4E93-B042-E7C65A125B05}" srcOrd="0" destOrd="0" presId="urn:microsoft.com/office/officeart/2005/8/layout/hierarchy4"/>
    <dgm:cxn modelId="{F9317793-ECC1-48D6-821B-26BBEB1DEC2D}" srcId="{0BCA89EC-1B2C-4EFD-954F-C42F80B6431F}" destId="{42BFE39D-0810-459F-B76D-87495E513D84}" srcOrd="2" destOrd="0" parTransId="{6B987F3A-C058-474F-B3CE-2F16E85364EA}" sibTransId="{A3EE8780-B01F-4574-98F7-535E94D310FF}"/>
    <dgm:cxn modelId="{656FAE91-4666-4708-A1B5-2BED8CC28982}" srcId="{0BCA89EC-1B2C-4EFD-954F-C42F80B6431F}" destId="{A7BB848F-96CA-40E4-8AE8-612288AD6805}" srcOrd="0" destOrd="0" parTransId="{9DC21A46-C3EC-419F-AEEF-FF4A2DAA30D3}" sibTransId="{F285F66D-103D-4322-8944-EC409714A335}"/>
    <dgm:cxn modelId="{C2B7D493-D8F2-446D-97F0-DC6830B7E61C}" srcId="{0BCA89EC-1B2C-4EFD-954F-C42F80B6431F}" destId="{C33AD541-EA81-4B14-9F27-6E25BA34351B}" srcOrd="7" destOrd="0" parTransId="{33D9DEC1-536C-477C-901C-5A7A689B7272}" sibTransId="{6DBA5EA4-2880-46AC-B301-CA88BDF4F9F1}"/>
    <dgm:cxn modelId="{E8327D5F-8E0F-4E99-BED0-FB511B8926E9}" type="presOf" srcId="{85F7D9D3-36D7-45C1-9C9A-E9A7E9EAC3F5}" destId="{F6559FF4-3700-4933-9445-C15CB898D6E7}" srcOrd="0" destOrd="0" presId="urn:microsoft.com/office/officeart/2005/8/layout/hierarchy4"/>
    <dgm:cxn modelId="{F4B7A5C5-47F0-485A-8E32-2E63569D9403}" type="presOf" srcId="{42BFE39D-0810-459F-B76D-87495E513D84}" destId="{A2A89279-B6F5-444E-9EDE-3DD7EADECDCE}" srcOrd="0" destOrd="0" presId="urn:microsoft.com/office/officeart/2005/8/layout/hierarchy4"/>
    <dgm:cxn modelId="{E9D6CF04-2890-40C3-ADB5-FF392D86BC5C}" type="presOf" srcId="{FA277402-28D9-4DA3-AA51-EBA79B7E9F4D}" destId="{7B785160-467E-4609-AA96-303D02FBED6C}" srcOrd="0" destOrd="0" presId="urn:microsoft.com/office/officeart/2005/8/layout/hierarchy4"/>
    <dgm:cxn modelId="{E1C22DB7-A17F-432D-9DFF-E91479FB56FF}" srcId="{0BCA89EC-1B2C-4EFD-954F-C42F80B6431F}" destId="{295A231A-6103-4A9A-AFF6-C89BCA5D157C}" srcOrd="4" destOrd="0" parTransId="{0289C632-04D9-48AC-8D65-3BD92AAADE61}" sibTransId="{5301E0CF-1DEA-4649-8EBA-4C43D73BB6E5}"/>
    <dgm:cxn modelId="{CC6A8323-065C-4D33-84E5-008D7DBC7473}" type="presParOf" srcId="{6A162E66-0513-44CA-9E4E-870C3DA9E47E}" destId="{E8EAB13B-855E-41E3-B926-656DAED77873}" srcOrd="0" destOrd="0" presId="urn:microsoft.com/office/officeart/2005/8/layout/hierarchy4"/>
    <dgm:cxn modelId="{E1E501BF-208D-43FC-B08B-A584462CD0D6}" type="presParOf" srcId="{E8EAB13B-855E-41E3-B926-656DAED77873}" destId="{A3ADF588-DA22-46D7-A0C8-0115E7D7EBD5}" srcOrd="0" destOrd="0" presId="urn:microsoft.com/office/officeart/2005/8/layout/hierarchy4"/>
    <dgm:cxn modelId="{B8C1AF68-30E9-4A95-9DDB-1F1F5D5E553A}" type="presParOf" srcId="{E8EAB13B-855E-41E3-B926-656DAED77873}" destId="{1D36020B-9870-47A0-A2F9-5B97C9A6FE9B}" srcOrd="1" destOrd="0" presId="urn:microsoft.com/office/officeart/2005/8/layout/hierarchy4"/>
    <dgm:cxn modelId="{8333EF83-F538-4897-9949-ED38AADAF7AF}" type="presParOf" srcId="{E8EAB13B-855E-41E3-B926-656DAED77873}" destId="{97231C84-7177-4B22-A8B3-96255BC0A4D4}" srcOrd="2" destOrd="0" presId="urn:microsoft.com/office/officeart/2005/8/layout/hierarchy4"/>
    <dgm:cxn modelId="{B34BA994-8EE6-494D-B7A1-1AAA0C3AD863}" type="presParOf" srcId="{97231C84-7177-4B22-A8B3-96255BC0A4D4}" destId="{92103242-EDD3-4F01-9959-79217B2086D0}" srcOrd="0" destOrd="0" presId="urn:microsoft.com/office/officeart/2005/8/layout/hierarchy4"/>
    <dgm:cxn modelId="{C498AF31-FBF5-476A-8F38-75A3D100C98B}" type="presParOf" srcId="{92103242-EDD3-4F01-9959-79217B2086D0}" destId="{9CD38C61-3B26-4E93-B042-E7C65A125B05}" srcOrd="0" destOrd="0" presId="urn:microsoft.com/office/officeart/2005/8/layout/hierarchy4"/>
    <dgm:cxn modelId="{5B3EDE3A-E316-4259-ADAF-FD44CD8404C2}" type="presParOf" srcId="{92103242-EDD3-4F01-9959-79217B2086D0}" destId="{EE7AAA5D-39AE-484E-BBA7-F103B813460E}" srcOrd="1" destOrd="0" presId="urn:microsoft.com/office/officeart/2005/8/layout/hierarchy4"/>
    <dgm:cxn modelId="{1E3C80B1-590A-4DDA-A0FE-DCB471FEBDBB}" type="presParOf" srcId="{97231C84-7177-4B22-A8B3-96255BC0A4D4}" destId="{EFB04AD7-57FF-44E5-ACFA-B3C216789DEF}" srcOrd="1" destOrd="0" presId="urn:microsoft.com/office/officeart/2005/8/layout/hierarchy4"/>
    <dgm:cxn modelId="{E298C3BD-A9C8-4BFE-88B2-B8322B81C0F3}" type="presParOf" srcId="{97231C84-7177-4B22-A8B3-96255BC0A4D4}" destId="{B1F889EA-CB24-4E35-BF05-711346D86D72}" srcOrd="2" destOrd="0" presId="urn:microsoft.com/office/officeart/2005/8/layout/hierarchy4"/>
    <dgm:cxn modelId="{D1BA4709-B6CE-4D68-B263-96D816189909}" type="presParOf" srcId="{B1F889EA-CB24-4E35-BF05-711346D86D72}" destId="{B5F8DF80-AFA6-45F5-B055-7058E7720D27}" srcOrd="0" destOrd="0" presId="urn:microsoft.com/office/officeart/2005/8/layout/hierarchy4"/>
    <dgm:cxn modelId="{2346F4C1-EBBE-42FC-A53F-1574DB547F98}" type="presParOf" srcId="{B1F889EA-CB24-4E35-BF05-711346D86D72}" destId="{8017140A-3322-47C7-892F-4866AA17E737}" srcOrd="1" destOrd="0" presId="urn:microsoft.com/office/officeart/2005/8/layout/hierarchy4"/>
    <dgm:cxn modelId="{8FB5A3FA-92AF-4926-8422-7DBB5A983CBA}" type="presParOf" srcId="{97231C84-7177-4B22-A8B3-96255BC0A4D4}" destId="{80E695C0-18DE-4B30-82B9-C4A57A135DD1}" srcOrd="3" destOrd="0" presId="urn:microsoft.com/office/officeart/2005/8/layout/hierarchy4"/>
    <dgm:cxn modelId="{F4C57998-31F2-4AF8-B02F-7F8AD3A7F834}" type="presParOf" srcId="{97231C84-7177-4B22-A8B3-96255BC0A4D4}" destId="{D44AFDF0-589D-4464-B3F8-7AF86F4CFD79}" srcOrd="4" destOrd="0" presId="urn:microsoft.com/office/officeart/2005/8/layout/hierarchy4"/>
    <dgm:cxn modelId="{57AF36A8-820B-4353-8D0D-44667A360919}" type="presParOf" srcId="{D44AFDF0-589D-4464-B3F8-7AF86F4CFD79}" destId="{A2A89279-B6F5-444E-9EDE-3DD7EADECDCE}" srcOrd="0" destOrd="0" presId="urn:microsoft.com/office/officeart/2005/8/layout/hierarchy4"/>
    <dgm:cxn modelId="{2D50ABB0-FED2-464C-8B1C-C221E0F3F3CB}" type="presParOf" srcId="{D44AFDF0-589D-4464-B3F8-7AF86F4CFD79}" destId="{CDBE49E9-923D-4992-BB11-662BC33600AD}" srcOrd="1" destOrd="0" presId="urn:microsoft.com/office/officeart/2005/8/layout/hierarchy4"/>
    <dgm:cxn modelId="{3EB29935-1C48-4533-94E4-CAC71ED35B1F}" type="presParOf" srcId="{97231C84-7177-4B22-A8B3-96255BC0A4D4}" destId="{C6164D4C-65C3-4E07-B51B-47B8DE854F3D}" srcOrd="5" destOrd="0" presId="urn:microsoft.com/office/officeart/2005/8/layout/hierarchy4"/>
    <dgm:cxn modelId="{407D26FE-42B4-40B1-BAAC-FBF08C70F0D3}" type="presParOf" srcId="{97231C84-7177-4B22-A8B3-96255BC0A4D4}" destId="{C7BA3C7B-55F7-4355-8845-645D24CACC0C}" srcOrd="6" destOrd="0" presId="urn:microsoft.com/office/officeart/2005/8/layout/hierarchy4"/>
    <dgm:cxn modelId="{F64354F2-D812-4674-9FF9-AD84DE880B36}" type="presParOf" srcId="{C7BA3C7B-55F7-4355-8845-645D24CACC0C}" destId="{F6559FF4-3700-4933-9445-C15CB898D6E7}" srcOrd="0" destOrd="0" presId="urn:microsoft.com/office/officeart/2005/8/layout/hierarchy4"/>
    <dgm:cxn modelId="{33E2B8FE-F088-43CF-953C-830836435DFC}" type="presParOf" srcId="{C7BA3C7B-55F7-4355-8845-645D24CACC0C}" destId="{C4BA7A66-2E71-4B4C-9759-8BEEEE60BE55}" srcOrd="1" destOrd="0" presId="urn:microsoft.com/office/officeart/2005/8/layout/hierarchy4"/>
    <dgm:cxn modelId="{B20CC026-9339-472B-9482-66718B47DA57}" type="presParOf" srcId="{97231C84-7177-4B22-A8B3-96255BC0A4D4}" destId="{00BF72D6-EF13-4D8E-81BA-F67A8F623C3C}" srcOrd="7" destOrd="0" presId="urn:microsoft.com/office/officeart/2005/8/layout/hierarchy4"/>
    <dgm:cxn modelId="{828016CD-7184-48FF-8FFD-4DAA929F0737}" type="presParOf" srcId="{97231C84-7177-4B22-A8B3-96255BC0A4D4}" destId="{3D44690E-0D5C-4672-A1C4-69FD49A86CB6}" srcOrd="8" destOrd="0" presId="urn:microsoft.com/office/officeart/2005/8/layout/hierarchy4"/>
    <dgm:cxn modelId="{79C51A01-FD56-4695-80EB-E8B435838B45}" type="presParOf" srcId="{3D44690E-0D5C-4672-A1C4-69FD49A86CB6}" destId="{24FDF485-C6E6-45CA-AA97-44286B87872D}" srcOrd="0" destOrd="0" presId="urn:microsoft.com/office/officeart/2005/8/layout/hierarchy4"/>
    <dgm:cxn modelId="{E48D8E5C-AD9B-44F1-BABE-121435CFF554}" type="presParOf" srcId="{3D44690E-0D5C-4672-A1C4-69FD49A86CB6}" destId="{278EA42B-008D-4E8A-821C-8E8B6EF992EE}" srcOrd="1" destOrd="0" presId="urn:microsoft.com/office/officeart/2005/8/layout/hierarchy4"/>
    <dgm:cxn modelId="{EBD66EC2-215D-4610-9222-DE2AF7E77802}" type="presParOf" srcId="{97231C84-7177-4B22-A8B3-96255BC0A4D4}" destId="{91D21501-5DDB-40F2-8814-9F48B3195495}" srcOrd="9" destOrd="0" presId="urn:microsoft.com/office/officeart/2005/8/layout/hierarchy4"/>
    <dgm:cxn modelId="{9AF32021-7B89-4AB3-987C-08CCCAAF79C8}" type="presParOf" srcId="{97231C84-7177-4B22-A8B3-96255BC0A4D4}" destId="{C4D841F9-289E-4F6D-8626-81A03954648D}" srcOrd="10" destOrd="0" presId="urn:microsoft.com/office/officeart/2005/8/layout/hierarchy4"/>
    <dgm:cxn modelId="{7213EF85-F344-4B58-947D-B33F09DB3D9E}" type="presParOf" srcId="{C4D841F9-289E-4F6D-8626-81A03954648D}" destId="{36C420CC-3BC8-45F2-9F73-ABF6C4FF3955}" srcOrd="0" destOrd="0" presId="urn:microsoft.com/office/officeart/2005/8/layout/hierarchy4"/>
    <dgm:cxn modelId="{A010DD51-FA44-4E3A-B33E-018E9254309E}" type="presParOf" srcId="{C4D841F9-289E-4F6D-8626-81A03954648D}" destId="{816419E0-31B8-4D82-930C-179EBC08A602}" srcOrd="1" destOrd="0" presId="urn:microsoft.com/office/officeart/2005/8/layout/hierarchy4"/>
    <dgm:cxn modelId="{595F94B5-EF5E-49E8-9C3F-5094DF299183}" type="presParOf" srcId="{97231C84-7177-4B22-A8B3-96255BC0A4D4}" destId="{D087A658-DA29-47BA-A8D6-B00C52196C4F}" srcOrd="11" destOrd="0" presId="urn:microsoft.com/office/officeart/2005/8/layout/hierarchy4"/>
    <dgm:cxn modelId="{99AC4F0E-C163-4586-A471-3C2961BDC989}" type="presParOf" srcId="{97231C84-7177-4B22-A8B3-96255BC0A4D4}" destId="{AABB2971-C6D5-4C13-83C6-7960053B2901}" srcOrd="12" destOrd="0" presId="urn:microsoft.com/office/officeart/2005/8/layout/hierarchy4"/>
    <dgm:cxn modelId="{C50E6D0D-9482-4959-A033-1C64D8352A3A}" type="presParOf" srcId="{AABB2971-C6D5-4C13-83C6-7960053B2901}" destId="{7B785160-467E-4609-AA96-303D02FBED6C}" srcOrd="0" destOrd="0" presId="urn:microsoft.com/office/officeart/2005/8/layout/hierarchy4"/>
    <dgm:cxn modelId="{00B83391-ED6D-40FC-9D0B-D831DE83B407}" type="presParOf" srcId="{AABB2971-C6D5-4C13-83C6-7960053B2901}" destId="{2BFBD4B6-D36F-4612-8A35-8DC5271DEA41}" srcOrd="1" destOrd="0" presId="urn:microsoft.com/office/officeart/2005/8/layout/hierarchy4"/>
    <dgm:cxn modelId="{92E097CC-56EA-4397-AA98-485EAF512F46}" type="presParOf" srcId="{97231C84-7177-4B22-A8B3-96255BC0A4D4}" destId="{6597B353-E520-45CC-A29E-0145BDD11DBE}" srcOrd="13" destOrd="0" presId="urn:microsoft.com/office/officeart/2005/8/layout/hierarchy4"/>
    <dgm:cxn modelId="{8057C8B8-0674-4478-8362-97EC78384BC4}" type="presParOf" srcId="{97231C84-7177-4B22-A8B3-96255BC0A4D4}" destId="{FCBAF204-B2D4-4194-931D-587AF2DFC934}" srcOrd="14" destOrd="0" presId="urn:microsoft.com/office/officeart/2005/8/layout/hierarchy4"/>
    <dgm:cxn modelId="{625C6A25-D4AE-4BF0-BB6D-0F27781FCA0E}" type="presParOf" srcId="{FCBAF204-B2D4-4194-931D-587AF2DFC934}" destId="{501C3576-665C-4D8F-82B8-2796C86BEB67}" srcOrd="0" destOrd="0" presId="urn:microsoft.com/office/officeart/2005/8/layout/hierarchy4"/>
    <dgm:cxn modelId="{4B6D1328-7CD2-4EDA-890F-209A32912A9B}" type="presParOf" srcId="{FCBAF204-B2D4-4194-931D-587AF2DFC934}" destId="{18367531-1789-4DE3-B89F-2E28E599AD8D}" srcOrd="1" destOrd="0" presId="urn:microsoft.com/office/officeart/2005/8/layout/hierarchy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256KB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D1C186B0-C12C-41CD-9DD6-7F49E3C6FF0E}">
      <dgm:prSet phldrT="[Text]"/>
      <dgm:spPr/>
      <dgm:t>
        <a:bodyPr/>
        <a:lstStyle/>
        <a:p>
          <a:r>
            <a:rPr lang="fr-FR" dirty="0" smtClean="0"/>
            <a:t>Ext</a:t>
          </a:r>
          <a:endParaRPr lang="fr-FR" dirty="0"/>
        </a:p>
      </dgm:t>
    </dgm:pt>
    <dgm:pt modelId="{E97BBDAB-F00D-4F48-A5A1-726A5BA0BA78}" type="parTrans" cxnId="{58996800-4A8E-42EE-87A3-E41008F70592}">
      <dgm:prSet/>
      <dgm:spPr/>
      <dgm:t>
        <a:bodyPr/>
        <a:lstStyle/>
        <a:p>
          <a:endParaRPr lang="fr-FR"/>
        </a:p>
      </dgm:t>
    </dgm:pt>
    <dgm:pt modelId="{1B009DE5-270F-4BF5-85D3-F132E8A53D2D}" type="sibTrans" cxnId="{58996800-4A8E-42EE-87A3-E41008F70592}">
      <dgm:prSet/>
      <dgm:spPr/>
      <dgm:t>
        <a:bodyPr/>
        <a:lstStyle/>
        <a:p>
          <a:endParaRPr lang="fr-FR"/>
        </a:p>
      </dgm:t>
    </dgm:pt>
    <dgm:pt modelId="{42BFE39D-0810-459F-B76D-87495E513D84}">
      <dgm:prSet phldrT="[Text]"/>
      <dgm:spPr/>
      <dgm:t>
        <a:bodyPr/>
        <a:lstStyle/>
        <a:p>
          <a:r>
            <a:rPr lang="fr-FR" dirty="0" smtClean="0"/>
            <a:t>Ext</a:t>
          </a:r>
          <a:endParaRPr lang="fr-FR" dirty="0"/>
        </a:p>
      </dgm:t>
    </dgm:pt>
    <dgm:pt modelId="{6B987F3A-C058-474F-B3CE-2F16E85364EA}" type="parTrans" cxnId="{F9317793-ECC1-48D6-821B-26BBEB1DEC2D}">
      <dgm:prSet/>
      <dgm:spPr/>
      <dgm:t>
        <a:bodyPr/>
        <a:lstStyle/>
        <a:p>
          <a:endParaRPr lang="fr-FR"/>
        </a:p>
      </dgm:t>
    </dgm:pt>
    <dgm:pt modelId="{A3EE8780-B01F-4574-98F7-535E94D310FF}" type="sibTrans" cxnId="{F9317793-ECC1-48D6-821B-26BBEB1DEC2D}">
      <dgm:prSet/>
      <dgm:spPr/>
      <dgm:t>
        <a:bodyPr/>
        <a:lstStyle/>
        <a:p>
          <a:endParaRPr lang="fr-FR"/>
        </a:p>
      </dgm:t>
    </dgm:pt>
    <dgm:pt modelId="{85F7D9D3-36D7-45C1-9C9A-E9A7E9EAC3F5}">
      <dgm:prSet phldrT="[Text]"/>
      <dgm:spPr/>
      <dgm:t>
        <a:bodyPr/>
        <a:lstStyle/>
        <a:p>
          <a:r>
            <a:rPr lang="fr-FR" dirty="0" smtClean="0"/>
            <a:t>Ext</a:t>
          </a:r>
          <a:endParaRPr lang="fr-FR" dirty="0"/>
        </a:p>
      </dgm:t>
    </dgm:pt>
    <dgm:pt modelId="{1A211784-6261-4A95-88AE-5C0CA12E4972}" type="parTrans" cxnId="{CCADD5A3-B2BE-4284-B63F-F7A4C56CDE85}">
      <dgm:prSet/>
      <dgm:spPr/>
      <dgm:t>
        <a:bodyPr/>
        <a:lstStyle/>
        <a:p>
          <a:endParaRPr lang="fr-FR"/>
        </a:p>
      </dgm:t>
    </dgm:pt>
    <dgm:pt modelId="{98A783DE-577B-491B-9735-09E66B3F8D5D}" type="sibTrans" cxnId="{CCADD5A3-B2BE-4284-B63F-F7A4C56CDE85}">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4">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 modelId="{EFB04AD7-57FF-44E5-ACFA-B3C216789DEF}" type="pres">
      <dgm:prSet presAssocID="{F285F66D-103D-4322-8944-EC409714A335}" presName="sibSpaceTwo" presStyleCnt="0"/>
      <dgm:spPr/>
    </dgm:pt>
    <dgm:pt modelId="{B1F889EA-CB24-4E35-BF05-711346D86D72}" type="pres">
      <dgm:prSet presAssocID="{D1C186B0-C12C-41CD-9DD6-7F49E3C6FF0E}" presName="vertTwo" presStyleCnt="0"/>
      <dgm:spPr/>
    </dgm:pt>
    <dgm:pt modelId="{B5F8DF80-AFA6-45F5-B055-7058E7720D27}" type="pres">
      <dgm:prSet presAssocID="{D1C186B0-C12C-41CD-9DD6-7F49E3C6FF0E}" presName="txTwo" presStyleLbl="node2" presStyleIdx="1" presStyleCnt="4">
        <dgm:presLayoutVars>
          <dgm:chPref val="3"/>
        </dgm:presLayoutVars>
      </dgm:prSet>
      <dgm:spPr/>
      <dgm:t>
        <a:bodyPr/>
        <a:lstStyle/>
        <a:p>
          <a:endParaRPr lang="fr-FR"/>
        </a:p>
      </dgm:t>
    </dgm:pt>
    <dgm:pt modelId="{8017140A-3322-47C7-892F-4866AA17E737}" type="pres">
      <dgm:prSet presAssocID="{D1C186B0-C12C-41CD-9DD6-7F49E3C6FF0E}" presName="horzTwo" presStyleCnt="0"/>
      <dgm:spPr/>
    </dgm:pt>
    <dgm:pt modelId="{80E695C0-18DE-4B30-82B9-C4A57A135DD1}" type="pres">
      <dgm:prSet presAssocID="{1B009DE5-270F-4BF5-85D3-F132E8A53D2D}" presName="sibSpaceTwo" presStyleCnt="0"/>
      <dgm:spPr/>
    </dgm:pt>
    <dgm:pt modelId="{D44AFDF0-589D-4464-B3F8-7AF86F4CFD79}" type="pres">
      <dgm:prSet presAssocID="{42BFE39D-0810-459F-B76D-87495E513D84}" presName="vertTwo" presStyleCnt="0"/>
      <dgm:spPr/>
    </dgm:pt>
    <dgm:pt modelId="{A2A89279-B6F5-444E-9EDE-3DD7EADECDCE}" type="pres">
      <dgm:prSet presAssocID="{42BFE39D-0810-459F-B76D-87495E513D84}" presName="txTwo" presStyleLbl="node2" presStyleIdx="2" presStyleCnt="4">
        <dgm:presLayoutVars>
          <dgm:chPref val="3"/>
        </dgm:presLayoutVars>
      </dgm:prSet>
      <dgm:spPr/>
      <dgm:t>
        <a:bodyPr/>
        <a:lstStyle/>
        <a:p>
          <a:endParaRPr lang="fr-FR"/>
        </a:p>
      </dgm:t>
    </dgm:pt>
    <dgm:pt modelId="{CDBE49E9-923D-4992-BB11-662BC33600AD}" type="pres">
      <dgm:prSet presAssocID="{42BFE39D-0810-459F-B76D-87495E513D84}" presName="horzTwo" presStyleCnt="0"/>
      <dgm:spPr/>
    </dgm:pt>
    <dgm:pt modelId="{C6164D4C-65C3-4E07-B51B-47B8DE854F3D}" type="pres">
      <dgm:prSet presAssocID="{A3EE8780-B01F-4574-98F7-535E94D310FF}" presName="sibSpaceTwo" presStyleCnt="0"/>
      <dgm:spPr/>
    </dgm:pt>
    <dgm:pt modelId="{C7BA3C7B-55F7-4355-8845-645D24CACC0C}" type="pres">
      <dgm:prSet presAssocID="{85F7D9D3-36D7-45C1-9C9A-E9A7E9EAC3F5}" presName="vertTwo" presStyleCnt="0"/>
      <dgm:spPr/>
    </dgm:pt>
    <dgm:pt modelId="{F6559FF4-3700-4933-9445-C15CB898D6E7}" type="pres">
      <dgm:prSet presAssocID="{85F7D9D3-36D7-45C1-9C9A-E9A7E9EAC3F5}" presName="txTwo" presStyleLbl="node2" presStyleIdx="3" presStyleCnt="4">
        <dgm:presLayoutVars>
          <dgm:chPref val="3"/>
        </dgm:presLayoutVars>
      </dgm:prSet>
      <dgm:spPr/>
      <dgm:t>
        <a:bodyPr/>
        <a:lstStyle/>
        <a:p>
          <a:endParaRPr lang="fr-FR"/>
        </a:p>
      </dgm:t>
    </dgm:pt>
    <dgm:pt modelId="{C4BA7A66-2E71-4B4C-9759-8BEEEE60BE55}" type="pres">
      <dgm:prSet presAssocID="{85F7D9D3-36D7-45C1-9C9A-E9A7E9EAC3F5}" presName="horzTwo" presStyleCnt="0"/>
      <dgm:spPr/>
    </dgm:pt>
  </dgm:ptLst>
  <dgm:cxnLst>
    <dgm:cxn modelId="{CCADD5A3-B2BE-4284-B63F-F7A4C56CDE85}" srcId="{0BCA89EC-1B2C-4EFD-954F-C42F80B6431F}" destId="{85F7D9D3-36D7-45C1-9C9A-E9A7E9EAC3F5}" srcOrd="3" destOrd="0" parTransId="{1A211784-6261-4A95-88AE-5C0CA12E4972}" sibTransId="{98A783DE-577B-491B-9735-09E66B3F8D5D}"/>
    <dgm:cxn modelId="{58996800-4A8E-42EE-87A3-E41008F70592}" srcId="{0BCA89EC-1B2C-4EFD-954F-C42F80B6431F}" destId="{D1C186B0-C12C-41CD-9DD6-7F49E3C6FF0E}" srcOrd="1" destOrd="0" parTransId="{E97BBDAB-F00D-4F48-A5A1-726A5BA0BA78}" sibTransId="{1B009DE5-270F-4BF5-85D3-F132E8A53D2D}"/>
    <dgm:cxn modelId="{F9317793-ECC1-48D6-821B-26BBEB1DEC2D}" srcId="{0BCA89EC-1B2C-4EFD-954F-C42F80B6431F}" destId="{42BFE39D-0810-459F-B76D-87495E513D84}" srcOrd="2" destOrd="0" parTransId="{6B987F3A-C058-474F-B3CE-2F16E85364EA}" sibTransId="{A3EE8780-B01F-4574-98F7-535E94D310FF}"/>
    <dgm:cxn modelId="{D4667577-05BC-4413-AF8D-EBEE92E23CE9}" type="presOf" srcId="{0BCA89EC-1B2C-4EFD-954F-C42F80B6431F}" destId="{A3ADF588-DA22-46D7-A0C8-0115E7D7EBD5}" srcOrd="0" destOrd="0" presId="urn:microsoft.com/office/officeart/2005/8/layout/hierarchy4"/>
    <dgm:cxn modelId="{CD806F7F-73F2-4D48-9883-C96EFE04C558}" type="presOf" srcId="{A7BB848F-96CA-40E4-8AE8-612288AD6805}" destId="{9CD38C61-3B26-4E93-B042-E7C65A125B05}" srcOrd="0" destOrd="0" presId="urn:microsoft.com/office/officeart/2005/8/layout/hierarchy4"/>
    <dgm:cxn modelId="{0FD39EB0-5635-4090-ABE6-CFC71281FC48}" type="presOf" srcId="{D1C186B0-C12C-41CD-9DD6-7F49E3C6FF0E}" destId="{B5F8DF80-AFA6-45F5-B055-7058E7720D27}" srcOrd="0" destOrd="0" presId="urn:microsoft.com/office/officeart/2005/8/layout/hierarchy4"/>
    <dgm:cxn modelId="{E99BA55F-C3DC-4A6A-B335-8EE66D33D149}" type="presOf" srcId="{42BFE39D-0810-459F-B76D-87495E513D84}" destId="{A2A89279-B6F5-444E-9EDE-3DD7EADECDCE}" srcOrd="0" destOrd="0" presId="urn:microsoft.com/office/officeart/2005/8/layout/hierarchy4"/>
    <dgm:cxn modelId="{F78836BE-48F0-4AB3-A804-F29019AF69D4}" type="presOf" srcId="{85F7D9D3-36D7-45C1-9C9A-E9A7E9EAC3F5}" destId="{F6559FF4-3700-4933-9445-C15CB898D6E7}" srcOrd="0" destOrd="0" presId="urn:microsoft.com/office/officeart/2005/8/layout/hierarchy4"/>
    <dgm:cxn modelId="{14EC7B35-984A-47AB-AA8B-FE87685B7DB6}" type="presOf" srcId="{672318C5-AF38-4F91-831B-FBF45F365CC9}" destId="{6A162E66-0513-44CA-9E4E-870C3DA9E47E}" srcOrd="0" destOrd="0" presId="urn:microsoft.com/office/officeart/2005/8/layout/hierarchy4"/>
    <dgm:cxn modelId="{FDCDD3F2-60D4-4FB7-A6F0-00E900485E58}" srcId="{672318C5-AF38-4F91-831B-FBF45F365CC9}" destId="{0BCA89EC-1B2C-4EFD-954F-C42F80B6431F}" srcOrd="0" destOrd="0" parTransId="{447D8180-9874-4BEA-BD38-C3BECAF3B4A9}" sibTransId="{167B41BF-C8B9-4194-A49C-16E19E4EEAE7}"/>
    <dgm:cxn modelId="{656FAE91-4666-4708-A1B5-2BED8CC28982}" srcId="{0BCA89EC-1B2C-4EFD-954F-C42F80B6431F}" destId="{A7BB848F-96CA-40E4-8AE8-612288AD6805}" srcOrd="0" destOrd="0" parTransId="{9DC21A46-C3EC-419F-AEEF-FF4A2DAA30D3}" sibTransId="{F285F66D-103D-4322-8944-EC409714A335}"/>
    <dgm:cxn modelId="{1548BD6C-2FDF-4086-A805-9C99411F6553}" type="presParOf" srcId="{6A162E66-0513-44CA-9E4E-870C3DA9E47E}" destId="{E8EAB13B-855E-41E3-B926-656DAED77873}" srcOrd="0" destOrd="0" presId="urn:microsoft.com/office/officeart/2005/8/layout/hierarchy4"/>
    <dgm:cxn modelId="{13B213E3-5D17-43AA-A764-D688A6AF7345}" type="presParOf" srcId="{E8EAB13B-855E-41E3-B926-656DAED77873}" destId="{A3ADF588-DA22-46D7-A0C8-0115E7D7EBD5}" srcOrd="0" destOrd="0" presId="urn:microsoft.com/office/officeart/2005/8/layout/hierarchy4"/>
    <dgm:cxn modelId="{A65FD51F-A767-47CB-BB37-2230C8C056ED}" type="presParOf" srcId="{E8EAB13B-855E-41E3-B926-656DAED77873}" destId="{1D36020B-9870-47A0-A2F9-5B97C9A6FE9B}" srcOrd="1" destOrd="0" presId="urn:microsoft.com/office/officeart/2005/8/layout/hierarchy4"/>
    <dgm:cxn modelId="{BECCC064-BA68-40C0-A7C1-B9C0AAC68F89}" type="presParOf" srcId="{E8EAB13B-855E-41E3-B926-656DAED77873}" destId="{97231C84-7177-4B22-A8B3-96255BC0A4D4}" srcOrd="2" destOrd="0" presId="urn:microsoft.com/office/officeart/2005/8/layout/hierarchy4"/>
    <dgm:cxn modelId="{E1CE1FBD-A888-40C4-B898-AD4CD76A12B4}" type="presParOf" srcId="{97231C84-7177-4B22-A8B3-96255BC0A4D4}" destId="{92103242-EDD3-4F01-9959-79217B2086D0}" srcOrd="0" destOrd="0" presId="urn:microsoft.com/office/officeart/2005/8/layout/hierarchy4"/>
    <dgm:cxn modelId="{466BA7C9-7A82-41FA-AD1F-EDE7B05B5ED1}" type="presParOf" srcId="{92103242-EDD3-4F01-9959-79217B2086D0}" destId="{9CD38C61-3B26-4E93-B042-E7C65A125B05}" srcOrd="0" destOrd="0" presId="urn:microsoft.com/office/officeart/2005/8/layout/hierarchy4"/>
    <dgm:cxn modelId="{C6D32C9B-7133-4199-A913-9C3C4C714D4E}" type="presParOf" srcId="{92103242-EDD3-4F01-9959-79217B2086D0}" destId="{EE7AAA5D-39AE-484E-BBA7-F103B813460E}" srcOrd="1" destOrd="0" presId="urn:microsoft.com/office/officeart/2005/8/layout/hierarchy4"/>
    <dgm:cxn modelId="{A4D505FC-FE2F-4D25-8993-3F4E47AC67AD}" type="presParOf" srcId="{97231C84-7177-4B22-A8B3-96255BC0A4D4}" destId="{EFB04AD7-57FF-44E5-ACFA-B3C216789DEF}" srcOrd="1" destOrd="0" presId="urn:microsoft.com/office/officeart/2005/8/layout/hierarchy4"/>
    <dgm:cxn modelId="{B35AD711-6D1D-46CF-ADB3-F8C8E793288A}" type="presParOf" srcId="{97231C84-7177-4B22-A8B3-96255BC0A4D4}" destId="{B1F889EA-CB24-4E35-BF05-711346D86D72}" srcOrd="2" destOrd="0" presId="urn:microsoft.com/office/officeart/2005/8/layout/hierarchy4"/>
    <dgm:cxn modelId="{C71A3D27-CCDE-46BD-BB7E-5C7D5E9A468F}" type="presParOf" srcId="{B1F889EA-CB24-4E35-BF05-711346D86D72}" destId="{B5F8DF80-AFA6-45F5-B055-7058E7720D27}" srcOrd="0" destOrd="0" presId="urn:microsoft.com/office/officeart/2005/8/layout/hierarchy4"/>
    <dgm:cxn modelId="{FCC2DCC1-602D-44E1-9ACD-63B5BAA687EC}" type="presParOf" srcId="{B1F889EA-CB24-4E35-BF05-711346D86D72}" destId="{8017140A-3322-47C7-892F-4866AA17E737}" srcOrd="1" destOrd="0" presId="urn:microsoft.com/office/officeart/2005/8/layout/hierarchy4"/>
    <dgm:cxn modelId="{D55BFFF0-4EAF-4942-BCD2-FCB365795D24}" type="presParOf" srcId="{97231C84-7177-4B22-A8B3-96255BC0A4D4}" destId="{80E695C0-18DE-4B30-82B9-C4A57A135DD1}" srcOrd="3" destOrd="0" presId="urn:microsoft.com/office/officeart/2005/8/layout/hierarchy4"/>
    <dgm:cxn modelId="{462CCD8D-69C9-4961-8F21-378920D14A65}" type="presParOf" srcId="{97231C84-7177-4B22-A8B3-96255BC0A4D4}" destId="{D44AFDF0-589D-4464-B3F8-7AF86F4CFD79}" srcOrd="4" destOrd="0" presId="urn:microsoft.com/office/officeart/2005/8/layout/hierarchy4"/>
    <dgm:cxn modelId="{C0FF6871-1684-4A66-86B7-96ECCE51A759}" type="presParOf" srcId="{D44AFDF0-589D-4464-B3F8-7AF86F4CFD79}" destId="{A2A89279-B6F5-444E-9EDE-3DD7EADECDCE}" srcOrd="0" destOrd="0" presId="urn:microsoft.com/office/officeart/2005/8/layout/hierarchy4"/>
    <dgm:cxn modelId="{DB468D23-8F80-432C-A891-F965C0246365}" type="presParOf" srcId="{D44AFDF0-589D-4464-B3F8-7AF86F4CFD79}" destId="{CDBE49E9-923D-4992-BB11-662BC33600AD}" srcOrd="1" destOrd="0" presId="urn:microsoft.com/office/officeart/2005/8/layout/hierarchy4"/>
    <dgm:cxn modelId="{45F1F8D3-5523-46FD-AEBB-9BF81ED637C6}" type="presParOf" srcId="{97231C84-7177-4B22-A8B3-96255BC0A4D4}" destId="{C6164D4C-65C3-4E07-B51B-47B8DE854F3D}" srcOrd="5" destOrd="0" presId="urn:microsoft.com/office/officeart/2005/8/layout/hierarchy4"/>
    <dgm:cxn modelId="{8766DCF7-CE79-4BF2-AA18-9F243906C1AD}" type="presParOf" srcId="{97231C84-7177-4B22-A8B3-96255BC0A4D4}" destId="{C7BA3C7B-55F7-4355-8845-645D24CACC0C}" srcOrd="6" destOrd="0" presId="urn:microsoft.com/office/officeart/2005/8/layout/hierarchy4"/>
    <dgm:cxn modelId="{8619D963-91EA-4210-8F93-6B8B2C981DBA}" type="presParOf" srcId="{C7BA3C7B-55F7-4355-8845-645D24CACC0C}" destId="{F6559FF4-3700-4933-9445-C15CB898D6E7}" srcOrd="0" destOrd="0" presId="urn:microsoft.com/office/officeart/2005/8/layout/hierarchy4"/>
    <dgm:cxn modelId="{72679B25-0753-41A5-A3E2-BB107E803D3E}" type="presParOf" srcId="{C7BA3C7B-55F7-4355-8845-645D24CACC0C}" destId="{C4BA7A66-2E71-4B4C-9759-8BEEEE60BE55}" srcOrd="1" destOrd="0" presId="urn:microsoft.com/office/officeart/2005/8/layout/hierarchy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128KB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D1C186B0-C12C-41CD-9DD6-7F49E3C6FF0E}">
      <dgm:prSet phldrT="[Text]"/>
      <dgm:spPr/>
      <dgm:t>
        <a:bodyPr/>
        <a:lstStyle/>
        <a:p>
          <a:r>
            <a:rPr lang="fr-FR" dirty="0" smtClean="0"/>
            <a:t>Ext</a:t>
          </a:r>
          <a:endParaRPr lang="fr-FR" dirty="0"/>
        </a:p>
      </dgm:t>
    </dgm:pt>
    <dgm:pt modelId="{E97BBDAB-F00D-4F48-A5A1-726A5BA0BA78}" type="parTrans" cxnId="{58996800-4A8E-42EE-87A3-E41008F70592}">
      <dgm:prSet/>
      <dgm:spPr/>
      <dgm:t>
        <a:bodyPr/>
        <a:lstStyle/>
        <a:p>
          <a:endParaRPr lang="fr-FR"/>
        </a:p>
      </dgm:t>
    </dgm:pt>
    <dgm:pt modelId="{1B009DE5-270F-4BF5-85D3-F132E8A53D2D}" type="sibTrans" cxnId="{58996800-4A8E-42EE-87A3-E41008F70592}">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2">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 modelId="{EFB04AD7-57FF-44E5-ACFA-B3C216789DEF}" type="pres">
      <dgm:prSet presAssocID="{F285F66D-103D-4322-8944-EC409714A335}" presName="sibSpaceTwo" presStyleCnt="0"/>
      <dgm:spPr/>
    </dgm:pt>
    <dgm:pt modelId="{B1F889EA-CB24-4E35-BF05-711346D86D72}" type="pres">
      <dgm:prSet presAssocID="{D1C186B0-C12C-41CD-9DD6-7F49E3C6FF0E}" presName="vertTwo" presStyleCnt="0"/>
      <dgm:spPr/>
    </dgm:pt>
    <dgm:pt modelId="{B5F8DF80-AFA6-45F5-B055-7058E7720D27}" type="pres">
      <dgm:prSet presAssocID="{D1C186B0-C12C-41CD-9DD6-7F49E3C6FF0E}" presName="txTwo" presStyleLbl="node2" presStyleIdx="1" presStyleCnt="2">
        <dgm:presLayoutVars>
          <dgm:chPref val="3"/>
        </dgm:presLayoutVars>
      </dgm:prSet>
      <dgm:spPr/>
      <dgm:t>
        <a:bodyPr/>
        <a:lstStyle/>
        <a:p>
          <a:endParaRPr lang="fr-FR"/>
        </a:p>
      </dgm:t>
    </dgm:pt>
    <dgm:pt modelId="{8017140A-3322-47C7-892F-4866AA17E737}" type="pres">
      <dgm:prSet presAssocID="{D1C186B0-C12C-41CD-9DD6-7F49E3C6FF0E}" presName="horzTwo" presStyleCnt="0"/>
      <dgm:spPr/>
    </dgm:pt>
  </dgm:ptLst>
  <dgm:cxnLst>
    <dgm:cxn modelId="{58996800-4A8E-42EE-87A3-E41008F70592}" srcId="{0BCA89EC-1B2C-4EFD-954F-C42F80B6431F}" destId="{D1C186B0-C12C-41CD-9DD6-7F49E3C6FF0E}" srcOrd="1" destOrd="0" parTransId="{E97BBDAB-F00D-4F48-A5A1-726A5BA0BA78}" sibTransId="{1B009DE5-270F-4BF5-85D3-F132E8A53D2D}"/>
    <dgm:cxn modelId="{06480B59-B324-40B5-BB8D-9102CECFA4E1}" type="presOf" srcId="{0BCA89EC-1B2C-4EFD-954F-C42F80B6431F}" destId="{A3ADF588-DA22-46D7-A0C8-0115E7D7EBD5}" srcOrd="0" destOrd="0" presId="urn:microsoft.com/office/officeart/2005/8/layout/hierarchy4"/>
    <dgm:cxn modelId="{E37E8364-44F6-4623-9BE0-6F153F703E8A}" type="presOf" srcId="{D1C186B0-C12C-41CD-9DD6-7F49E3C6FF0E}" destId="{B5F8DF80-AFA6-45F5-B055-7058E7720D27}" srcOrd="0" destOrd="0" presId="urn:microsoft.com/office/officeart/2005/8/layout/hierarchy4"/>
    <dgm:cxn modelId="{75989840-E734-4AD3-9CBA-92E9EBA7A4A5}" type="presOf" srcId="{A7BB848F-96CA-40E4-8AE8-612288AD6805}" destId="{9CD38C61-3B26-4E93-B042-E7C65A125B05}" srcOrd="0" destOrd="0" presId="urn:microsoft.com/office/officeart/2005/8/layout/hierarchy4"/>
    <dgm:cxn modelId="{FDCDD3F2-60D4-4FB7-A6F0-00E900485E58}" srcId="{672318C5-AF38-4F91-831B-FBF45F365CC9}" destId="{0BCA89EC-1B2C-4EFD-954F-C42F80B6431F}" srcOrd="0" destOrd="0" parTransId="{447D8180-9874-4BEA-BD38-C3BECAF3B4A9}" sibTransId="{167B41BF-C8B9-4194-A49C-16E19E4EEAE7}"/>
    <dgm:cxn modelId="{656FAE91-4666-4708-A1B5-2BED8CC28982}" srcId="{0BCA89EC-1B2C-4EFD-954F-C42F80B6431F}" destId="{A7BB848F-96CA-40E4-8AE8-612288AD6805}" srcOrd="0" destOrd="0" parTransId="{9DC21A46-C3EC-419F-AEEF-FF4A2DAA30D3}" sibTransId="{F285F66D-103D-4322-8944-EC409714A335}"/>
    <dgm:cxn modelId="{4D99C5B4-6740-41C0-AB74-CFF4C55948F8}" type="presOf" srcId="{672318C5-AF38-4F91-831B-FBF45F365CC9}" destId="{6A162E66-0513-44CA-9E4E-870C3DA9E47E}" srcOrd="0" destOrd="0" presId="urn:microsoft.com/office/officeart/2005/8/layout/hierarchy4"/>
    <dgm:cxn modelId="{2AE4E6CC-4E1C-48F0-8A3C-34E67065B0D6}" type="presParOf" srcId="{6A162E66-0513-44CA-9E4E-870C3DA9E47E}" destId="{E8EAB13B-855E-41E3-B926-656DAED77873}" srcOrd="0" destOrd="0" presId="urn:microsoft.com/office/officeart/2005/8/layout/hierarchy4"/>
    <dgm:cxn modelId="{5E27E6D1-C5C2-4387-A5DB-49852E4D0A03}" type="presParOf" srcId="{E8EAB13B-855E-41E3-B926-656DAED77873}" destId="{A3ADF588-DA22-46D7-A0C8-0115E7D7EBD5}" srcOrd="0" destOrd="0" presId="urn:microsoft.com/office/officeart/2005/8/layout/hierarchy4"/>
    <dgm:cxn modelId="{676632ED-67ED-47E2-B561-89048B99FC24}" type="presParOf" srcId="{E8EAB13B-855E-41E3-B926-656DAED77873}" destId="{1D36020B-9870-47A0-A2F9-5B97C9A6FE9B}" srcOrd="1" destOrd="0" presId="urn:microsoft.com/office/officeart/2005/8/layout/hierarchy4"/>
    <dgm:cxn modelId="{9A50FAFA-77A6-4E68-95E0-268C3C9668E6}" type="presParOf" srcId="{E8EAB13B-855E-41E3-B926-656DAED77873}" destId="{97231C84-7177-4B22-A8B3-96255BC0A4D4}" srcOrd="2" destOrd="0" presId="urn:microsoft.com/office/officeart/2005/8/layout/hierarchy4"/>
    <dgm:cxn modelId="{E630B42D-3815-489C-AD43-3A0A7DF5A2CC}" type="presParOf" srcId="{97231C84-7177-4B22-A8B3-96255BC0A4D4}" destId="{92103242-EDD3-4F01-9959-79217B2086D0}" srcOrd="0" destOrd="0" presId="urn:microsoft.com/office/officeart/2005/8/layout/hierarchy4"/>
    <dgm:cxn modelId="{83E0B150-0DDD-4254-BC12-249C476D1D28}" type="presParOf" srcId="{92103242-EDD3-4F01-9959-79217B2086D0}" destId="{9CD38C61-3B26-4E93-B042-E7C65A125B05}" srcOrd="0" destOrd="0" presId="urn:microsoft.com/office/officeart/2005/8/layout/hierarchy4"/>
    <dgm:cxn modelId="{5EE42F76-38C4-4190-99E4-2377154B9BEE}" type="presParOf" srcId="{92103242-EDD3-4F01-9959-79217B2086D0}" destId="{EE7AAA5D-39AE-484E-BBA7-F103B813460E}" srcOrd="1" destOrd="0" presId="urn:microsoft.com/office/officeart/2005/8/layout/hierarchy4"/>
    <dgm:cxn modelId="{BC2CC7E5-7A8A-49DE-82C7-D4F45B1E6ED4}" type="presParOf" srcId="{97231C84-7177-4B22-A8B3-96255BC0A4D4}" destId="{EFB04AD7-57FF-44E5-ACFA-B3C216789DEF}" srcOrd="1" destOrd="0" presId="urn:microsoft.com/office/officeart/2005/8/layout/hierarchy4"/>
    <dgm:cxn modelId="{05DEE5DB-878B-4BAF-A5EE-231818DFE04E}" type="presParOf" srcId="{97231C84-7177-4B22-A8B3-96255BC0A4D4}" destId="{B1F889EA-CB24-4E35-BF05-711346D86D72}" srcOrd="2" destOrd="0" presId="urn:microsoft.com/office/officeart/2005/8/layout/hierarchy4"/>
    <dgm:cxn modelId="{05949877-17C6-4B60-9305-D36FAB49659B}" type="presParOf" srcId="{B1F889EA-CB24-4E35-BF05-711346D86D72}" destId="{B5F8DF80-AFA6-45F5-B055-7058E7720D27}" srcOrd="0" destOrd="0" presId="urn:microsoft.com/office/officeart/2005/8/layout/hierarchy4"/>
    <dgm:cxn modelId="{3204B451-3C89-4417-B632-7CB0606DD749}" type="presParOf" srcId="{B1F889EA-CB24-4E35-BF05-711346D86D72}" destId="{8017140A-3322-47C7-892F-4866AA17E737}" srcOrd="1" destOrd="0" presId="urn:microsoft.com/office/officeart/2005/8/layout/hierarchy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2318C5-AF38-4F91-831B-FBF45F365CC9}" type="doc">
      <dgm:prSet loTypeId="urn:microsoft.com/office/officeart/2005/8/layout/hierarchy4" loCatId="list" qsTypeId="urn:microsoft.com/office/officeart/2005/8/quickstyle/simple1" qsCatId="simple" csTypeId="urn:microsoft.com/office/officeart/2005/8/colors/accent2_3" csCatId="accent2" phldr="1"/>
      <dgm:spPr/>
      <dgm:t>
        <a:bodyPr/>
        <a:lstStyle/>
        <a:p>
          <a:endParaRPr lang="fr-FR"/>
        </a:p>
      </dgm:t>
    </dgm:pt>
    <dgm:pt modelId="{0BCA89EC-1B2C-4EFD-954F-C42F80B6431F}">
      <dgm:prSet phldrT="[Text]"/>
      <dgm:spPr/>
      <dgm:t>
        <a:bodyPr/>
        <a:lstStyle/>
        <a:p>
          <a:r>
            <a:rPr lang="fr-FR" dirty="0" err="1" smtClean="0"/>
            <a:t>Stripe</a:t>
          </a:r>
          <a:r>
            <a:rPr lang="fr-FR" dirty="0" smtClean="0"/>
            <a:t> Size 64KB</a:t>
          </a:r>
          <a:endParaRPr lang="fr-FR" dirty="0"/>
        </a:p>
      </dgm:t>
    </dgm:pt>
    <dgm:pt modelId="{447D8180-9874-4BEA-BD38-C3BECAF3B4A9}" type="parTrans" cxnId="{FDCDD3F2-60D4-4FB7-A6F0-00E900485E58}">
      <dgm:prSet/>
      <dgm:spPr/>
      <dgm:t>
        <a:bodyPr/>
        <a:lstStyle/>
        <a:p>
          <a:endParaRPr lang="fr-FR"/>
        </a:p>
      </dgm:t>
    </dgm:pt>
    <dgm:pt modelId="{167B41BF-C8B9-4194-A49C-16E19E4EEAE7}" type="sibTrans" cxnId="{FDCDD3F2-60D4-4FB7-A6F0-00E900485E58}">
      <dgm:prSet/>
      <dgm:spPr/>
      <dgm:t>
        <a:bodyPr/>
        <a:lstStyle/>
        <a:p>
          <a:endParaRPr lang="fr-FR"/>
        </a:p>
      </dgm:t>
    </dgm:pt>
    <dgm:pt modelId="{A7BB848F-96CA-40E4-8AE8-612288AD6805}">
      <dgm:prSet phldrT="[Text]"/>
      <dgm:spPr/>
      <dgm:t>
        <a:bodyPr/>
        <a:lstStyle/>
        <a:p>
          <a:r>
            <a:rPr lang="fr-FR" dirty="0" smtClean="0"/>
            <a:t>Ext</a:t>
          </a:r>
          <a:endParaRPr lang="fr-FR" dirty="0"/>
        </a:p>
      </dgm:t>
    </dgm:pt>
    <dgm:pt modelId="{9DC21A46-C3EC-419F-AEEF-FF4A2DAA30D3}" type="parTrans" cxnId="{656FAE91-4666-4708-A1B5-2BED8CC28982}">
      <dgm:prSet/>
      <dgm:spPr/>
      <dgm:t>
        <a:bodyPr/>
        <a:lstStyle/>
        <a:p>
          <a:endParaRPr lang="fr-FR"/>
        </a:p>
      </dgm:t>
    </dgm:pt>
    <dgm:pt modelId="{F285F66D-103D-4322-8944-EC409714A335}" type="sibTrans" cxnId="{656FAE91-4666-4708-A1B5-2BED8CC28982}">
      <dgm:prSet/>
      <dgm:spPr/>
      <dgm:t>
        <a:bodyPr/>
        <a:lstStyle/>
        <a:p>
          <a:endParaRPr lang="fr-FR"/>
        </a:p>
      </dgm:t>
    </dgm:pt>
    <dgm:pt modelId="{6A162E66-0513-44CA-9E4E-870C3DA9E47E}" type="pres">
      <dgm:prSet presAssocID="{672318C5-AF38-4F91-831B-FBF45F365CC9}" presName="Name0" presStyleCnt="0">
        <dgm:presLayoutVars>
          <dgm:chPref val="1"/>
          <dgm:dir/>
          <dgm:animOne val="branch"/>
          <dgm:animLvl val="lvl"/>
          <dgm:resizeHandles/>
        </dgm:presLayoutVars>
      </dgm:prSet>
      <dgm:spPr/>
      <dgm:t>
        <a:bodyPr/>
        <a:lstStyle/>
        <a:p>
          <a:endParaRPr lang="fr-FR"/>
        </a:p>
      </dgm:t>
    </dgm:pt>
    <dgm:pt modelId="{E8EAB13B-855E-41E3-B926-656DAED77873}" type="pres">
      <dgm:prSet presAssocID="{0BCA89EC-1B2C-4EFD-954F-C42F80B6431F}" presName="vertOne" presStyleCnt="0"/>
      <dgm:spPr/>
    </dgm:pt>
    <dgm:pt modelId="{A3ADF588-DA22-46D7-A0C8-0115E7D7EBD5}" type="pres">
      <dgm:prSet presAssocID="{0BCA89EC-1B2C-4EFD-954F-C42F80B6431F}" presName="txOne" presStyleLbl="node0" presStyleIdx="0" presStyleCnt="1" custLinFactNeighborY="-5830">
        <dgm:presLayoutVars>
          <dgm:chPref val="3"/>
        </dgm:presLayoutVars>
      </dgm:prSet>
      <dgm:spPr/>
      <dgm:t>
        <a:bodyPr/>
        <a:lstStyle/>
        <a:p>
          <a:endParaRPr lang="fr-FR"/>
        </a:p>
      </dgm:t>
    </dgm:pt>
    <dgm:pt modelId="{1D36020B-9870-47A0-A2F9-5B97C9A6FE9B}" type="pres">
      <dgm:prSet presAssocID="{0BCA89EC-1B2C-4EFD-954F-C42F80B6431F}" presName="parTransOne" presStyleCnt="0"/>
      <dgm:spPr/>
    </dgm:pt>
    <dgm:pt modelId="{97231C84-7177-4B22-A8B3-96255BC0A4D4}" type="pres">
      <dgm:prSet presAssocID="{0BCA89EC-1B2C-4EFD-954F-C42F80B6431F}" presName="horzOne" presStyleCnt="0"/>
      <dgm:spPr/>
    </dgm:pt>
    <dgm:pt modelId="{92103242-EDD3-4F01-9959-79217B2086D0}" type="pres">
      <dgm:prSet presAssocID="{A7BB848F-96CA-40E4-8AE8-612288AD6805}" presName="vertTwo" presStyleCnt="0"/>
      <dgm:spPr/>
    </dgm:pt>
    <dgm:pt modelId="{9CD38C61-3B26-4E93-B042-E7C65A125B05}" type="pres">
      <dgm:prSet presAssocID="{A7BB848F-96CA-40E4-8AE8-612288AD6805}" presName="txTwo" presStyleLbl="node2" presStyleIdx="0" presStyleCnt="1">
        <dgm:presLayoutVars>
          <dgm:chPref val="3"/>
        </dgm:presLayoutVars>
      </dgm:prSet>
      <dgm:spPr/>
      <dgm:t>
        <a:bodyPr/>
        <a:lstStyle/>
        <a:p>
          <a:endParaRPr lang="fr-FR"/>
        </a:p>
      </dgm:t>
    </dgm:pt>
    <dgm:pt modelId="{EE7AAA5D-39AE-484E-BBA7-F103B813460E}" type="pres">
      <dgm:prSet presAssocID="{A7BB848F-96CA-40E4-8AE8-612288AD6805}" presName="horzTwo" presStyleCnt="0"/>
      <dgm:spPr/>
    </dgm:pt>
  </dgm:ptLst>
  <dgm:cxnLst>
    <dgm:cxn modelId="{FDCDD3F2-60D4-4FB7-A6F0-00E900485E58}" srcId="{672318C5-AF38-4F91-831B-FBF45F365CC9}" destId="{0BCA89EC-1B2C-4EFD-954F-C42F80B6431F}" srcOrd="0" destOrd="0" parTransId="{447D8180-9874-4BEA-BD38-C3BECAF3B4A9}" sibTransId="{167B41BF-C8B9-4194-A49C-16E19E4EEAE7}"/>
    <dgm:cxn modelId="{656FAE91-4666-4708-A1B5-2BED8CC28982}" srcId="{0BCA89EC-1B2C-4EFD-954F-C42F80B6431F}" destId="{A7BB848F-96CA-40E4-8AE8-612288AD6805}" srcOrd="0" destOrd="0" parTransId="{9DC21A46-C3EC-419F-AEEF-FF4A2DAA30D3}" sibTransId="{F285F66D-103D-4322-8944-EC409714A335}"/>
    <dgm:cxn modelId="{480035D1-8427-4F54-9A08-9CF5A0B76582}" type="presOf" srcId="{672318C5-AF38-4F91-831B-FBF45F365CC9}" destId="{6A162E66-0513-44CA-9E4E-870C3DA9E47E}" srcOrd="0" destOrd="0" presId="urn:microsoft.com/office/officeart/2005/8/layout/hierarchy4"/>
    <dgm:cxn modelId="{33C709FB-A6DF-474B-A197-25158AC57DD6}" type="presOf" srcId="{0BCA89EC-1B2C-4EFD-954F-C42F80B6431F}" destId="{A3ADF588-DA22-46D7-A0C8-0115E7D7EBD5}" srcOrd="0" destOrd="0" presId="urn:microsoft.com/office/officeart/2005/8/layout/hierarchy4"/>
    <dgm:cxn modelId="{5FCD92E1-42AB-4141-8B23-AB7C3B634818}" type="presOf" srcId="{A7BB848F-96CA-40E4-8AE8-612288AD6805}" destId="{9CD38C61-3B26-4E93-B042-E7C65A125B05}" srcOrd="0" destOrd="0" presId="urn:microsoft.com/office/officeart/2005/8/layout/hierarchy4"/>
    <dgm:cxn modelId="{78EC3A7B-12D8-4C11-8635-6348C9DEF3B2}" type="presParOf" srcId="{6A162E66-0513-44CA-9E4E-870C3DA9E47E}" destId="{E8EAB13B-855E-41E3-B926-656DAED77873}" srcOrd="0" destOrd="0" presId="urn:microsoft.com/office/officeart/2005/8/layout/hierarchy4"/>
    <dgm:cxn modelId="{6364EE56-EDCD-420F-A118-2B6E8B905FBB}" type="presParOf" srcId="{E8EAB13B-855E-41E3-B926-656DAED77873}" destId="{A3ADF588-DA22-46D7-A0C8-0115E7D7EBD5}" srcOrd="0" destOrd="0" presId="urn:microsoft.com/office/officeart/2005/8/layout/hierarchy4"/>
    <dgm:cxn modelId="{D238F3DF-034C-4B74-8BD5-CC021A78E499}" type="presParOf" srcId="{E8EAB13B-855E-41E3-B926-656DAED77873}" destId="{1D36020B-9870-47A0-A2F9-5B97C9A6FE9B}" srcOrd="1" destOrd="0" presId="urn:microsoft.com/office/officeart/2005/8/layout/hierarchy4"/>
    <dgm:cxn modelId="{1401F7C1-0D6E-4D6B-BFB8-56EA7556F56E}" type="presParOf" srcId="{E8EAB13B-855E-41E3-B926-656DAED77873}" destId="{97231C84-7177-4B22-A8B3-96255BC0A4D4}" srcOrd="2" destOrd="0" presId="urn:microsoft.com/office/officeart/2005/8/layout/hierarchy4"/>
    <dgm:cxn modelId="{DC5348F8-6310-4765-8BDC-E8664ADD8CC5}" type="presParOf" srcId="{97231C84-7177-4B22-A8B3-96255BC0A4D4}" destId="{92103242-EDD3-4F01-9959-79217B2086D0}" srcOrd="0" destOrd="0" presId="urn:microsoft.com/office/officeart/2005/8/layout/hierarchy4"/>
    <dgm:cxn modelId="{ED00A409-4C50-404B-83FA-CADD155F4217}" type="presParOf" srcId="{92103242-EDD3-4F01-9959-79217B2086D0}" destId="{9CD38C61-3B26-4E93-B042-E7C65A125B05}" srcOrd="0" destOrd="0" presId="urn:microsoft.com/office/officeart/2005/8/layout/hierarchy4"/>
    <dgm:cxn modelId="{C646E140-299D-4DED-B9D4-2E72DE34A58B}" type="presParOf" srcId="{92103242-EDD3-4F01-9959-79217B2086D0}" destId="{EE7AAA5D-39AE-484E-BBA7-F103B813460E}" srcOrd="1" destOrd="0" presId="urn:microsoft.com/office/officeart/2005/8/layout/hierarchy4"/>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17475-48A3-41C2-8384-62E166274706}">
      <dsp:nvSpPr>
        <dsp:cNvPr id="0" name=""/>
        <dsp:cNvSpPr/>
      </dsp:nvSpPr>
      <dsp:spPr>
        <a:xfrm>
          <a:off x="5094" y="1476"/>
          <a:ext cx="8219411" cy="836463"/>
        </a:xfrm>
        <a:prstGeom prst="roundRect">
          <a:avLst>
            <a:gd name="adj" fmla="val 10000"/>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fr-FR" sz="3700" kern="1200" dirty="0" err="1" smtClean="0"/>
            <a:t>Database</a:t>
          </a:r>
          <a:endParaRPr lang="fr-FR" sz="3700" kern="1200" dirty="0"/>
        </a:p>
      </dsp:txBody>
      <dsp:txXfrm>
        <a:off x="29593" y="25975"/>
        <a:ext cx="8170413" cy="787465"/>
      </dsp:txXfrm>
    </dsp:sp>
    <dsp:sp modelId="{C2A8DD58-AE4E-4C56-894B-1EFAE8811527}">
      <dsp:nvSpPr>
        <dsp:cNvPr id="0" name=""/>
        <dsp:cNvSpPr/>
      </dsp:nvSpPr>
      <dsp:spPr>
        <a:xfrm>
          <a:off x="13117" y="923113"/>
          <a:ext cx="662737" cy="836463"/>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err="1" smtClean="0"/>
            <a:t>Primary</a:t>
          </a:r>
          <a:endParaRPr lang="fr-FR" sz="1200" kern="1200" dirty="0"/>
        </a:p>
      </dsp:txBody>
      <dsp:txXfrm>
        <a:off x="32528" y="942524"/>
        <a:ext cx="623915" cy="797641"/>
      </dsp:txXfrm>
    </dsp:sp>
    <dsp:sp modelId="{8C08C428-FE9F-4C77-8366-28BF360BCE83}">
      <dsp:nvSpPr>
        <dsp:cNvPr id="0" name=""/>
        <dsp:cNvSpPr/>
      </dsp:nvSpPr>
      <dsp:spPr>
        <a:xfrm>
          <a:off x="13117" y="1844749"/>
          <a:ext cx="662737" cy="83646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MDF File</a:t>
          </a:r>
          <a:endParaRPr lang="fr-FR" sz="1200" kern="1200" dirty="0"/>
        </a:p>
      </dsp:txBody>
      <dsp:txXfrm>
        <a:off x="32528" y="1864160"/>
        <a:ext cx="623915" cy="797641"/>
      </dsp:txXfrm>
    </dsp:sp>
    <dsp:sp modelId="{C185206A-5076-43E7-950B-BF3DBC8B376B}">
      <dsp:nvSpPr>
        <dsp:cNvPr id="0" name=""/>
        <dsp:cNvSpPr/>
      </dsp:nvSpPr>
      <dsp:spPr>
        <a:xfrm>
          <a:off x="731524" y="923113"/>
          <a:ext cx="6766550" cy="836463"/>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Groupe(s) de fichiers pour les données utilisateur</a:t>
          </a:r>
          <a:endParaRPr lang="fr-FR" sz="1200" kern="1200" dirty="0"/>
        </a:p>
      </dsp:txBody>
      <dsp:txXfrm>
        <a:off x="756023" y="947612"/>
        <a:ext cx="6717552" cy="787465"/>
      </dsp:txXfrm>
    </dsp:sp>
    <dsp:sp modelId="{92868EB1-18DF-4619-AC17-16067F9783C5}">
      <dsp:nvSpPr>
        <dsp:cNvPr id="0" name=""/>
        <dsp:cNvSpPr/>
      </dsp:nvSpPr>
      <dsp:spPr>
        <a:xfrm>
          <a:off x="731524" y="1844749"/>
          <a:ext cx="662737" cy="83646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NDF File</a:t>
          </a:r>
          <a:endParaRPr lang="fr-FR" sz="1200" kern="1200" dirty="0"/>
        </a:p>
      </dsp:txBody>
      <dsp:txXfrm>
        <a:off x="750935" y="1864160"/>
        <a:ext cx="623915" cy="797641"/>
      </dsp:txXfrm>
    </dsp:sp>
    <dsp:sp modelId="{83B0151C-AB92-43DB-88B2-30AE019DAF20}">
      <dsp:nvSpPr>
        <dsp:cNvPr id="0" name=""/>
        <dsp:cNvSpPr/>
      </dsp:nvSpPr>
      <dsp:spPr>
        <a:xfrm>
          <a:off x="1422097" y="1844749"/>
          <a:ext cx="6075978" cy="836463"/>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NDF File</a:t>
          </a:r>
          <a:endParaRPr lang="fr-FR" sz="1200" kern="1200" dirty="0"/>
        </a:p>
      </dsp:txBody>
      <dsp:txXfrm>
        <a:off x="1446596" y="1869248"/>
        <a:ext cx="6026980" cy="787465"/>
      </dsp:txXfrm>
    </dsp:sp>
    <dsp:sp modelId="{E3431DF2-907E-48DD-90EC-CDBDD9A54009}">
      <dsp:nvSpPr>
        <dsp:cNvPr id="0" name=""/>
        <dsp:cNvSpPr/>
      </dsp:nvSpPr>
      <dsp:spPr>
        <a:xfrm>
          <a:off x="1422097" y="2766386"/>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Ext 64KB</a:t>
          </a:r>
          <a:endParaRPr lang="fr-FR" sz="1200" kern="1200" dirty="0"/>
        </a:p>
      </dsp:txBody>
      <dsp:txXfrm>
        <a:off x="1441508" y="2785797"/>
        <a:ext cx="623915" cy="797641"/>
      </dsp:txXfrm>
    </dsp:sp>
    <dsp:sp modelId="{EA535CA7-8F07-4EA7-8699-95FC26024013}">
      <dsp:nvSpPr>
        <dsp:cNvPr id="0" name=""/>
        <dsp:cNvSpPr/>
      </dsp:nvSpPr>
      <dsp:spPr>
        <a:xfrm>
          <a:off x="2098752" y="2766386"/>
          <a:ext cx="5399323"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Extension : 64KB</a:t>
          </a:r>
          <a:endParaRPr lang="fr-FR" sz="1200" kern="1200" dirty="0"/>
        </a:p>
      </dsp:txBody>
      <dsp:txXfrm>
        <a:off x="2123251" y="2790885"/>
        <a:ext cx="5350325" cy="787465"/>
      </dsp:txXfrm>
    </dsp:sp>
    <dsp:sp modelId="{77F3CA3D-B70E-475A-8872-7A531C06A928}">
      <dsp:nvSpPr>
        <dsp:cNvPr id="0" name=""/>
        <dsp:cNvSpPr/>
      </dsp:nvSpPr>
      <dsp:spPr>
        <a:xfrm>
          <a:off x="2098752"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2118163" y="3707433"/>
        <a:ext cx="623915" cy="797641"/>
      </dsp:txXfrm>
    </dsp:sp>
    <dsp:sp modelId="{8D07DED9-5AB2-4414-9407-4FF8051AD3EF}">
      <dsp:nvSpPr>
        <dsp:cNvPr id="0" name=""/>
        <dsp:cNvSpPr/>
      </dsp:nvSpPr>
      <dsp:spPr>
        <a:xfrm>
          <a:off x="2775407"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2794818" y="3707433"/>
        <a:ext cx="623915" cy="797641"/>
      </dsp:txXfrm>
    </dsp:sp>
    <dsp:sp modelId="{F12E0CA9-DD26-4320-A525-5792F39EC76D}">
      <dsp:nvSpPr>
        <dsp:cNvPr id="0" name=""/>
        <dsp:cNvSpPr/>
      </dsp:nvSpPr>
      <dsp:spPr>
        <a:xfrm>
          <a:off x="3452062"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3471473" y="3707433"/>
        <a:ext cx="623915" cy="797641"/>
      </dsp:txXfrm>
    </dsp:sp>
    <dsp:sp modelId="{C471120F-95A8-4AAA-8D0B-F16E5C5298CC}">
      <dsp:nvSpPr>
        <dsp:cNvPr id="0" name=""/>
        <dsp:cNvSpPr/>
      </dsp:nvSpPr>
      <dsp:spPr>
        <a:xfrm>
          <a:off x="4128717"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4148128" y="3707433"/>
        <a:ext cx="623915" cy="797641"/>
      </dsp:txXfrm>
    </dsp:sp>
    <dsp:sp modelId="{49E257A7-4937-4D6E-806D-323DA55FEC54}">
      <dsp:nvSpPr>
        <dsp:cNvPr id="0" name=""/>
        <dsp:cNvSpPr/>
      </dsp:nvSpPr>
      <dsp:spPr>
        <a:xfrm>
          <a:off x="4805372"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4824783" y="3707433"/>
        <a:ext cx="623915" cy="797641"/>
      </dsp:txXfrm>
    </dsp:sp>
    <dsp:sp modelId="{9CB94E3F-CDDB-4C42-92F0-33E88586189A}">
      <dsp:nvSpPr>
        <dsp:cNvPr id="0" name=""/>
        <dsp:cNvSpPr/>
      </dsp:nvSpPr>
      <dsp:spPr>
        <a:xfrm>
          <a:off x="5482027"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5501438" y="3707433"/>
        <a:ext cx="623915" cy="797641"/>
      </dsp:txXfrm>
    </dsp:sp>
    <dsp:sp modelId="{6EA4FBA1-E5C7-461E-9629-4463A2BC4577}">
      <dsp:nvSpPr>
        <dsp:cNvPr id="0" name=""/>
        <dsp:cNvSpPr/>
      </dsp:nvSpPr>
      <dsp:spPr>
        <a:xfrm>
          <a:off x="6158682"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6178093" y="3707433"/>
        <a:ext cx="623915" cy="797641"/>
      </dsp:txXfrm>
    </dsp:sp>
    <dsp:sp modelId="{343BBBD3-0D3C-45A2-AE63-2D0FD131FC49}">
      <dsp:nvSpPr>
        <dsp:cNvPr id="0" name=""/>
        <dsp:cNvSpPr/>
      </dsp:nvSpPr>
      <dsp:spPr>
        <a:xfrm>
          <a:off x="6835337" y="3688022"/>
          <a:ext cx="662737" cy="836463"/>
        </a:xfrm>
        <a:prstGeom prst="roundRect">
          <a:avLst>
            <a:gd name="adj" fmla="val 10000"/>
          </a:avLst>
        </a:prstGeom>
        <a:solidFill>
          <a:schemeClr val="accent2">
            <a:tint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8K</a:t>
          </a:r>
          <a:endParaRPr lang="fr-FR" sz="1200" kern="1200" dirty="0"/>
        </a:p>
      </dsp:txBody>
      <dsp:txXfrm>
        <a:off x="6854748" y="3707433"/>
        <a:ext cx="623915" cy="797641"/>
      </dsp:txXfrm>
    </dsp:sp>
    <dsp:sp modelId="{5704C22B-443E-4963-A2EB-C500759BE7C7}">
      <dsp:nvSpPr>
        <dsp:cNvPr id="0" name=""/>
        <dsp:cNvSpPr/>
      </dsp:nvSpPr>
      <dsp:spPr>
        <a:xfrm>
          <a:off x="7553745" y="923113"/>
          <a:ext cx="662737" cy="1708576"/>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LDF File</a:t>
          </a:r>
          <a:endParaRPr lang="fr-FR" sz="1200" kern="1200" dirty="0"/>
        </a:p>
      </dsp:txBody>
      <dsp:txXfrm>
        <a:off x="7573156" y="942524"/>
        <a:ext cx="623915" cy="1669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04E45-1C83-4442-B927-617254405ED5}">
      <dsp:nvSpPr>
        <dsp:cNvPr id="0" name=""/>
        <dsp:cNvSpPr/>
      </dsp:nvSpPr>
      <dsp:spPr>
        <a:xfrm>
          <a:off x="3835" y="13"/>
          <a:ext cx="8221928" cy="1297163"/>
        </a:xfrm>
        <a:prstGeom prst="roundRect">
          <a:avLst>
            <a:gd name="adj" fmla="val 10000"/>
          </a:avLst>
        </a:prstGeom>
        <a:solidFill>
          <a:schemeClr val="accent2">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fr-FR" sz="5800" kern="1200" dirty="0" smtClean="0"/>
            <a:t>1</a:t>
          </a:r>
          <a:r>
            <a:rPr lang="fr-FR" sz="5800" kern="1200" baseline="30000" dirty="0" smtClean="0"/>
            <a:t>ère</a:t>
          </a:r>
          <a:r>
            <a:rPr lang="fr-FR" sz="5800" kern="1200" dirty="0" smtClean="0"/>
            <a:t> Extension / fichier</a:t>
          </a:r>
          <a:endParaRPr lang="fr-FR" sz="5800" kern="1200" dirty="0"/>
        </a:p>
      </dsp:txBody>
      <dsp:txXfrm>
        <a:off x="41828" y="38006"/>
        <a:ext cx="8145942" cy="1221177"/>
      </dsp:txXfrm>
    </dsp:sp>
    <dsp:sp modelId="{635E60CD-D934-4E82-A207-064AB270CCD1}">
      <dsp:nvSpPr>
        <dsp:cNvPr id="0" name=""/>
        <dsp:cNvSpPr/>
      </dsp:nvSpPr>
      <dsp:spPr>
        <a:xfrm>
          <a:off x="3835"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0</a:t>
          </a:r>
          <a:br>
            <a:rPr lang="fr-FR" sz="1700" kern="1200" dirty="0" smtClean="0"/>
          </a:br>
          <a:r>
            <a:rPr lang="fr-FR" sz="1700" kern="1200" dirty="0" smtClean="0"/>
            <a:t/>
          </a:r>
          <a:br>
            <a:rPr lang="fr-FR" sz="1700" kern="1200" dirty="0" smtClean="0"/>
          </a:br>
          <a:r>
            <a:rPr lang="fr-FR" sz="1700" kern="1200" dirty="0" smtClean="0"/>
            <a:t>File Header</a:t>
          </a:r>
          <a:endParaRPr lang="fr-FR" sz="1700" kern="1200" dirty="0"/>
        </a:p>
      </dsp:txBody>
      <dsp:txXfrm>
        <a:off x="31876" y="1623605"/>
        <a:ext cx="901292" cy="2874302"/>
      </dsp:txXfrm>
    </dsp:sp>
    <dsp:sp modelId="{8E272C34-7B77-4C21-A10D-BB6E1BA3BA14}">
      <dsp:nvSpPr>
        <dsp:cNvPr id="0" name=""/>
        <dsp:cNvSpPr/>
      </dsp:nvSpPr>
      <dsp:spPr>
        <a:xfrm>
          <a:off x="1041629"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1</a:t>
          </a:r>
          <a:br>
            <a:rPr lang="fr-FR" sz="1700" kern="1200" dirty="0" smtClean="0"/>
          </a:br>
          <a:r>
            <a:rPr lang="fr-FR" sz="1700" kern="1200" dirty="0" smtClean="0"/>
            <a:t/>
          </a:r>
          <a:br>
            <a:rPr lang="fr-FR" sz="1700" kern="1200" dirty="0" smtClean="0"/>
          </a:br>
          <a:r>
            <a:rPr lang="fr-FR" sz="1700" kern="1200" dirty="0" smtClean="0"/>
            <a:t/>
          </a:r>
          <a:br>
            <a:rPr lang="fr-FR" sz="1700" kern="1200" dirty="0" smtClean="0"/>
          </a:br>
          <a:r>
            <a:rPr lang="fr-FR" sz="1700" kern="1200" dirty="0" smtClean="0"/>
            <a:t>PFS</a:t>
          </a:r>
          <a:endParaRPr lang="fr-FR" sz="1700" kern="1200" dirty="0"/>
        </a:p>
      </dsp:txBody>
      <dsp:txXfrm>
        <a:off x="1069670" y="1623605"/>
        <a:ext cx="901292" cy="2874302"/>
      </dsp:txXfrm>
    </dsp:sp>
    <dsp:sp modelId="{336E16FE-BD13-4712-A8E1-1F82E5961403}">
      <dsp:nvSpPr>
        <dsp:cNvPr id="0" name=""/>
        <dsp:cNvSpPr/>
      </dsp:nvSpPr>
      <dsp:spPr>
        <a:xfrm>
          <a:off x="2079422"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2</a:t>
          </a:r>
          <a:br>
            <a:rPr lang="fr-FR" sz="1700" kern="1200" dirty="0" smtClean="0"/>
          </a:br>
          <a:r>
            <a:rPr lang="fr-FR" sz="1700" kern="1200" dirty="0" smtClean="0"/>
            <a:t/>
          </a:r>
          <a:br>
            <a:rPr lang="fr-FR" sz="1700" kern="1200" dirty="0" smtClean="0"/>
          </a:br>
          <a:r>
            <a:rPr lang="fr-FR" sz="1700" kern="1200" dirty="0" smtClean="0"/>
            <a:t/>
          </a:r>
          <a:br>
            <a:rPr lang="fr-FR" sz="1700" kern="1200" dirty="0" smtClean="0"/>
          </a:br>
          <a:r>
            <a:rPr lang="fr-FR" sz="1700" kern="1200" dirty="0" smtClean="0"/>
            <a:t>GAM</a:t>
          </a:r>
          <a:endParaRPr lang="fr-FR" sz="1700" kern="1200" dirty="0"/>
        </a:p>
      </dsp:txBody>
      <dsp:txXfrm>
        <a:off x="2107463" y="1623605"/>
        <a:ext cx="901292" cy="2874302"/>
      </dsp:txXfrm>
    </dsp:sp>
    <dsp:sp modelId="{59B286E5-84ED-41CF-8CB4-2A8F60117DE3}">
      <dsp:nvSpPr>
        <dsp:cNvPr id="0" name=""/>
        <dsp:cNvSpPr/>
      </dsp:nvSpPr>
      <dsp:spPr>
        <a:xfrm>
          <a:off x="3117216"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3</a:t>
          </a:r>
          <a:br>
            <a:rPr lang="fr-FR" sz="1700" kern="1200" dirty="0" smtClean="0"/>
          </a:br>
          <a:r>
            <a:rPr lang="fr-FR" sz="1700" kern="1200" dirty="0" smtClean="0"/>
            <a:t/>
          </a:r>
          <a:br>
            <a:rPr lang="fr-FR" sz="1700" kern="1200" dirty="0" smtClean="0"/>
          </a:br>
          <a:r>
            <a:rPr lang="fr-FR" sz="1700" kern="1200" dirty="0" smtClean="0"/>
            <a:t/>
          </a:r>
          <a:br>
            <a:rPr lang="fr-FR" sz="1700" kern="1200" dirty="0" smtClean="0"/>
          </a:br>
          <a:r>
            <a:rPr lang="fr-FR" sz="1700" kern="1200" dirty="0" smtClean="0"/>
            <a:t>SGAM</a:t>
          </a:r>
          <a:endParaRPr lang="fr-FR" sz="1700" kern="1200" dirty="0"/>
        </a:p>
      </dsp:txBody>
      <dsp:txXfrm>
        <a:off x="3145257" y="1623605"/>
        <a:ext cx="901292" cy="2874302"/>
      </dsp:txXfrm>
    </dsp:sp>
    <dsp:sp modelId="{E4A540AB-FAC8-4B33-9CBA-F9860EBD8247}">
      <dsp:nvSpPr>
        <dsp:cNvPr id="0" name=""/>
        <dsp:cNvSpPr/>
      </dsp:nvSpPr>
      <dsp:spPr>
        <a:xfrm>
          <a:off x="4155009"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4</a:t>
          </a:r>
          <a:br>
            <a:rPr lang="fr-FR" sz="1700" kern="1200" dirty="0" smtClean="0"/>
          </a:br>
          <a:r>
            <a:rPr lang="fr-FR" sz="1700" kern="1200" dirty="0" smtClean="0"/>
            <a:t/>
          </a:r>
          <a:br>
            <a:rPr lang="fr-FR" sz="1700" kern="1200" dirty="0" smtClean="0"/>
          </a:br>
          <a:r>
            <a:rPr lang="fr-FR" sz="1700" kern="1200" dirty="0" smtClean="0"/>
            <a:t/>
          </a:r>
          <a:br>
            <a:rPr lang="fr-FR" sz="1700" kern="1200" dirty="0" smtClean="0"/>
          </a:br>
          <a:r>
            <a:rPr lang="fr-FR" sz="1700" kern="1200" dirty="0" err="1" smtClean="0"/>
            <a:t>Unused</a:t>
          </a:r>
          <a:endParaRPr lang="fr-FR" sz="1700" kern="1200" dirty="0"/>
        </a:p>
      </dsp:txBody>
      <dsp:txXfrm>
        <a:off x="4183050" y="1623605"/>
        <a:ext cx="901292" cy="2874302"/>
      </dsp:txXfrm>
    </dsp:sp>
    <dsp:sp modelId="{91A77AFE-AF08-4118-92AD-D1FC0E2DC5D4}">
      <dsp:nvSpPr>
        <dsp:cNvPr id="0" name=""/>
        <dsp:cNvSpPr/>
      </dsp:nvSpPr>
      <dsp:spPr>
        <a:xfrm>
          <a:off x="5192803"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5</a:t>
          </a:r>
          <a:br>
            <a:rPr lang="fr-FR" sz="1700" kern="1200" dirty="0" smtClean="0"/>
          </a:br>
          <a:r>
            <a:rPr lang="fr-FR" sz="1700" kern="1200" dirty="0" smtClean="0"/>
            <a:t/>
          </a:r>
          <a:br>
            <a:rPr lang="fr-FR" sz="1700" kern="1200" dirty="0" smtClean="0"/>
          </a:br>
          <a:r>
            <a:rPr lang="fr-FR" sz="1700" kern="1200" dirty="0" smtClean="0"/>
            <a:t/>
          </a:r>
          <a:br>
            <a:rPr lang="fr-FR" sz="1700" kern="1200" dirty="0" smtClean="0"/>
          </a:br>
          <a:r>
            <a:rPr lang="fr-FR" sz="1700" kern="1200" dirty="0" err="1" smtClean="0"/>
            <a:t>unused</a:t>
          </a:r>
          <a:endParaRPr lang="fr-FR" sz="1700" kern="1200" dirty="0"/>
        </a:p>
      </dsp:txBody>
      <dsp:txXfrm>
        <a:off x="5220844" y="1623605"/>
        <a:ext cx="901292" cy="2874302"/>
      </dsp:txXfrm>
    </dsp:sp>
    <dsp:sp modelId="{1AADF7A3-2B82-4235-A11D-201AF4758AEA}">
      <dsp:nvSpPr>
        <dsp:cNvPr id="0" name=""/>
        <dsp:cNvSpPr/>
      </dsp:nvSpPr>
      <dsp:spPr>
        <a:xfrm>
          <a:off x="6230596"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6</a:t>
          </a:r>
          <a:br>
            <a:rPr lang="fr-FR" sz="1700" kern="1200" dirty="0" smtClean="0"/>
          </a:br>
          <a:r>
            <a:rPr lang="fr-FR" sz="1700" kern="1200" dirty="0" smtClean="0"/>
            <a:t/>
          </a:r>
          <a:br>
            <a:rPr lang="fr-FR" sz="1700" kern="1200" dirty="0" smtClean="0"/>
          </a:br>
          <a:r>
            <a:rPr lang="fr-FR" sz="1700" kern="1200" dirty="0" err="1" smtClean="0"/>
            <a:t>Diff</a:t>
          </a:r>
          <a:r>
            <a:rPr lang="fr-FR" sz="1700" kern="1200" dirty="0" smtClean="0"/>
            <a:t> MAP</a:t>
          </a:r>
          <a:endParaRPr lang="fr-FR" sz="1700" kern="1200" dirty="0"/>
        </a:p>
      </dsp:txBody>
      <dsp:txXfrm>
        <a:off x="6258637" y="1623605"/>
        <a:ext cx="901292" cy="2874302"/>
      </dsp:txXfrm>
    </dsp:sp>
    <dsp:sp modelId="{B1D1961E-4127-42E6-A72B-66250EDEF85C}">
      <dsp:nvSpPr>
        <dsp:cNvPr id="0" name=""/>
        <dsp:cNvSpPr/>
      </dsp:nvSpPr>
      <dsp:spPr>
        <a:xfrm>
          <a:off x="7268390" y="1595564"/>
          <a:ext cx="957374" cy="2930384"/>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fr-FR" sz="1700" kern="1200" dirty="0" smtClean="0"/>
            <a:t>Page 7</a:t>
          </a:r>
          <a:br>
            <a:rPr lang="fr-FR" sz="1700" kern="1200" dirty="0" smtClean="0"/>
          </a:br>
          <a:r>
            <a:rPr lang="fr-FR" sz="1700" kern="1200" dirty="0" smtClean="0"/>
            <a:t/>
          </a:r>
          <a:br>
            <a:rPr lang="fr-FR" sz="1700" kern="1200" dirty="0" smtClean="0"/>
          </a:br>
          <a:r>
            <a:rPr lang="fr-FR" sz="1700" kern="1200" dirty="0" smtClean="0"/>
            <a:t>ML </a:t>
          </a:r>
          <a:r>
            <a:rPr lang="fr-FR" sz="1700" kern="1200" dirty="0" err="1" smtClean="0"/>
            <a:t>Map</a:t>
          </a:r>
          <a:endParaRPr lang="fr-FR" sz="1700" kern="1200" dirty="0"/>
        </a:p>
      </dsp:txBody>
      <dsp:txXfrm>
        <a:off x="7296431" y="1623605"/>
        <a:ext cx="901292" cy="2874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3867" y="0"/>
          <a:ext cx="7763730"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2MB</a:t>
          </a:r>
          <a:endParaRPr lang="fr-FR" sz="3000" kern="1200" dirty="0"/>
        </a:p>
      </dsp:txBody>
      <dsp:txXfrm>
        <a:off x="23887" y="20020"/>
        <a:ext cx="7723690" cy="643479"/>
      </dsp:txXfrm>
    </dsp:sp>
    <dsp:sp modelId="{9CD38C61-3B26-4E93-B042-E7C65A125B05}">
      <dsp:nvSpPr>
        <dsp:cNvPr id="0" name=""/>
        <dsp:cNvSpPr/>
      </dsp:nvSpPr>
      <dsp:spPr>
        <a:xfrm>
          <a:off x="3867"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10438" y="881408"/>
        <a:ext cx="211217" cy="670377"/>
      </dsp:txXfrm>
    </dsp:sp>
    <dsp:sp modelId="{B5F8DF80-AFA6-45F5-B055-7058E7720D27}">
      <dsp:nvSpPr>
        <dsp:cNvPr id="0" name=""/>
        <dsp:cNvSpPr/>
      </dsp:nvSpPr>
      <dsp:spPr>
        <a:xfrm>
          <a:off x="247073"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253644" y="881408"/>
        <a:ext cx="211217" cy="670377"/>
      </dsp:txXfrm>
    </dsp:sp>
    <dsp:sp modelId="{A2A89279-B6F5-444E-9EDE-3DD7EADECDCE}">
      <dsp:nvSpPr>
        <dsp:cNvPr id="0" name=""/>
        <dsp:cNvSpPr/>
      </dsp:nvSpPr>
      <dsp:spPr>
        <a:xfrm>
          <a:off x="490278"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496849" y="881408"/>
        <a:ext cx="211217" cy="670377"/>
      </dsp:txXfrm>
    </dsp:sp>
    <dsp:sp modelId="{F6559FF4-3700-4933-9445-C15CB898D6E7}">
      <dsp:nvSpPr>
        <dsp:cNvPr id="0" name=""/>
        <dsp:cNvSpPr/>
      </dsp:nvSpPr>
      <dsp:spPr>
        <a:xfrm>
          <a:off x="733484"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740055" y="881408"/>
        <a:ext cx="211217" cy="670377"/>
      </dsp:txXfrm>
    </dsp:sp>
    <dsp:sp modelId="{24FDF485-C6E6-45CA-AA97-44286B87872D}">
      <dsp:nvSpPr>
        <dsp:cNvPr id="0" name=""/>
        <dsp:cNvSpPr/>
      </dsp:nvSpPr>
      <dsp:spPr>
        <a:xfrm>
          <a:off x="976689"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983260" y="881408"/>
        <a:ext cx="211217" cy="670377"/>
      </dsp:txXfrm>
    </dsp:sp>
    <dsp:sp modelId="{36C420CC-3BC8-45F2-9F73-ABF6C4FF3955}">
      <dsp:nvSpPr>
        <dsp:cNvPr id="0" name=""/>
        <dsp:cNvSpPr/>
      </dsp:nvSpPr>
      <dsp:spPr>
        <a:xfrm>
          <a:off x="1219895"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1226466" y="881408"/>
        <a:ext cx="211217" cy="670377"/>
      </dsp:txXfrm>
    </dsp:sp>
    <dsp:sp modelId="{7B785160-467E-4609-AA96-303D02FBED6C}">
      <dsp:nvSpPr>
        <dsp:cNvPr id="0" name=""/>
        <dsp:cNvSpPr/>
      </dsp:nvSpPr>
      <dsp:spPr>
        <a:xfrm>
          <a:off x="1463100"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1469671" y="881408"/>
        <a:ext cx="211217" cy="670377"/>
      </dsp:txXfrm>
    </dsp:sp>
    <dsp:sp modelId="{501C3576-665C-4D8F-82B8-2796C86BEB67}">
      <dsp:nvSpPr>
        <dsp:cNvPr id="0" name=""/>
        <dsp:cNvSpPr/>
      </dsp:nvSpPr>
      <dsp:spPr>
        <a:xfrm>
          <a:off x="1706306"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1712877" y="881408"/>
        <a:ext cx="211217" cy="670377"/>
      </dsp:txXfrm>
    </dsp:sp>
    <dsp:sp modelId="{BE953BD4-A946-418B-8864-68B70A2394D1}">
      <dsp:nvSpPr>
        <dsp:cNvPr id="0" name=""/>
        <dsp:cNvSpPr/>
      </dsp:nvSpPr>
      <dsp:spPr>
        <a:xfrm>
          <a:off x="1949511"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1956082" y="881408"/>
        <a:ext cx="211217" cy="670377"/>
      </dsp:txXfrm>
    </dsp:sp>
    <dsp:sp modelId="{75749DB6-017D-4986-AD88-7F5FD4821C05}">
      <dsp:nvSpPr>
        <dsp:cNvPr id="0" name=""/>
        <dsp:cNvSpPr/>
      </dsp:nvSpPr>
      <dsp:spPr>
        <a:xfrm>
          <a:off x="2192717"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2199288" y="881408"/>
        <a:ext cx="211217" cy="670377"/>
      </dsp:txXfrm>
    </dsp:sp>
    <dsp:sp modelId="{562527C4-1C30-41BA-96F2-01A8A8FD7FB1}">
      <dsp:nvSpPr>
        <dsp:cNvPr id="0" name=""/>
        <dsp:cNvSpPr/>
      </dsp:nvSpPr>
      <dsp:spPr>
        <a:xfrm>
          <a:off x="2435922"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2442493" y="881408"/>
        <a:ext cx="211217" cy="670377"/>
      </dsp:txXfrm>
    </dsp:sp>
    <dsp:sp modelId="{B69378D7-35BE-44D9-A607-2BA6487AB0D6}">
      <dsp:nvSpPr>
        <dsp:cNvPr id="0" name=""/>
        <dsp:cNvSpPr/>
      </dsp:nvSpPr>
      <dsp:spPr>
        <a:xfrm>
          <a:off x="2679128"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2685699" y="881408"/>
        <a:ext cx="211217" cy="670377"/>
      </dsp:txXfrm>
    </dsp:sp>
    <dsp:sp modelId="{037F3A59-4692-4108-A5D7-F94E5BA5ED9C}">
      <dsp:nvSpPr>
        <dsp:cNvPr id="0" name=""/>
        <dsp:cNvSpPr/>
      </dsp:nvSpPr>
      <dsp:spPr>
        <a:xfrm>
          <a:off x="2922333"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2928904" y="881408"/>
        <a:ext cx="211217" cy="670377"/>
      </dsp:txXfrm>
    </dsp:sp>
    <dsp:sp modelId="{5B5C864B-F963-4763-9C82-4F0FDD24C383}">
      <dsp:nvSpPr>
        <dsp:cNvPr id="0" name=""/>
        <dsp:cNvSpPr/>
      </dsp:nvSpPr>
      <dsp:spPr>
        <a:xfrm>
          <a:off x="3165539"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3172110" y="881408"/>
        <a:ext cx="211217" cy="670377"/>
      </dsp:txXfrm>
    </dsp:sp>
    <dsp:sp modelId="{B0FB41F4-A12D-44A6-9661-01157A6CCFD4}">
      <dsp:nvSpPr>
        <dsp:cNvPr id="0" name=""/>
        <dsp:cNvSpPr/>
      </dsp:nvSpPr>
      <dsp:spPr>
        <a:xfrm>
          <a:off x="3408745"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3415316" y="881408"/>
        <a:ext cx="211217" cy="670377"/>
      </dsp:txXfrm>
    </dsp:sp>
    <dsp:sp modelId="{B20DE9EB-16DC-4183-8FF7-6A2276849A29}">
      <dsp:nvSpPr>
        <dsp:cNvPr id="0" name=""/>
        <dsp:cNvSpPr/>
      </dsp:nvSpPr>
      <dsp:spPr>
        <a:xfrm>
          <a:off x="3651950"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3658521" y="881408"/>
        <a:ext cx="211217" cy="670377"/>
      </dsp:txXfrm>
    </dsp:sp>
    <dsp:sp modelId="{D7D818B5-A52A-4836-8C38-754A90CA354F}">
      <dsp:nvSpPr>
        <dsp:cNvPr id="0" name=""/>
        <dsp:cNvSpPr/>
      </dsp:nvSpPr>
      <dsp:spPr>
        <a:xfrm>
          <a:off x="3895156"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3901727" y="881408"/>
        <a:ext cx="211217" cy="670377"/>
      </dsp:txXfrm>
    </dsp:sp>
    <dsp:sp modelId="{96743221-98FB-4D21-9B9F-DAA922436C66}">
      <dsp:nvSpPr>
        <dsp:cNvPr id="0" name=""/>
        <dsp:cNvSpPr/>
      </dsp:nvSpPr>
      <dsp:spPr>
        <a:xfrm>
          <a:off x="4138361"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4144932" y="881408"/>
        <a:ext cx="211217" cy="670377"/>
      </dsp:txXfrm>
    </dsp:sp>
    <dsp:sp modelId="{BABBC121-FFBA-415E-87C4-6B7870F0494F}">
      <dsp:nvSpPr>
        <dsp:cNvPr id="0" name=""/>
        <dsp:cNvSpPr/>
      </dsp:nvSpPr>
      <dsp:spPr>
        <a:xfrm>
          <a:off x="4381567"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4388138" y="881408"/>
        <a:ext cx="211217" cy="670377"/>
      </dsp:txXfrm>
    </dsp:sp>
    <dsp:sp modelId="{3C2D2C65-1FDA-4317-8CEB-4F91DF8D85DA}">
      <dsp:nvSpPr>
        <dsp:cNvPr id="0" name=""/>
        <dsp:cNvSpPr/>
      </dsp:nvSpPr>
      <dsp:spPr>
        <a:xfrm>
          <a:off x="4624772"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4631343" y="881408"/>
        <a:ext cx="211217" cy="670377"/>
      </dsp:txXfrm>
    </dsp:sp>
    <dsp:sp modelId="{3F4298E7-E6EA-4557-A5B3-F814B76ADF0F}">
      <dsp:nvSpPr>
        <dsp:cNvPr id="0" name=""/>
        <dsp:cNvSpPr/>
      </dsp:nvSpPr>
      <dsp:spPr>
        <a:xfrm>
          <a:off x="4867978"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4874549" y="881408"/>
        <a:ext cx="211217" cy="670377"/>
      </dsp:txXfrm>
    </dsp:sp>
    <dsp:sp modelId="{347B8F8C-A131-4854-93CD-6A994873977C}">
      <dsp:nvSpPr>
        <dsp:cNvPr id="0" name=""/>
        <dsp:cNvSpPr/>
      </dsp:nvSpPr>
      <dsp:spPr>
        <a:xfrm>
          <a:off x="5111183"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5117754" y="881408"/>
        <a:ext cx="211217" cy="670377"/>
      </dsp:txXfrm>
    </dsp:sp>
    <dsp:sp modelId="{7526D57C-14FB-4150-8C1F-AB4894E5E6ED}">
      <dsp:nvSpPr>
        <dsp:cNvPr id="0" name=""/>
        <dsp:cNvSpPr/>
      </dsp:nvSpPr>
      <dsp:spPr>
        <a:xfrm>
          <a:off x="5354389"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5360960" y="881408"/>
        <a:ext cx="211217" cy="670377"/>
      </dsp:txXfrm>
    </dsp:sp>
    <dsp:sp modelId="{B9FBCC23-0EE5-4805-8F8E-EB57B9F0AF67}">
      <dsp:nvSpPr>
        <dsp:cNvPr id="0" name=""/>
        <dsp:cNvSpPr/>
      </dsp:nvSpPr>
      <dsp:spPr>
        <a:xfrm>
          <a:off x="5597594"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5604165" y="881408"/>
        <a:ext cx="211217" cy="670377"/>
      </dsp:txXfrm>
    </dsp:sp>
    <dsp:sp modelId="{3F56B269-56CE-4FDA-9E45-E3616E011BD2}">
      <dsp:nvSpPr>
        <dsp:cNvPr id="0" name=""/>
        <dsp:cNvSpPr/>
      </dsp:nvSpPr>
      <dsp:spPr>
        <a:xfrm>
          <a:off x="5840800"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5847371" y="881408"/>
        <a:ext cx="211217" cy="670377"/>
      </dsp:txXfrm>
    </dsp:sp>
    <dsp:sp modelId="{3BB6C638-CF8C-4277-B280-768A8887D247}">
      <dsp:nvSpPr>
        <dsp:cNvPr id="0" name=""/>
        <dsp:cNvSpPr/>
      </dsp:nvSpPr>
      <dsp:spPr>
        <a:xfrm>
          <a:off x="6084005"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6090576" y="881408"/>
        <a:ext cx="211217" cy="670377"/>
      </dsp:txXfrm>
    </dsp:sp>
    <dsp:sp modelId="{139982A9-D3CE-4BD4-9278-7270FF14FE10}">
      <dsp:nvSpPr>
        <dsp:cNvPr id="0" name=""/>
        <dsp:cNvSpPr/>
      </dsp:nvSpPr>
      <dsp:spPr>
        <a:xfrm>
          <a:off x="6327211"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6333782" y="881408"/>
        <a:ext cx="211217" cy="670377"/>
      </dsp:txXfrm>
    </dsp:sp>
    <dsp:sp modelId="{83CB965D-2359-40C2-B3E6-8D7B0A1C6CE7}">
      <dsp:nvSpPr>
        <dsp:cNvPr id="0" name=""/>
        <dsp:cNvSpPr/>
      </dsp:nvSpPr>
      <dsp:spPr>
        <a:xfrm>
          <a:off x="6570416"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6576987" y="881408"/>
        <a:ext cx="211217" cy="670377"/>
      </dsp:txXfrm>
    </dsp:sp>
    <dsp:sp modelId="{BF762D76-CF7C-48DF-8681-2FACECBF1941}">
      <dsp:nvSpPr>
        <dsp:cNvPr id="0" name=""/>
        <dsp:cNvSpPr/>
      </dsp:nvSpPr>
      <dsp:spPr>
        <a:xfrm>
          <a:off x="6813622"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6820193" y="881408"/>
        <a:ext cx="211217" cy="670377"/>
      </dsp:txXfrm>
    </dsp:sp>
    <dsp:sp modelId="{9002CF55-B7BF-4E37-ADAB-8DF42847516D}">
      <dsp:nvSpPr>
        <dsp:cNvPr id="0" name=""/>
        <dsp:cNvSpPr/>
      </dsp:nvSpPr>
      <dsp:spPr>
        <a:xfrm>
          <a:off x="7056827"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7063398" y="881408"/>
        <a:ext cx="211217" cy="670377"/>
      </dsp:txXfrm>
    </dsp:sp>
    <dsp:sp modelId="{E7F72510-2B06-44F7-9C11-26A3EDF295E4}">
      <dsp:nvSpPr>
        <dsp:cNvPr id="0" name=""/>
        <dsp:cNvSpPr/>
      </dsp:nvSpPr>
      <dsp:spPr>
        <a:xfrm>
          <a:off x="7300033"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7306604" y="881408"/>
        <a:ext cx="211217" cy="670377"/>
      </dsp:txXfrm>
    </dsp:sp>
    <dsp:sp modelId="{F4278A53-9DE6-448D-88F6-721057AF0AC3}">
      <dsp:nvSpPr>
        <dsp:cNvPr id="0" name=""/>
        <dsp:cNvSpPr/>
      </dsp:nvSpPr>
      <dsp:spPr>
        <a:xfrm>
          <a:off x="7543238" y="874837"/>
          <a:ext cx="22435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fr-FR" sz="800" kern="1200" dirty="0" smtClean="0"/>
            <a:t>Ext</a:t>
          </a:r>
          <a:endParaRPr lang="fr-FR" sz="800" kern="1200" dirty="0"/>
        </a:p>
      </dsp:txBody>
      <dsp:txXfrm>
        <a:off x="7549809" y="881408"/>
        <a:ext cx="211217" cy="670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1010" y="0"/>
          <a:ext cx="7769445"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1MB</a:t>
          </a:r>
          <a:endParaRPr lang="fr-FR" sz="3000" kern="1200" dirty="0"/>
        </a:p>
      </dsp:txBody>
      <dsp:txXfrm>
        <a:off x="21030" y="20020"/>
        <a:ext cx="7729405" cy="643479"/>
      </dsp:txXfrm>
    </dsp:sp>
    <dsp:sp modelId="{9CD38C61-3B26-4E93-B042-E7C65A125B05}">
      <dsp:nvSpPr>
        <dsp:cNvPr id="0" name=""/>
        <dsp:cNvSpPr/>
      </dsp:nvSpPr>
      <dsp:spPr>
        <a:xfrm>
          <a:off x="1010"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14194" y="888021"/>
        <a:ext cx="423773" cy="657151"/>
      </dsp:txXfrm>
    </dsp:sp>
    <dsp:sp modelId="{B5F8DF80-AFA6-45F5-B055-7058E7720D27}">
      <dsp:nvSpPr>
        <dsp:cNvPr id="0" name=""/>
        <dsp:cNvSpPr/>
      </dsp:nvSpPr>
      <dsp:spPr>
        <a:xfrm>
          <a:off x="488963"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502147" y="888021"/>
        <a:ext cx="423773" cy="657151"/>
      </dsp:txXfrm>
    </dsp:sp>
    <dsp:sp modelId="{A2A89279-B6F5-444E-9EDE-3DD7EADECDCE}">
      <dsp:nvSpPr>
        <dsp:cNvPr id="0" name=""/>
        <dsp:cNvSpPr/>
      </dsp:nvSpPr>
      <dsp:spPr>
        <a:xfrm>
          <a:off x="976917"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990101" y="888021"/>
        <a:ext cx="423773" cy="657151"/>
      </dsp:txXfrm>
    </dsp:sp>
    <dsp:sp modelId="{F6559FF4-3700-4933-9445-C15CB898D6E7}">
      <dsp:nvSpPr>
        <dsp:cNvPr id="0" name=""/>
        <dsp:cNvSpPr/>
      </dsp:nvSpPr>
      <dsp:spPr>
        <a:xfrm>
          <a:off x="1464871"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1478055" y="888021"/>
        <a:ext cx="423773" cy="657151"/>
      </dsp:txXfrm>
    </dsp:sp>
    <dsp:sp modelId="{24FDF485-C6E6-45CA-AA97-44286B87872D}">
      <dsp:nvSpPr>
        <dsp:cNvPr id="0" name=""/>
        <dsp:cNvSpPr/>
      </dsp:nvSpPr>
      <dsp:spPr>
        <a:xfrm>
          <a:off x="1952824"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1966008" y="888021"/>
        <a:ext cx="423773" cy="657151"/>
      </dsp:txXfrm>
    </dsp:sp>
    <dsp:sp modelId="{36C420CC-3BC8-45F2-9F73-ABF6C4FF3955}">
      <dsp:nvSpPr>
        <dsp:cNvPr id="0" name=""/>
        <dsp:cNvSpPr/>
      </dsp:nvSpPr>
      <dsp:spPr>
        <a:xfrm>
          <a:off x="2440778"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2453962" y="888021"/>
        <a:ext cx="423773" cy="657151"/>
      </dsp:txXfrm>
    </dsp:sp>
    <dsp:sp modelId="{7B785160-467E-4609-AA96-303D02FBED6C}">
      <dsp:nvSpPr>
        <dsp:cNvPr id="0" name=""/>
        <dsp:cNvSpPr/>
      </dsp:nvSpPr>
      <dsp:spPr>
        <a:xfrm>
          <a:off x="2928731"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2941915" y="888021"/>
        <a:ext cx="423773" cy="657151"/>
      </dsp:txXfrm>
    </dsp:sp>
    <dsp:sp modelId="{501C3576-665C-4D8F-82B8-2796C86BEB67}">
      <dsp:nvSpPr>
        <dsp:cNvPr id="0" name=""/>
        <dsp:cNvSpPr/>
      </dsp:nvSpPr>
      <dsp:spPr>
        <a:xfrm>
          <a:off x="3416685"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3429869" y="888021"/>
        <a:ext cx="423773" cy="657151"/>
      </dsp:txXfrm>
    </dsp:sp>
    <dsp:sp modelId="{BE953BD4-A946-418B-8864-68B70A2394D1}">
      <dsp:nvSpPr>
        <dsp:cNvPr id="0" name=""/>
        <dsp:cNvSpPr/>
      </dsp:nvSpPr>
      <dsp:spPr>
        <a:xfrm>
          <a:off x="3904638"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3917822" y="888021"/>
        <a:ext cx="423773" cy="657151"/>
      </dsp:txXfrm>
    </dsp:sp>
    <dsp:sp modelId="{75749DB6-017D-4986-AD88-7F5FD4821C05}">
      <dsp:nvSpPr>
        <dsp:cNvPr id="0" name=""/>
        <dsp:cNvSpPr/>
      </dsp:nvSpPr>
      <dsp:spPr>
        <a:xfrm>
          <a:off x="4392592"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4405776" y="888021"/>
        <a:ext cx="423773" cy="657151"/>
      </dsp:txXfrm>
    </dsp:sp>
    <dsp:sp modelId="{562527C4-1C30-41BA-96F2-01A8A8FD7FB1}">
      <dsp:nvSpPr>
        <dsp:cNvPr id="0" name=""/>
        <dsp:cNvSpPr/>
      </dsp:nvSpPr>
      <dsp:spPr>
        <a:xfrm>
          <a:off x="4880546"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4893730" y="888021"/>
        <a:ext cx="423773" cy="657151"/>
      </dsp:txXfrm>
    </dsp:sp>
    <dsp:sp modelId="{B69378D7-35BE-44D9-A607-2BA6487AB0D6}">
      <dsp:nvSpPr>
        <dsp:cNvPr id="0" name=""/>
        <dsp:cNvSpPr/>
      </dsp:nvSpPr>
      <dsp:spPr>
        <a:xfrm>
          <a:off x="5368499"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5381683" y="888021"/>
        <a:ext cx="423773" cy="657151"/>
      </dsp:txXfrm>
    </dsp:sp>
    <dsp:sp modelId="{037F3A59-4692-4108-A5D7-F94E5BA5ED9C}">
      <dsp:nvSpPr>
        <dsp:cNvPr id="0" name=""/>
        <dsp:cNvSpPr/>
      </dsp:nvSpPr>
      <dsp:spPr>
        <a:xfrm>
          <a:off x="5856453"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5869637" y="888021"/>
        <a:ext cx="423773" cy="657151"/>
      </dsp:txXfrm>
    </dsp:sp>
    <dsp:sp modelId="{5B5C864B-F963-4763-9C82-4F0FDD24C383}">
      <dsp:nvSpPr>
        <dsp:cNvPr id="0" name=""/>
        <dsp:cNvSpPr/>
      </dsp:nvSpPr>
      <dsp:spPr>
        <a:xfrm>
          <a:off x="6344406"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6357590" y="888021"/>
        <a:ext cx="423773" cy="657151"/>
      </dsp:txXfrm>
    </dsp:sp>
    <dsp:sp modelId="{B0FB41F4-A12D-44A6-9661-01157A6CCFD4}">
      <dsp:nvSpPr>
        <dsp:cNvPr id="0" name=""/>
        <dsp:cNvSpPr/>
      </dsp:nvSpPr>
      <dsp:spPr>
        <a:xfrm>
          <a:off x="6832360"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6845544" y="888021"/>
        <a:ext cx="423773" cy="657151"/>
      </dsp:txXfrm>
    </dsp:sp>
    <dsp:sp modelId="{B20DE9EB-16DC-4183-8FF7-6A2276849A29}">
      <dsp:nvSpPr>
        <dsp:cNvPr id="0" name=""/>
        <dsp:cNvSpPr/>
      </dsp:nvSpPr>
      <dsp:spPr>
        <a:xfrm>
          <a:off x="7320313" y="874837"/>
          <a:ext cx="450141"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Ext</a:t>
          </a:r>
          <a:endParaRPr lang="fr-FR" sz="1600" kern="1200" dirty="0"/>
        </a:p>
      </dsp:txBody>
      <dsp:txXfrm>
        <a:off x="7333497" y="888021"/>
        <a:ext cx="423773" cy="6571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3622" y="0"/>
          <a:ext cx="7764221"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512KB</a:t>
          </a:r>
          <a:endParaRPr lang="fr-FR" sz="3000" kern="1200" dirty="0"/>
        </a:p>
      </dsp:txBody>
      <dsp:txXfrm>
        <a:off x="23642" y="20020"/>
        <a:ext cx="7724181" cy="643479"/>
      </dsp:txXfrm>
    </dsp:sp>
    <dsp:sp modelId="{9CD38C61-3B26-4E93-B042-E7C65A125B05}">
      <dsp:nvSpPr>
        <dsp:cNvPr id="0" name=""/>
        <dsp:cNvSpPr/>
      </dsp:nvSpPr>
      <dsp:spPr>
        <a:xfrm>
          <a:off x="3622"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3642" y="894857"/>
        <a:ext cx="864038" cy="643479"/>
      </dsp:txXfrm>
    </dsp:sp>
    <dsp:sp modelId="{B5F8DF80-AFA6-45F5-B055-7058E7720D27}">
      <dsp:nvSpPr>
        <dsp:cNvPr id="0" name=""/>
        <dsp:cNvSpPr/>
      </dsp:nvSpPr>
      <dsp:spPr>
        <a:xfrm>
          <a:off x="983642"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1003662" y="894857"/>
        <a:ext cx="864038" cy="643479"/>
      </dsp:txXfrm>
    </dsp:sp>
    <dsp:sp modelId="{A2A89279-B6F5-444E-9EDE-3DD7EADECDCE}">
      <dsp:nvSpPr>
        <dsp:cNvPr id="0" name=""/>
        <dsp:cNvSpPr/>
      </dsp:nvSpPr>
      <dsp:spPr>
        <a:xfrm>
          <a:off x="1963663"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1983683" y="894857"/>
        <a:ext cx="864038" cy="643479"/>
      </dsp:txXfrm>
    </dsp:sp>
    <dsp:sp modelId="{F6559FF4-3700-4933-9445-C15CB898D6E7}">
      <dsp:nvSpPr>
        <dsp:cNvPr id="0" name=""/>
        <dsp:cNvSpPr/>
      </dsp:nvSpPr>
      <dsp:spPr>
        <a:xfrm>
          <a:off x="2943683"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963703" y="894857"/>
        <a:ext cx="864038" cy="643479"/>
      </dsp:txXfrm>
    </dsp:sp>
    <dsp:sp modelId="{24FDF485-C6E6-45CA-AA97-44286B87872D}">
      <dsp:nvSpPr>
        <dsp:cNvPr id="0" name=""/>
        <dsp:cNvSpPr/>
      </dsp:nvSpPr>
      <dsp:spPr>
        <a:xfrm>
          <a:off x="3923704"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3943724" y="894857"/>
        <a:ext cx="864038" cy="643479"/>
      </dsp:txXfrm>
    </dsp:sp>
    <dsp:sp modelId="{36C420CC-3BC8-45F2-9F73-ABF6C4FF3955}">
      <dsp:nvSpPr>
        <dsp:cNvPr id="0" name=""/>
        <dsp:cNvSpPr/>
      </dsp:nvSpPr>
      <dsp:spPr>
        <a:xfrm>
          <a:off x="4903724"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4923744" y="894857"/>
        <a:ext cx="864038" cy="643479"/>
      </dsp:txXfrm>
    </dsp:sp>
    <dsp:sp modelId="{7B785160-467E-4609-AA96-303D02FBED6C}">
      <dsp:nvSpPr>
        <dsp:cNvPr id="0" name=""/>
        <dsp:cNvSpPr/>
      </dsp:nvSpPr>
      <dsp:spPr>
        <a:xfrm>
          <a:off x="5883745"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5903765" y="894857"/>
        <a:ext cx="864038" cy="643479"/>
      </dsp:txXfrm>
    </dsp:sp>
    <dsp:sp modelId="{501C3576-665C-4D8F-82B8-2796C86BEB67}">
      <dsp:nvSpPr>
        <dsp:cNvPr id="0" name=""/>
        <dsp:cNvSpPr/>
      </dsp:nvSpPr>
      <dsp:spPr>
        <a:xfrm>
          <a:off x="6863765" y="874837"/>
          <a:ext cx="904078"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6883785" y="894857"/>
        <a:ext cx="864038" cy="6434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1256" y="0"/>
          <a:ext cx="7768953"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256KB</a:t>
          </a:r>
          <a:endParaRPr lang="fr-FR" sz="3000" kern="1200" dirty="0"/>
        </a:p>
      </dsp:txBody>
      <dsp:txXfrm>
        <a:off x="21276" y="20020"/>
        <a:ext cx="7728913" cy="643479"/>
      </dsp:txXfrm>
    </dsp:sp>
    <dsp:sp modelId="{9CD38C61-3B26-4E93-B042-E7C65A125B05}">
      <dsp:nvSpPr>
        <dsp:cNvPr id="0" name=""/>
        <dsp:cNvSpPr/>
      </dsp:nvSpPr>
      <dsp:spPr>
        <a:xfrm>
          <a:off x="1256" y="874837"/>
          <a:ext cx="182712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1276" y="894857"/>
        <a:ext cx="1787089" cy="643479"/>
      </dsp:txXfrm>
    </dsp:sp>
    <dsp:sp modelId="{B5F8DF80-AFA6-45F5-B055-7058E7720D27}">
      <dsp:nvSpPr>
        <dsp:cNvPr id="0" name=""/>
        <dsp:cNvSpPr/>
      </dsp:nvSpPr>
      <dsp:spPr>
        <a:xfrm>
          <a:off x="1981864" y="874837"/>
          <a:ext cx="182712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001884" y="894857"/>
        <a:ext cx="1787089" cy="643479"/>
      </dsp:txXfrm>
    </dsp:sp>
    <dsp:sp modelId="{A2A89279-B6F5-444E-9EDE-3DD7EADECDCE}">
      <dsp:nvSpPr>
        <dsp:cNvPr id="0" name=""/>
        <dsp:cNvSpPr/>
      </dsp:nvSpPr>
      <dsp:spPr>
        <a:xfrm>
          <a:off x="3962472" y="874837"/>
          <a:ext cx="182712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3982492" y="894857"/>
        <a:ext cx="1787089" cy="643479"/>
      </dsp:txXfrm>
    </dsp:sp>
    <dsp:sp modelId="{F6559FF4-3700-4933-9445-C15CB898D6E7}">
      <dsp:nvSpPr>
        <dsp:cNvPr id="0" name=""/>
        <dsp:cNvSpPr/>
      </dsp:nvSpPr>
      <dsp:spPr>
        <a:xfrm>
          <a:off x="5943080" y="874837"/>
          <a:ext cx="1827129"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5963100" y="894857"/>
        <a:ext cx="1787089" cy="6434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2868" y="0"/>
          <a:ext cx="7765728"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128KB</a:t>
          </a:r>
          <a:endParaRPr lang="fr-FR" sz="3000" kern="1200" dirty="0"/>
        </a:p>
      </dsp:txBody>
      <dsp:txXfrm>
        <a:off x="22888" y="20020"/>
        <a:ext cx="7725688" cy="643479"/>
      </dsp:txXfrm>
    </dsp:sp>
    <dsp:sp modelId="{9CD38C61-3B26-4E93-B042-E7C65A125B05}">
      <dsp:nvSpPr>
        <dsp:cNvPr id="0" name=""/>
        <dsp:cNvSpPr/>
      </dsp:nvSpPr>
      <dsp:spPr>
        <a:xfrm>
          <a:off x="2868" y="874837"/>
          <a:ext cx="3726357"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2888" y="894857"/>
        <a:ext cx="3686317" cy="643479"/>
      </dsp:txXfrm>
    </dsp:sp>
    <dsp:sp modelId="{B5F8DF80-AFA6-45F5-B055-7058E7720D27}">
      <dsp:nvSpPr>
        <dsp:cNvPr id="0" name=""/>
        <dsp:cNvSpPr/>
      </dsp:nvSpPr>
      <dsp:spPr>
        <a:xfrm>
          <a:off x="4042240" y="874837"/>
          <a:ext cx="3726357"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4062260" y="894857"/>
        <a:ext cx="3686317" cy="6434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DF588-DA22-46D7-A0C8-0115E7D7EBD5}">
      <dsp:nvSpPr>
        <dsp:cNvPr id="0" name=""/>
        <dsp:cNvSpPr/>
      </dsp:nvSpPr>
      <dsp:spPr>
        <a:xfrm>
          <a:off x="3794" y="0"/>
          <a:ext cx="7763876" cy="683519"/>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err="1" smtClean="0"/>
            <a:t>Stripe</a:t>
          </a:r>
          <a:r>
            <a:rPr lang="fr-FR" sz="3000" kern="1200" dirty="0" smtClean="0"/>
            <a:t> Size 64KB</a:t>
          </a:r>
          <a:endParaRPr lang="fr-FR" sz="3000" kern="1200" dirty="0"/>
        </a:p>
      </dsp:txBody>
      <dsp:txXfrm>
        <a:off x="23814" y="20020"/>
        <a:ext cx="7723836" cy="643479"/>
      </dsp:txXfrm>
    </dsp:sp>
    <dsp:sp modelId="{9CD38C61-3B26-4E93-B042-E7C65A125B05}">
      <dsp:nvSpPr>
        <dsp:cNvPr id="0" name=""/>
        <dsp:cNvSpPr/>
      </dsp:nvSpPr>
      <dsp:spPr>
        <a:xfrm>
          <a:off x="3794" y="874837"/>
          <a:ext cx="7763876" cy="683519"/>
        </a:xfrm>
        <a:prstGeom prst="roundRect">
          <a:avLst>
            <a:gd name="adj" fmla="val 10000"/>
          </a:avLst>
        </a:prstGeom>
        <a:solidFill>
          <a:schemeClr val="accent2">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fr-FR" sz="3000" kern="1200" dirty="0" smtClean="0"/>
            <a:t>Ext</a:t>
          </a:r>
          <a:endParaRPr lang="fr-FR" sz="3000" kern="1200" dirty="0"/>
        </a:p>
      </dsp:txBody>
      <dsp:txXfrm>
        <a:off x="23814" y="894857"/>
        <a:ext cx="7723836" cy="6434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7C2AC3F-83AB-E546-903C-BE66D1A084A6}" type="datetimeFigureOut">
              <a:rPr lang="fr-FR" smtClean="0"/>
              <a:t>18/09/2013</a:t>
            </a:fld>
            <a:endParaRPr lang="fr-FR"/>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9C8F7DB8-ECCC-3A48-9919-5CA54A6F2677}" type="slidenum">
              <a:rPr lang="fr-FR" smtClean="0"/>
              <a:t>‹#›</a:t>
            </a:fld>
            <a:endParaRPr lang="fr-FR"/>
          </a:p>
        </p:txBody>
      </p:sp>
    </p:spTree>
    <p:extLst>
      <p:ext uri="{BB962C8B-B14F-4D97-AF65-F5344CB8AC3E}">
        <p14:creationId xmlns:p14="http://schemas.microsoft.com/office/powerpoint/2010/main" val="2624697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C569C44-F211-4F90-B148-52770FCCBC5B}" type="datetimeFigureOut">
              <a:rPr lang="fr-FR" smtClean="0"/>
              <a:t>18/09/2013</a:t>
            </a:fld>
            <a:endParaRPr lang="fr-FR"/>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91DDD99-7361-46A8-9261-A39B62EC6C97}" type="slidenum">
              <a:rPr lang="fr-FR" smtClean="0"/>
              <a:t>‹#›</a:t>
            </a:fld>
            <a:endParaRPr lang="fr-FR"/>
          </a:p>
        </p:txBody>
      </p:sp>
    </p:spTree>
    <p:extLst>
      <p:ext uri="{BB962C8B-B14F-4D97-AF65-F5344CB8AC3E}">
        <p14:creationId xmlns:p14="http://schemas.microsoft.com/office/powerpoint/2010/main" val="1340493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1</a:t>
            </a:fld>
            <a:endParaRPr lang="fr-FR"/>
          </a:p>
        </p:txBody>
      </p:sp>
    </p:spTree>
    <p:extLst>
      <p:ext uri="{BB962C8B-B14F-4D97-AF65-F5344CB8AC3E}">
        <p14:creationId xmlns:p14="http://schemas.microsoft.com/office/powerpoint/2010/main" val="396858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17</a:t>
            </a:fld>
            <a:endParaRPr lang="fr-FR"/>
          </a:p>
        </p:txBody>
      </p:sp>
    </p:spTree>
    <p:extLst>
      <p:ext uri="{BB962C8B-B14F-4D97-AF65-F5344CB8AC3E}">
        <p14:creationId xmlns:p14="http://schemas.microsoft.com/office/powerpoint/2010/main" val="153142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20</a:t>
            </a:fld>
            <a:endParaRPr lang="fr-FR"/>
          </a:p>
        </p:txBody>
      </p:sp>
    </p:spTree>
    <p:extLst>
      <p:ext uri="{BB962C8B-B14F-4D97-AF65-F5344CB8AC3E}">
        <p14:creationId xmlns:p14="http://schemas.microsoft.com/office/powerpoint/2010/main" val="408235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41987" name="Notes Placeholder 2"/>
          <p:cNvSpPr>
            <a:spLocks noGrp="1"/>
          </p:cNvSpPr>
          <p:nvPr>
            <p:ph type="body" idx="1"/>
          </p:nvPr>
        </p:nvSpPr>
        <p:spPr>
          <a:noFill/>
          <a:ln/>
        </p:spPr>
        <p:txBody>
          <a:bodyPr/>
          <a:lstStyle/>
          <a:p>
            <a:pPr marL="228600" indent="-228600">
              <a:spcBef>
                <a:spcPts val="600"/>
              </a:spcBef>
              <a:buClr>
                <a:schemeClr val="tx2">
                  <a:lumMod val="60000"/>
                  <a:lumOff val="40000"/>
                </a:schemeClr>
              </a:buClr>
              <a:buSzPct val="80000"/>
            </a:pPr>
            <a:endParaRPr lang="en-US" sz="700" baseline="0" dirty="0" smtClean="0"/>
          </a:p>
        </p:txBody>
      </p:sp>
      <p:sp>
        <p:nvSpPr>
          <p:cNvPr id="41988" name="Slide Number Placeholder 3"/>
          <p:cNvSpPr>
            <a:spLocks noGrp="1"/>
          </p:cNvSpPr>
          <p:nvPr>
            <p:ph type="sldNum" sz="quarter" idx="5"/>
          </p:nvPr>
        </p:nvSpPr>
        <p:spPr>
          <a:noFill/>
        </p:spPr>
        <p:txBody>
          <a:bodyPr/>
          <a:lstStyle/>
          <a:p>
            <a:fld id="{5AE473ED-F39B-064D-8550-5FE571DE3B1E}" type="slidenum">
              <a:rPr lang="en-US" smtClean="0"/>
              <a:pPr/>
              <a:t>22</a:t>
            </a:fld>
            <a:endParaRPr lang="en-US" dirty="0" smtClean="0"/>
          </a:p>
        </p:txBody>
      </p:sp>
    </p:spTree>
    <p:extLst>
      <p:ext uri="{BB962C8B-B14F-4D97-AF65-F5344CB8AC3E}">
        <p14:creationId xmlns:p14="http://schemas.microsoft.com/office/powerpoint/2010/main" val="182219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ioDrive2 which many of you are aware of is the leading PCIe-based flash product on the market today. Our original ioDrive remains a formidable competitor in the market with the enhancements that we've made to our VSL software. And we're moving into new areas like performance work stations with ioFX where we've partnered with leading software companies to optimize applications for digital content creation, so that folks can work faster, save time, save money.</a:t>
            </a:r>
          </a:p>
        </p:txBody>
      </p:sp>
      <p:sp>
        <p:nvSpPr>
          <p:cNvPr id="4" name="Slide Number Placeholder 3"/>
          <p:cNvSpPr>
            <a:spLocks noGrp="1"/>
          </p:cNvSpPr>
          <p:nvPr>
            <p:ph type="sldNum" sz="quarter" idx="10"/>
          </p:nvPr>
        </p:nvSpPr>
        <p:spPr/>
        <p:txBody>
          <a:bodyPr/>
          <a:lstStyle/>
          <a:p>
            <a:fld id="{6AAA0EFC-B410-DF48-A3D6-5C21FCCD981E}" type="slidenum">
              <a:rPr lang="en-US" smtClean="0"/>
              <a:t>24</a:t>
            </a:fld>
            <a:endParaRPr lang="en-US" dirty="0"/>
          </a:p>
        </p:txBody>
      </p:sp>
    </p:spTree>
    <p:extLst>
      <p:ext uri="{BB962C8B-B14F-4D97-AF65-F5344CB8AC3E}">
        <p14:creationId xmlns:p14="http://schemas.microsoft.com/office/powerpoint/2010/main" val="1039753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0B1A861-2CBC-4E81-99A2-280F34245D33}" type="slidenum">
              <a:rPr lang="en-US" smtClean="0"/>
              <a:pPr/>
              <a:t>25</a:t>
            </a:fld>
            <a:endParaRPr lang="en-US" dirty="0"/>
          </a:p>
        </p:txBody>
      </p:sp>
    </p:spTree>
    <p:extLst>
      <p:ext uri="{BB962C8B-B14F-4D97-AF65-F5344CB8AC3E}">
        <p14:creationId xmlns:p14="http://schemas.microsoft.com/office/powerpoint/2010/main" val="2983013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0B1A861-2CBC-4E81-99A2-280F34245D33}" type="slidenum">
              <a:rPr lang="en-US" smtClean="0"/>
              <a:pPr/>
              <a:t>26</a:t>
            </a:fld>
            <a:endParaRPr lang="en-US" dirty="0"/>
          </a:p>
        </p:txBody>
      </p:sp>
    </p:spTree>
    <p:extLst>
      <p:ext uri="{BB962C8B-B14F-4D97-AF65-F5344CB8AC3E}">
        <p14:creationId xmlns:p14="http://schemas.microsoft.com/office/powerpoint/2010/main" val="2190141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27</a:t>
            </a:fld>
            <a:endParaRPr lang="fr-FR"/>
          </a:p>
        </p:txBody>
      </p:sp>
    </p:spTree>
    <p:extLst>
      <p:ext uri="{BB962C8B-B14F-4D97-AF65-F5344CB8AC3E}">
        <p14:creationId xmlns:p14="http://schemas.microsoft.com/office/powerpoint/2010/main" val="293377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28</a:t>
            </a:fld>
            <a:endParaRPr lang="fr-FR"/>
          </a:p>
        </p:txBody>
      </p:sp>
    </p:spTree>
    <p:extLst>
      <p:ext uri="{BB962C8B-B14F-4D97-AF65-F5344CB8AC3E}">
        <p14:creationId xmlns:p14="http://schemas.microsoft.com/office/powerpoint/2010/main" val="153690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29</a:t>
            </a:fld>
            <a:endParaRPr lang="fr-FR"/>
          </a:p>
        </p:txBody>
      </p:sp>
    </p:spTree>
    <p:extLst>
      <p:ext uri="{BB962C8B-B14F-4D97-AF65-F5344CB8AC3E}">
        <p14:creationId xmlns:p14="http://schemas.microsoft.com/office/powerpoint/2010/main" val="2939699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smtClean="0"/>
          </a:p>
        </p:txBody>
      </p:sp>
      <p:sp>
        <p:nvSpPr>
          <p:cNvPr id="4" name="Slide Number Placeholder 3"/>
          <p:cNvSpPr>
            <a:spLocks noGrp="1"/>
          </p:cNvSpPr>
          <p:nvPr>
            <p:ph type="sldNum" sz="quarter" idx="10"/>
          </p:nvPr>
        </p:nvSpPr>
        <p:spPr/>
        <p:txBody>
          <a:bodyPr/>
          <a:lstStyle/>
          <a:p>
            <a:fld id="{891DDD99-7361-46A8-9261-A39B62EC6C97}" type="slidenum">
              <a:rPr lang="fr-FR" smtClean="0"/>
              <a:t>30</a:t>
            </a:fld>
            <a:endParaRPr lang="fr-FR"/>
          </a:p>
        </p:txBody>
      </p:sp>
    </p:spTree>
    <p:extLst>
      <p:ext uri="{BB962C8B-B14F-4D97-AF65-F5344CB8AC3E}">
        <p14:creationId xmlns:p14="http://schemas.microsoft.com/office/powerpoint/2010/main" val="257167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2</a:t>
            </a:fld>
            <a:endParaRPr lang="fr-FR" dirty="0"/>
          </a:p>
        </p:txBody>
      </p:sp>
    </p:spTree>
    <p:extLst>
      <p:ext uri="{BB962C8B-B14F-4D97-AF65-F5344CB8AC3E}">
        <p14:creationId xmlns:p14="http://schemas.microsoft.com/office/powerpoint/2010/main" val="3858329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A0EFC-B410-DF48-A3D6-5C21FCCD981E}" type="slidenum">
              <a:rPr lang="en-US" smtClean="0">
                <a:solidFill>
                  <a:prstClr val="black"/>
                </a:solidFill>
                <a:latin typeface="Calibri"/>
              </a:rPr>
              <a:pPr/>
              <a:t>34</a:t>
            </a:fld>
            <a:endParaRPr lang="en-US" dirty="0">
              <a:solidFill>
                <a:prstClr val="black"/>
              </a:solidFill>
              <a:latin typeface="Calibri"/>
            </a:endParaRPr>
          </a:p>
        </p:txBody>
      </p:sp>
    </p:spTree>
    <p:extLst>
      <p:ext uri="{BB962C8B-B14F-4D97-AF65-F5344CB8AC3E}">
        <p14:creationId xmlns:p14="http://schemas.microsoft.com/office/powerpoint/2010/main" val="3466301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5</a:t>
            </a:fld>
            <a:endParaRPr lang="fr-FR"/>
          </a:p>
        </p:txBody>
      </p:sp>
    </p:spTree>
    <p:extLst>
      <p:ext uri="{BB962C8B-B14F-4D97-AF65-F5344CB8AC3E}">
        <p14:creationId xmlns:p14="http://schemas.microsoft.com/office/powerpoint/2010/main" val="397184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891DDD99-7361-46A8-9261-A39B62EC6C97}" type="slidenum">
              <a:rPr lang="fr-FR" smtClean="0"/>
              <a:t>8</a:t>
            </a:fld>
            <a:endParaRPr lang="fr-FR"/>
          </a:p>
        </p:txBody>
      </p:sp>
    </p:spTree>
    <p:extLst>
      <p:ext uri="{BB962C8B-B14F-4D97-AF65-F5344CB8AC3E}">
        <p14:creationId xmlns:p14="http://schemas.microsoft.com/office/powerpoint/2010/main" val="17493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9</a:t>
            </a:fld>
            <a:endParaRPr lang="fr-FR"/>
          </a:p>
        </p:txBody>
      </p:sp>
    </p:spTree>
    <p:extLst>
      <p:ext uri="{BB962C8B-B14F-4D97-AF65-F5344CB8AC3E}">
        <p14:creationId xmlns:p14="http://schemas.microsoft.com/office/powerpoint/2010/main" val="205113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10</a:t>
            </a:fld>
            <a:endParaRPr lang="fr-FR"/>
          </a:p>
        </p:txBody>
      </p:sp>
    </p:spTree>
    <p:extLst>
      <p:ext uri="{BB962C8B-B14F-4D97-AF65-F5344CB8AC3E}">
        <p14:creationId xmlns:p14="http://schemas.microsoft.com/office/powerpoint/2010/main" val="1889325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11</a:t>
            </a:fld>
            <a:endParaRPr lang="fr-FR"/>
          </a:p>
        </p:txBody>
      </p:sp>
    </p:spTree>
    <p:extLst>
      <p:ext uri="{BB962C8B-B14F-4D97-AF65-F5344CB8AC3E}">
        <p14:creationId xmlns:p14="http://schemas.microsoft.com/office/powerpoint/2010/main" val="162714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aseline="0" dirty="0" smtClean="0"/>
          </a:p>
        </p:txBody>
      </p:sp>
      <p:sp>
        <p:nvSpPr>
          <p:cNvPr id="4" name="Slide Number Placeholder 3"/>
          <p:cNvSpPr>
            <a:spLocks noGrp="1"/>
          </p:cNvSpPr>
          <p:nvPr>
            <p:ph type="sldNum" sz="quarter" idx="10"/>
          </p:nvPr>
        </p:nvSpPr>
        <p:spPr/>
        <p:txBody>
          <a:bodyPr/>
          <a:lstStyle/>
          <a:p>
            <a:fld id="{891DDD99-7361-46A8-9261-A39B62EC6C97}" type="slidenum">
              <a:rPr lang="fr-FR" smtClean="0"/>
              <a:t>12</a:t>
            </a:fld>
            <a:endParaRPr lang="fr-FR"/>
          </a:p>
        </p:txBody>
      </p:sp>
    </p:spTree>
    <p:extLst>
      <p:ext uri="{BB962C8B-B14F-4D97-AF65-F5344CB8AC3E}">
        <p14:creationId xmlns:p14="http://schemas.microsoft.com/office/powerpoint/2010/main" val="2978345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DDD99-7361-46A8-9261-A39B62EC6C97}" type="slidenum">
              <a:rPr lang="fr-FR" smtClean="0"/>
              <a:t>14</a:t>
            </a:fld>
            <a:endParaRPr lang="fr-FR"/>
          </a:p>
        </p:txBody>
      </p:sp>
    </p:spTree>
    <p:extLst>
      <p:ext uri="{BB962C8B-B14F-4D97-AF65-F5344CB8AC3E}">
        <p14:creationId xmlns:p14="http://schemas.microsoft.com/office/powerpoint/2010/main" val="1228527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6425"/>
            <a:ext cx="9143999" cy="6758608"/>
          </a:xfrm>
          <a:prstGeom prst="rect">
            <a:avLst/>
          </a:prstGeom>
        </p:spPr>
      </p:pic>
      <p:sp>
        <p:nvSpPr>
          <p:cNvPr id="2" name="Title 1"/>
          <p:cNvSpPr>
            <a:spLocks noGrp="1"/>
          </p:cNvSpPr>
          <p:nvPr>
            <p:ph type="ctrTitle"/>
          </p:nvPr>
        </p:nvSpPr>
        <p:spPr>
          <a:xfrm>
            <a:off x="458408" y="516685"/>
            <a:ext cx="8203153" cy="1470025"/>
          </a:xfrm>
        </p:spPr>
        <p:txBody>
          <a:bodyPr>
            <a:normAutofit/>
          </a:bodyPr>
          <a:lstStyle>
            <a:lvl1pPr algn="l">
              <a:defRPr sz="40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8408" y="1907341"/>
            <a:ext cx="7925349"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0" name="Picture 9" descr="SQLSaturday_Final_Web.jpg"/>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3786" y="6052890"/>
            <a:ext cx="1653825" cy="826913"/>
          </a:xfrm>
          <a:prstGeom prst="rect">
            <a:avLst/>
          </a:prstGeom>
        </p:spPr>
      </p:pic>
      <p:pic>
        <p:nvPicPr>
          <p:cNvPr id="12" name="Picture 11"/>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0144" y="5592932"/>
            <a:ext cx="856781" cy="1308972"/>
          </a:xfrm>
          <a:prstGeom prst="rect">
            <a:avLst/>
          </a:prstGeom>
        </p:spPr>
      </p:pic>
      <p:pic>
        <p:nvPicPr>
          <p:cNvPr id="13" name="Picture 12"/>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44258" y="6210610"/>
            <a:ext cx="1609124" cy="517707"/>
          </a:xfrm>
          <a:prstGeom prst="rect">
            <a:avLst/>
          </a:prstGeom>
        </p:spPr>
      </p:pic>
      <p:sp>
        <p:nvSpPr>
          <p:cNvPr id="6" name="TextBox 5"/>
          <p:cNvSpPr txBox="1"/>
          <p:nvPr userDrawn="1"/>
        </p:nvSpPr>
        <p:spPr>
          <a:xfrm>
            <a:off x="257452" y="6281680"/>
            <a:ext cx="3506088" cy="369332"/>
          </a:xfrm>
          <a:prstGeom prst="rect">
            <a:avLst/>
          </a:prstGeom>
          <a:noFill/>
        </p:spPr>
        <p:txBody>
          <a:bodyPr wrap="non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lumMod val="50000"/>
                  </a:schemeClr>
                </a:solidFill>
              </a:rPr>
              <a:t>SQLSaturday</a:t>
            </a:r>
            <a:r>
              <a:rPr lang="en-US" dirty="0" smtClean="0">
                <a:solidFill>
                  <a:schemeClr val="bg1">
                    <a:lumMod val="50000"/>
                  </a:schemeClr>
                </a:solidFill>
              </a:rPr>
              <a:t> #251 – Paris 2013</a:t>
            </a:r>
          </a:p>
        </p:txBody>
      </p:sp>
    </p:spTree>
    <p:extLst>
      <p:ext uri="{BB962C8B-B14F-4D97-AF65-F5344CB8AC3E}">
        <p14:creationId xmlns:p14="http://schemas.microsoft.com/office/powerpoint/2010/main" val="8007303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2241243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5" name="Straight Connector 14"/>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1491735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4072754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1"/>
          <p:cNvSpPr>
            <a:spLocks noGrp="1"/>
          </p:cNvSpPr>
          <p:nvPr>
            <p:ph type="title"/>
          </p:nvPr>
        </p:nvSpPr>
        <p:spPr>
          <a:xfrm>
            <a:off x="764250" y="168480"/>
            <a:ext cx="5562600" cy="912029"/>
          </a:xfrm>
          <a:prstGeom prst="rect">
            <a:avLst/>
          </a:prstGeom>
        </p:spPr>
        <p:txBody>
          <a:bodyPr anchor="ctr" anchorCtr="0"/>
          <a:lstStyle>
            <a:lvl1pPr algn="l">
              <a:defRPr sz="2800" b="0" cap="none" baseline="0">
                <a:solidFill>
                  <a:schemeClr val="accent1">
                    <a:lumMod val="5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endParaRPr lang="en-US" dirty="0"/>
          </a:p>
        </p:txBody>
      </p:sp>
      <p:sp>
        <p:nvSpPr>
          <p:cNvPr id="4" name="Espace réservé du pied de page 4"/>
          <p:cNvSpPr>
            <a:spLocks noGrp="1"/>
          </p:cNvSpPr>
          <p:nvPr>
            <p:ph type="ftr" sz="quarter" idx="11"/>
          </p:nvPr>
        </p:nvSpPr>
        <p:spPr>
          <a:xfrm>
            <a:off x="5229225" y="6470652"/>
            <a:ext cx="2895600" cy="365125"/>
          </a:xfrm>
          <a:prstGeom prst="rect">
            <a:avLst/>
          </a:prstGeom>
        </p:spPr>
        <p:txBody>
          <a:bodyPr/>
          <a:lstStyle>
            <a:lvl1pPr>
              <a:defRPr sz="700">
                <a:latin typeface="Tahoma" pitchFamily="34" charset="0"/>
                <a:ea typeface="Tahoma" pitchFamily="34" charset="0"/>
                <a:cs typeface="Tahoma" pitchFamily="34" charset="0"/>
              </a:defRPr>
            </a:lvl1pPr>
          </a:lstStyle>
          <a:p>
            <a:r>
              <a:rPr lang="fr-FR" dirty="0" smtClean="0"/>
              <a:t>Fusion-io Confidentiel</a:t>
            </a:r>
            <a:endParaRPr lang="fr-FR" dirty="0"/>
          </a:p>
        </p:txBody>
      </p:sp>
      <p:sp>
        <p:nvSpPr>
          <p:cNvPr id="5" name="Espace réservé du numéro de diapositive 5"/>
          <p:cNvSpPr>
            <a:spLocks noGrp="1"/>
          </p:cNvSpPr>
          <p:nvPr>
            <p:ph type="sldNum" sz="quarter" idx="12"/>
          </p:nvPr>
        </p:nvSpPr>
        <p:spPr>
          <a:xfrm>
            <a:off x="8700104" y="6572620"/>
            <a:ext cx="361507" cy="161188"/>
          </a:xfrm>
          <a:prstGeom prst="rect">
            <a:avLst/>
          </a:prstGeom>
        </p:spPr>
        <p:txBody>
          <a:bodyPr/>
          <a:lstStyle>
            <a:lvl1pPr>
              <a:defRPr sz="700" b="0">
                <a:solidFill>
                  <a:schemeClr val="bg1">
                    <a:lumMod val="50000"/>
                  </a:schemeClr>
                </a:solidFill>
                <a:effectLst/>
                <a:latin typeface="Tahoma" pitchFamily="34" charset="0"/>
                <a:ea typeface="Tahoma" pitchFamily="34" charset="0"/>
                <a:cs typeface="Tahoma" pitchFamily="34" charset="0"/>
              </a:defRPr>
            </a:lvl1pPr>
          </a:lstStyle>
          <a:p>
            <a:fld id="{6F09F716-4CA7-4852-8A70-6F4A5948D508}" type="slidenum">
              <a:rPr lang="fr-FR" smtClean="0"/>
              <a:pPr/>
              <a:t>‹#›</a:t>
            </a:fld>
            <a:endParaRPr lang="fr-FR" dirty="0"/>
          </a:p>
        </p:txBody>
      </p:sp>
    </p:spTree>
    <p:extLst>
      <p:ext uri="{BB962C8B-B14F-4D97-AF65-F5344CB8AC3E}">
        <p14:creationId xmlns:p14="http://schemas.microsoft.com/office/powerpoint/2010/main" val="3426164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IO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smtClean="0"/>
              <a:t>Click to edit Master title style</a:t>
            </a:r>
            <a:endParaRPr lang="en-US" dirty="0"/>
          </a:p>
        </p:txBody>
      </p:sp>
      <p:sp>
        <p:nvSpPr>
          <p:cNvPr id="4" name="Footer Placeholder 3"/>
          <p:cNvSpPr>
            <a:spLocks noGrp="1"/>
          </p:cNvSpPr>
          <p:nvPr>
            <p:ph type="ftr" sz="quarter" idx="11"/>
          </p:nvPr>
        </p:nvSpPr>
        <p:spPr>
          <a:xfrm>
            <a:off x="772089" y="6541769"/>
            <a:ext cx="1392294" cy="316231"/>
          </a:xfrm>
          <a:prstGeom prst="rect">
            <a:avLst/>
          </a:prstGeom>
        </p:spPr>
        <p:txBody>
          <a:bodyPr/>
          <a:lstStyle>
            <a:lvl1pPr>
              <a:defRPr>
                <a:latin typeface="+mn-lt"/>
              </a:defRPr>
            </a:lvl1pPr>
          </a:lstStyle>
          <a:p>
            <a:r>
              <a:rPr lang="en-US" smtClean="0"/>
              <a:t>Fusion-io Confidential</a:t>
            </a:r>
            <a:endParaRPr lang="en-US" dirty="0"/>
          </a:p>
        </p:txBody>
      </p:sp>
      <p:sp>
        <p:nvSpPr>
          <p:cNvPr id="5" name="Slide Number Placeholder 4"/>
          <p:cNvSpPr>
            <a:spLocks noGrp="1"/>
          </p:cNvSpPr>
          <p:nvPr>
            <p:ph type="sldNum" sz="quarter" idx="12"/>
          </p:nvPr>
        </p:nvSpPr>
        <p:spPr>
          <a:xfrm>
            <a:off x="155238" y="6541769"/>
            <a:ext cx="616851" cy="316230"/>
          </a:xfrm>
          <a:prstGeom prst="rect">
            <a:avLst/>
          </a:prstGeom>
        </p:spPr>
        <p:txBody>
          <a:bodyPr/>
          <a:lstStyle/>
          <a:p>
            <a:fld id="{BF979055-76BC-1D44-A45A-15E25D6ACE54}" type="slidenum">
              <a:rPr lang="en-US" smtClean="0"/>
              <a:pPr/>
              <a:t>‹#›</a:t>
            </a:fld>
            <a:endParaRPr lang="en-US" dirty="0"/>
          </a:p>
        </p:txBody>
      </p:sp>
    </p:spTree>
    <p:extLst>
      <p:ext uri="{BB962C8B-B14F-4D97-AF65-F5344CB8AC3E}">
        <p14:creationId xmlns:p14="http://schemas.microsoft.com/office/powerpoint/2010/main" val="304639412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box">
    <p:spTree>
      <p:nvGrpSpPr>
        <p:cNvPr id="1" name=""/>
        <p:cNvGrpSpPr/>
        <p:nvPr/>
      </p:nvGrpSpPr>
      <p:grpSpPr>
        <a:xfrm>
          <a:off x="0" y="0"/>
          <a:ext cx="0" cy="0"/>
          <a:chOff x="0" y="0"/>
          <a:chExt cx="0" cy="0"/>
        </a:xfrm>
      </p:grpSpPr>
      <p:sp>
        <p:nvSpPr>
          <p:cNvPr id="10" name="Text Placeholder 2"/>
          <p:cNvSpPr>
            <a:spLocks noGrp="1"/>
          </p:cNvSpPr>
          <p:nvPr>
            <p:ph idx="1"/>
          </p:nvPr>
        </p:nvSpPr>
        <p:spPr>
          <a:xfrm>
            <a:off x="1259200" y="1221829"/>
            <a:ext cx="7455032" cy="5131423"/>
          </a:xfrm>
          <a:prstGeom prst="rect">
            <a:avLst/>
          </a:prstGeom>
        </p:spPr>
        <p:txBody>
          <a:bodyPr vert="horz" lIns="0" tIns="0" rIns="91440" bIns="45720" rtlCol="0">
            <a:noAutofit/>
          </a:bodyPr>
          <a:lstStyle>
            <a:lvl1pPr>
              <a:defRPr>
                <a:latin typeface="Arial"/>
                <a:cs typeface="Arial"/>
              </a:defRPr>
            </a:lvl1pPr>
            <a:lvl2pPr>
              <a:defRPr>
                <a:latin typeface="Arial"/>
                <a:cs typeface="Arial"/>
              </a:defRPr>
            </a:lvl2pPr>
            <a:lvl3pPr marL="458788" indent="-177800">
              <a:buClr>
                <a:schemeClr val="bg1">
                  <a:lumMod val="75000"/>
                </a:schemeClr>
              </a:buClr>
              <a:defRPr>
                <a:latin typeface="Arial"/>
                <a:cs typeface="Arial"/>
              </a:defRPr>
            </a:lvl3pPr>
            <a:lvl4pPr marL="854075" indent="-230188">
              <a:buClr>
                <a:schemeClr val="bg1">
                  <a:lumMod val="75000"/>
                </a:schemeClr>
              </a:buClr>
              <a:defRPr sz="1800" baseline="0">
                <a:solidFill>
                  <a:schemeClr val="tx1"/>
                </a:solidFill>
                <a:latin typeface="Arial"/>
                <a:cs typeface="Arial"/>
              </a:defRPr>
            </a:lvl4pPr>
            <a:lvl5pPr marL="1147763" indent="-171450">
              <a:buClr>
                <a:schemeClr val="bg1">
                  <a:lumMod val="75000"/>
                </a:schemeClr>
              </a:buCl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Date Placeholder 3"/>
          <p:cNvSpPr>
            <a:spLocks noGrp="1"/>
          </p:cNvSpPr>
          <p:nvPr>
            <p:ph type="dt" sz="half" idx="2"/>
          </p:nvPr>
        </p:nvSpPr>
        <p:spPr>
          <a:xfrm>
            <a:off x="4891788" y="6427725"/>
            <a:ext cx="1114857" cy="365125"/>
          </a:xfrm>
          <a:prstGeom prst="rect">
            <a:avLst/>
          </a:prstGeom>
        </p:spPr>
        <p:txBody>
          <a:bodyPr vert="horz" lIns="91440" tIns="45720" rIns="91440" bIns="45720" rtlCol="0" anchor="ctr"/>
          <a:lstStyle>
            <a:lvl1pPr algn="l">
              <a:defRPr sz="800">
                <a:solidFill>
                  <a:schemeClr val="tx1">
                    <a:tint val="75000"/>
                  </a:schemeClr>
                </a:solidFill>
                <a:latin typeface="+mj-lt"/>
                <a:cs typeface="Arial Narrow"/>
              </a:defRPr>
            </a:lvl1pPr>
          </a:lstStyle>
          <a:p>
            <a:fld id="{D9EF3DD8-DC27-4862-A691-2CCEFAAF43CE}" type="datetime4">
              <a:rPr lang="en-US" smtClean="0">
                <a:solidFill>
                  <a:prstClr val="black">
                    <a:tint val="75000"/>
                  </a:prstClr>
                </a:solidFill>
              </a:rPr>
              <a:t>September 18, 2013</a:t>
            </a:fld>
            <a:endParaRPr lang="en-US" dirty="0">
              <a:solidFill>
                <a:prstClr val="black">
                  <a:tint val="75000"/>
                </a:prstClr>
              </a:solidFill>
            </a:endParaRPr>
          </a:p>
        </p:txBody>
      </p:sp>
      <p:sp>
        <p:nvSpPr>
          <p:cNvPr id="12" name="Footer Placeholder 4"/>
          <p:cNvSpPr>
            <a:spLocks noGrp="1"/>
          </p:cNvSpPr>
          <p:nvPr>
            <p:ph type="ftr" sz="quarter" idx="3"/>
          </p:nvPr>
        </p:nvSpPr>
        <p:spPr>
          <a:xfrm>
            <a:off x="6006645" y="6429376"/>
            <a:ext cx="2290706" cy="365125"/>
          </a:xfrm>
          <a:prstGeom prst="rect">
            <a:avLst/>
          </a:prstGeom>
        </p:spPr>
        <p:txBody>
          <a:bodyPr vert="horz" lIns="91440" tIns="45720" rIns="91440" bIns="45720" rtlCol="0" anchor="ctr"/>
          <a:lstStyle>
            <a:lvl1pPr algn="ctr">
              <a:defRPr sz="800">
                <a:solidFill>
                  <a:schemeClr val="tx1">
                    <a:tint val="75000"/>
                  </a:schemeClr>
                </a:solidFill>
                <a:latin typeface="+mj-lt"/>
                <a:cs typeface="Arial Narrow"/>
              </a:defRPr>
            </a:lvl1pPr>
          </a:lstStyle>
          <a:p>
            <a:r>
              <a:rPr lang="en-US" dirty="0" smtClean="0">
                <a:solidFill>
                  <a:prstClr val="black">
                    <a:tint val="75000"/>
                  </a:prstClr>
                </a:solidFill>
              </a:rPr>
              <a:t>Fusion-io Confidential</a:t>
            </a:r>
            <a:endParaRPr lang="en-US" dirty="0">
              <a:solidFill>
                <a:prstClr val="black">
                  <a:tint val="75000"/>
                </a:prstClr>
              </a:solidFill>
            </a:endParaRPr>
          </a:p>
        </p:txBody>
      </p:sp>
      <p:sp>
        <p:nvSpPr>
          <p:cNvPr id="13" name="Slide Number Placeholder 5"/>
          <p:cNvSpPr>
            <a:spLocks noGrp="1"/>
          </p:cNvSpPr>
          <p:nvPr>
            <p:ph type="sldNum" sz="quarter" idx="4"/>
          </p:nvPr>
        </p:nvSpPr>
        <p:spPr>
          <a:xfrm>
            <a:off x="8297353" y="6429376"/>
            <a:ext cx="616851" cy="365125"/>
          </a:xfrm>
          <a:prstGeom prst="rect">
            <a:avLst/>
          </a:prstGeom>
        </p:spPr>
        <p:txBody>
          <a:bodyPr vert="horz" lIns="91440" tIns="45720" rIns="91440" bIns="45720" rtlCol="0" anchor="ctr"/>
          <a:lstStyle>
            <a:lvl1pPr algn="r">
              <a:defRPr sz="800">
                <a:solidFill>
                  <a:schemeClr val="tx1">
                    <a:tint val="75000"/>
                  </a:schemeClr>
                </a:solidFill>
                <a:latin typeface="+mj-lt"/>
                <a:cs typeface="Arial Narrow"/>
              </a:defRPr>
            </a:lvl1pPr>
          </a:lstStyle>
          <a:p>
            <a:fld id="{BF979055-76BC-1D44-A45A-15E25D6ACE54}" type="slidenum">
              <a:rPr lang="en-US" smtClean="0">
                <a:solidFill>
                  <a:prstClr val="black">
                    <a:tint val="75000"/>
                  </a:prstClr>
                </a:solidFill>
              </a:rPr>
              <a:pPr/>
              <a:t>‹#›</a:t>
            </a:fld>
            <a:endParaRPr lang="en-US" dirty="0">
              <a:solidFill>
                <a:prstClr val="black">
                  <a:tint val="75000"/>
                </a:prstClr>
              </a:solidFill>
            </a:endParaRPr>
          </a:p>
        </p:txBody>
      </p:sp>
      <p:sp>
        <p:nvSpPr>
          <p:cNvPr id="7" name="Title Placeholder 1"/>
          <p:cNvSpPr>
            <a:spLocks noGrp="1"/>
          </p:cNvSpPr>
          <p:nvPr>
            <p:ph type="title"/>
          </p:nvPr>
        </p:nvSpPr>
        <p:spPr>
          <a:xfrm>
            <a:off x="1259199" y="187201"/>
            <a:ext cx="6361018" cy="899088"/>
          </a:xfrm>
          <a:prstGeom prst="rect">
            <a:avLst/>
          </a:prstGeom>
        </p:spPr>
        <p:txBody>
          <a:bodyPr vert="horz" lIns="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14674900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O Produc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9"/>
          <p:cNvSpPr>
            <a:spLocks noGrp="1"/>
          </p:cNvSpPr>
          <p:nvPr>
            <p:ph sz="quarter" idx="13" hasCustomPrompt="1"/>
          </p:nvPr>
        </p:nvSpPr>
        <p:spPr>
          <a:xfrm>
            <a:off x="454025" y="1986198"/>
            <a:ext cx="3988058" cy="4203149"/>
          </a:xfrm>
        </p:spPr>
        <p:txBody>
          <a:bodyPr/>
          <a:lstStyle>
            <a:lvl3pPr>
              <a:buSzPct val="103000"/>
              <a:defRPr/>
            </a:lvl3pPr>
            <a:lvl4pPr marL="855663" indent="-166688">
              <a:defRPr sz="1800">
                <a:latin typeface="Arial"/>
                <a:cs typeface="Arial"/>
              </a:defRPr>
            </a:lvl4pPr>
            <a:lvl5pPr marL="917575" indent="-231775">
              <a:defRPr sz="1600">
                <a:latin typeface="Arial"/>
                <a:cs typeface="Aria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p:txBody>
      </p:sp>
      <p:sp>
        <p:nvSpPr>
          <p:cNvPr id="9" name="Content Placeholder 11"/>
          <p:cNvSpPr>
            <a:spLocks noGrp="1"/>
          </p:cNvSpPr>
          <p:nvPr>
            <p:ph sz="quarter" idx="14" hasCustomPrompt="1"/>
          </p:nvPr>
        </p:nvSpPr>
        <p:spPr>
          <a:xfrm>
            <a:off x="4679874" y="1986198"/>
            <a:ext cx="4000576" cy="4203149"/>
          </a:xfrm>
        </p:spPr>
        <p:txBody>
          <a:bodyPr/>
          <a:lstStyle>
            <a:lvl3pPr>
              <a:buSzPct val="103000"/>
              <a:defRPr/>
            </a:lvl3pPr>
            <a:lvl4pPr marL="855663" indent="-166688">
              <a:tabLst/>
              <a:defRPr sz="1800">
                <a:latin typeface="Arial"/>
                <a:cs typeface="Arial"/>
              </a:defRPr>
            </a:lvl4pPr>
            <a:lvl5pPr marL="917575" indent="-231775">
              <a:defRPr sz="1600">
                <a:latin typeface="Arial"/>
                <a:cs typeface="Arial"/>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p:txBody>
      </p:sp>
      <p:sp>
        <p:nvSpPr>
          <p:cNvPr id="15" name="Rectangle 14"/>
          <p:cNvSpPr/>
          <p:nvPr userDrawn="1"/>
        </p:nvSpPr>
        <p:spPr>
          <a:xfrm>
            <a:off x="0" y="1119121"/>
            <a:ext cx="9144000" cy="727094"/>
          </a:xfrm>
          <a:prstGeom prst="rect">
            <a:avLst/>
          </a:prstGeom>
          <a:gradFill flip="none" rotWithShape="1">
            <a:gsLst>
              <a:gs pos="44000">
                <a:schemeClr val="accent1"/>
              </a:gs>
              <a:gs pos="76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ooter Placeholder 3"/>
          <p:cNvSpPr>
            <a:spLocks noGrp="1"/>
          </p:cNvSpPr>
          <p:nvPr>
            <p:ph type="ftr" sz="quarter" idx="11"/>
          </p:nvPr>
        </p:nvSpPr>
        <p:spPr>
          <a:xfrm>
            <a:off x="772089" y="6541769"/>
            <a:ext cx="1392294" cy="316231"/>
          </a:xfrm>
          <a:prstGeom prst="rect">
            <a:avLst/>
          </a:prstGeom>
        </p:spPr>
        <p:txBody>
          <a:bodyPr/>
          <a:lstStyle/>
          <a:p>
            <a:r>
              <a:rPr lang="en-US" dirty="0" smtClean="0"/>
              <a:t>Fusion-io Confidential</a:t>
            </a:r>
            <a:endParaRPr lang="en-US" dirty="0"/>
          </a:p>
        </p:txBody>
      </p:sp>
      <p:sp>
        <p:nvSpPr>
          <p:cNvPr id="13" name="Slide Number Placeholder 4"/>
          <p:cNvSpPr>
            <a:spLocks noGrp="1"/>
          </p:cNvSpPr>
          <p:nvPr>
            <p:ph type="sldNum" sz="quarter" idx="12"/>
          </p:nvPr>
        </p:nvSpPr>
        <p:spPr>
          <a:xfrm>
            <a:off x="155238" y="6541769"/>
            <a:ext cx="616851" cy="316230"/>
          </a:xfrm>
          <a:prstGeom prst="rect">
            <a:avLst/>
          </a:prstGeom>
        </p:spPr>
        <p:txBody>
          <a:bodyPr/>
          <a:lstStyle/>
          <a:p>
            <a:fld id="{BF979055-76BC-1D44-A45A-15E25D6ACE54}" type="slidenum">
              <a:rPr lang="en-US" smtClean="0"/>
              <a:pPr/>
              <a:t>‹#›</a:t>
            </a:fld>
            <a:endParaRPr lang="en-US" dirty="0"/>
          </a:p>
        </p:txBody>
      </p:sp>
    </p:spTree>
    <p:extLst>
      <p:ext uri="{BB962C8B-B14F-4D97-AF65-F5344CB8AC3E}">
        <p14:creationId xmlns:p14="http://schemas.microsoft.com/office/powerpoint/2010/main" val="33722806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IO Title and Content (We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891788" y="6427725"/>
            <a:ext cx="1114857" cy="365125"/>
          </a:xfrm>
          <a:prstGeom prst="rect">
            <a:avLst/>
          </a:prstGeom>
        </p:spPr>
        <p:txBody>
          <a:bodyPr/>
          <a:lstStyle/>
          <a:p>
            <a:fld id="{50A8E128-6BA5-4421-9409-5C5EA0DA346E}" type="datetime4">
              <a:rPr lang="en-US" smtClean="0"/>
              <a:t>September 18, 2013</a:t>
            </a:fld>
            <a:endParaRPr lang="en-US" dirty="0"/>
          </a:p>
        </p:txBody>
      </p:sp>
      <p:sp>
        <p:nvSpPr>
          <p:cNvPr id="4" name="Footer Placeholder 3"/>
          <p:cNvSpPr>
            <a:spLocks noGrp="1"/>
          </p:cNvSpPr>
          <p:nvPr>
            <p:ph type="ftr" sz="quarter" idx="11"/>
          </p:nvPr>
        </p:nvSpPr>
        <p:spPr>
          <a:xfrm>
            <a:off x="772089" y="6541769"/>
            <a:ext cx="1392294" cy="316231"/>
          </a:xfrm>
          <a:prstGeom prst="rect">
            <a:avLst/>
          </a:prstGeom>
        </p:spPr>
        <p:txBody>
          <a:bodyPr/>
          <a:lstStyle/>
          <a:p>
            <a:r>
              <a:rPr lang="en-US" dirty="0" smtClean="0"/>
              <a:t>Fusion-io Confidential</a:t>
            </a:r>
            <a:endParaRPr lang="en-US" dirty="0"/>
          </a:p>
        </p:txBody>
      </p:sp>
      <p:sp>
        <p:nvSpPr>
          <p:cNvPr id="5" name="Slide Number Placeholder 4"/>
          <p:cNvSpPr>
            <a:spLocks noGrp="1"/>
          </p:cNvSpPr>
          <p:nvPr>
            <p:ph type="sldNum" sz="quarter" idx="12"/>
          </p:nvPr>
        </p:nvSpPr>
        <p:spPr>
          <a:xfrm>
            <a:off x="155238" y="6541769"/>
            <a:ext cx="616851" cy="316230"/>
          </a:xfrm>
          <a:prstGeom prst="rect">
            <a:avLst/>
          </a:prstGeom>
        </p:spPr>
        <p:txBody>
          <a:bodyPr/>
          <a:lstStyle/>
          <a:p>
            <a:fld id="{BF979055-76BC-1D44-A45A-15E25D6ACE54}" type="slidenum">
              <a:rPr lang="en-US" smtClean="0"/>
              <a:pPr/>
              <a:t>‹#›</a:t>
            </a:fld>
            <a:endParaRPr lang="en-US" dirty="0"/>
          </a:p>
        </p:txBody>
      </p:sp>
      <p:sp>
        <p:nvSpPr>
          <p:cNvPr id="7" name="Content Placeholder 6"/>
          <p:cNvSpPr>
            <a:spLocks noGrp="1"/>
          </p:cNvSpPr>
          <p:nvPr>
            <p:ph sz="quarter" idx="13"/>
          </p:nvPr>
        </p:nvSpPr>
        <p:spPr>
          <a:xfrm>
            <a:off x="1259200" y="1221830"/>
            <a:ext cx="7436744" cy="5131422"/>
          </a:xfrm>
        </p:spPr>
        <p:txBody>
          <a:bodyPr/>
          <a:lstStyle>
            <a:lvl4pPr marL="855663" indent="-166688">
              <a:defRPr/>
            </a:lvl4pPr>
            <a:lvl5pPr marL="1089025" indent="-23336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2384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IO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772089" y="6541769"/>
            <a:ext cx="1392294" cy="316231"/>
          </a:xfrm>
          <a:prstGeom prst="rect">
            <a:avLst/>
          </a:prstGeom>
        </p:spPr>
        <p:txBody>
          <a:bodyPr/>
          <a:lstStyle>
            <a:lvl1pPr>
              <a:defRPr>
                <a:solidFill>
                  <a:schemeClr val="bg2"/>
                </a:solidFill>
              </a:defRPr>
            </a:lvl1pPr>
          </a:lstStyle>
          <a:p>
            <a:r>
              <a:rPr lang="en-US" dirty="0" smtClean="0"/>
              <a:t>Fusion-io Confidential</a:t>
            </a:r>
            <a:endParaRPr lang="en-US" dirty="0"/>
          </a:p>
        </p:txBody>
      </p:sp>
      <p:sp>
        <p:nvSpPr>
          <p:cNvPr id="5" name="Slide Number Placeholder 4"/>
          <p:cNvSpPr>
            <a:spLocks noGrp="1"/>
          </p:cNvSpPr>
          <p:nvPr>
            <p:ph type="sldNum" sz="quarter" idx="12"/>
          </p:nvPr>
        </p:nvSpPr>
        <p:spPr>
          <a:xfrm>
            <a:off x="155238" y="6541769"/>
            <a:ext cx="616851" cy="316230"/>
          </a:xfrm>
          <a:prstGeom prst="rect">
            <a:avLst/>
          </a:prstGeom>
        </p:spPr>
        <p:txBody>
          <a:bodyPr/>
          <a:lstStyle/>
          <a:p>
            <a:fld id="{BF979055-76BC-1D44-A45A-15E25D6ACE54}" type="slidenum">
              <a:rPr lang="en-US" smtClean="0"/>
              <a:pPr/>
              <a:t>‹#›</a:t>
            </a:fld>
            <a:endParaRPr lang="en-US" dirty="0"/>
          </a:p>
        </p:txBody>
      </p:sp>
      <p:sp>
        <p:nvSpPr>
          <p:cNvPr id="7" name="Content Placeholder 6"/>
          <p:cNvSpPr>
            <a:spLocks noGrp="1"/>
          </p:cNvSpPr>
          <p:nvPr>
            <p:ph sz="quarter" idx="13"/>
          </p:nvPr>
        </p:nvSpPr>
        <p:spPr>
          <a:xfrm>
            <a:off x="454026" y="1243966"/>
            <a:ext cx="8226424" cy="4945380"/>
          </a:xfrm>
        </p:spPr>
        <p:txBody>
          <a:bodyPr/>
          <a:lstStyle>
            <a:lvl4pPr marL="855663" indent="-166688">
              <a:defRPr/>
            </a:lvl4pPr>
            <a:lvl5pPr marL="1089025" indent="-23336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69977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7" name="Straight Connector 16"/>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40651406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err="1" smtClean="0"/>
              <a:t>Nos</a:t>
            </a:r>
            <a:r>
              <a:rPr lang="en-US" dirty="0" smtClean="0"/>
              <a:t> sponsors</a:t>
            </a:r>
            <a:endParaRPr lang="en-US" dirty="0"/>
          </a:p>
        </p:txBody>
      </p:sp>
      <p:cxnSp>
        <p:nvCxnSpPr>
          <p:cNvPr id="17" name="Straight Connector 16"/>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5" name="Image 4" descr="Epitech-NEW-BASELINE-BLEU.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9324" y="4575182"/>
            <a:ext cx="1969059" cy="719965"/>
          </a:xfrm>
          <a:prstGeom prst="rect">
            <a:avLst/>
          </a:prstGeom>
        </p:spPr>
      </p:pic>
      <p:pic>
        <p:nvPicPr>
          <p:cNvPr id="6" name="Image 5" descr="Logo-AZEO.T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0432" y="2535176"/>
            <a:ext cx="1828800" cy="731520"/>
          </a:xfrm>
          <a:prstGeom prst="rect">
            <a:avLst/>
          </a:prstGeom>
        </p:spPr>
      </p:pic>
      <p:pic>
        <p:nvPicPr>
          <p:cNvPr id="7" name="Image 6" descr="Logo-FusionIO - Vert_Black_HiRe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3162" y="1846946"/>
            <a:ext cx="4129377" cy="2064690"/>
          </a:xfrm>
          <a:prstGeom prst="rect">
            <a:avLst/>
          </a:prstGeom>
        </p:spPr>
      </p:pic>
      <p:pic>
        <p:nvPicPr>
          <p:cNvPr id="8" name="Image 7" descr="pass.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946992" y="3978776"/>
            <a:ext cx="1460500" cy="1727200"/>
          </a:xfrm>
          <a:prstGeom prst="rect">
            <a:avLst/>
          </a:prstGeom>
        </p:spPr>
      </p:pic>
      <p:pic>
        <p:nvPicPr>
          <p:cNvPr id="9" name="Image 8" descr="logo-epita-hd.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11930" y="4575182"/>
            <a:ext cx="1177195" cy="701732"/>
          </a:xfrm>
          <a:prstGeom prst="rect">
            <a:avLst/>
          </a:prstGeom>
        </p:spPr>
      </p:pic>
      <p:sp>
        <p:nvSpPr>
          <p:cNvPr id="12"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3788635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351059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9" name="Straight Connector 18"/>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206298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8" name="Straight Connector 17"/>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10"/>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315122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14" name="Straight Connector 13"/>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172153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418698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Footer Placeholder 4"/>
          <p:cNvSpPr>
            <a:spLocks noGrp="1"/>
          </p:cNvSpPr>
          <p:nvPr>
            <p:ph type="ftr" sz="quarter" idx="3"/>
          </p:nvPr>
        </p:nvSpPr>
        <p:spPr>
          <a:xfrm>
            <a:off x="80687" y="6312205"/>
            <a:ext cx="3153740" cy="365125"/>
          </a:xfrm>
          <a:prstGeom prst="rect">
            <a:avLst/>
          </a:prstGeom>
        </p:spPr>
        <p:txBody>
          <a:bodyPr vert="horz" lIns="91440" tIns="45720" rIns="91440" bIns="45720" rtlCol="0" anchor="ctr"/>
          <a:lstStyle>
            <a:lvl1pPr algn="l">
              <a:defRPr sz="1100">
                <a:solidFill>
                  <a:srgbClr val="FFFFFF"/>
                </a:solidFill>
              </a:defRPr>
            </a:lvl1pPr>
          </a:lstStyle>
          <a:p>
            <a:r>
              <a:rPr lang="en-US" dirty="0" err="1" smtClean="0"/>
              <a:t>SQLSaturday</a:t>
            </a:r>
            <a:r>
              <a:rPr lang="en-US" dirty="0" smtClean="0"/>
              <a:t> #251 – Paris 2013</a:t>
            </a:r>
            <a:endParaRPr lang="en-US" dirty="0"/>
          </a:p>
        </p:txBody>
      </p:sp>
    </p:spTree>
    <p:extLst>
      <p:ext uri="{BB962C8B-B14F-4D97-AF65-F5344CB8AC3E}">
        <p14:creationId xmlns:p14="http://schemas.microsoft.com/office/powerpoint/2010/main" val="2550090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jp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0">
            <a:extLst>
              <a:ext uri="{28A0092B-C50C-407E-A947-70E740481C1C}">
                <a14:useLocalDpi xmlns:a14="http://schemas.microsoft.com/office/drawing/2010/main" val="0"/>
              </a:ext>
            </a:extLst>
          </a:blip>
          <a:srcRect/>
          <a:stretch/>
        </p:blipFill>
        <p:spPr>
          <a:xfrm>
            <a:off x="-461639" y="6072791"/>
            <a:ext cx="7392133" cy="79513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1260044" y="1220302"/>
            <a:ext cx="184666" cy="369332"/>
          </a:xfrm>
          <a:prstGeom prst="rect">
            <a:avLst/>
          </a:prstGeom>
          <a:noFill/>
        </p:spPr>
        <p:txBody>
          <a:bodyPr wrap="none" rtlCol="0">
            <a:spAutoFit/>
          </a:bodyPr>
          <a:lstStyle/>
          <a:p>
            <a:endParaRPr lang="en-US" dirty="0"/>
          </a:p>
        </p:txBody>
      </p:sp>
      <p:pic>
        <p:nvPicPr>
          <p:cNvPr id="8" name="Picture 7" descr="SQLSaturday_Final_Web.jpg"/>
          <p:cNvPicPr>
            <a:picLocks noChangeAspect="1"/>
          </p:cNvPicPr>
          <p:nvPr userDrawn="1"/>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23786" y="6052890"/>
            <a:ext cx="1653825" cy="826913"/>
          </a:xfrm>
          <a:prstGeom prst="rect">
            <a:avLst/>
          </a:prstGeom>
        </p:spPr>
      </p:pic>
      <p:pic>
        <p:nvPicPr>
          <p:cNvPr id="10" name="Picture 9"/>
          <p:cNvPicPr>
            <a:picLocks noChangeAspect="1"/>
          </p:cNvPicPr>
          <p:nvPr userDrawn="1"/>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7998" y="5208165"/>
            <a:ext cx="1108628" cy="1693739"/>
          </a:xfrm>
          <a:prstGeom prst="rect">
            <a:avLst/>
          </a:prstGeom>
        </p:spPr>
      </p:pic>
      <p:pic>
        <p:nvPicPr>
          <p:cNvPr id="11" name="Picture 10"/>
          <p:cNvPicPr>
            <a:picLocks noChangeAspect="1"/>
          </p:cNvPicPr>
          <p:nvPr userDrawn="1"/>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44258" y="6210610"/>
            <a:ext cx="1609124" cy="517707"/>
          </a:xfrm>
          <a:prstGeom prst="rect">
            <a:avLst/>
          </a:prstGeom>
        </p:spPr>
      </p:pic>
      <p:sp>
        <p:nvSpPr>
          <p:cNvPr id="12" name="TextBox 11"/>
          <p:cNvSpPr txBox="1"/>
          <p:nvPr userDrawn="1"/>
        </p:nvSpPr>
        <p:spPr>
          <a:xfrm>
            <a:off x="139155" y="6273214"/>
            <a:ext cx="3506088" cy="369332"/>
          </a:xfrm>
          <a:prstGeom prst="rect">
            <a:avLst/>
          </a:prstGeom>
          <a:noFill/>
        </p:spPr>
        <p:txBody>
          <a:bodyPr wrap="non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SQLSaturday</a:t>
            </a:r>
            <a:r>
              <a:rPr lang="en-US" dirty="0" smtClean="0">
                <a:solidFill>
                  <a:schemeClr val="bg1"/>
                </a:solidFill>
              </a:rPr>
              <a:t> #251 – Paris 2013</a:t>
            </a:r>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wmarow.com/strcalc/strcalc.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fr.wikipedia.org/wiki/RAID_(informatiqu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file:///\\localhost\commons.wikimedia.org\wiki\File:RAID_01.png" TargetMode="External"/><Relationship Id="rId13"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file:///\\localhost\commons.wikimedia.org\wiki\File:RAID_6.svg" TargetMode="External"/><Relationship Id="rId2" Type="http://schemas.openxmlformats.org/officeDocument/2006/relationships/hyperlink" Target="file:///\\localhost\commons.wikimedia.org\wiki\File:RAID_0.svg" TargetMode="External"/><Relationship Id="rId1" Type="http://schemas.openxmlformats.org/officeDocument/2006/relationships/slideLayout" Target="../slideLayouts/slideLayout7.xml"/><Relationship Id="rId6" Type="http://schemas.openxmlformats.org/officeDocument/2006/relationships/hyperlink" Target="file:///\\localhost\commons.wikimedia.org\wiki\File:RAID_5.svg" TargetMode="Externa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hyperlink" Target="file:///\\localhost\commons.wikimedia.org\wiki\File:RAID_10.png" TargetMode="External"/><Relationship Id="rId4" Type="http://schemas.openxmlformats.org/officeDocument/2006/relationships/hyperlink" Target="file:///\\localhost\commons.wikimedia.org\wiki\File:RAID_1.svg"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26" Type="http://schemas.openxmlformats.org/officeDocument/2006/relationships/diagramQuickStyle" Target="../diagrams/quickStyle7.xml"/><Relationship Id="rId3" Type="http://schemas.openxmlformats.org/officeDocument/2006/relationships/image" Target="../media/image23.png"/><Relationship Id="rId21" Type="http://schemas.openxmlformats.org/officeDocument/2006/relationships/diagramQuickStyle" Target="../diagrams/quickStyle6.xml"/><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5" Type="http://schemas.openxmlformats.org/officeDocument/2006/relationships/diagramLayout" Target="../diagrams/layout7.xml"/><Relationship Id="rId33" Type="http://schemas.microsoft.com/office/2007/relationships/diagramDrawing" Target="../diagrams/drawing8.xml"/><Relationship Id="rId2" Type="http://schemas.openxmlformats.org/officeDocument/2006/relationships/notesSlide" Target="../notesSlides/notesSlide9.xml"/><Relationship Id="rId16" Type="http://schemas.openxmlformats.org/officeDocument/2006/relationships/diagramQuickStyle" Target="../diagrams/quickStyle5.xml"/><Relationship Id="rId20" Type="http://schemas.openxmlformats.org/officeDocument/2006/relationships/diagramLayout" Target="../diagrams/layout6.xml"/><Relationship Id="rId29" Type="http://schemas.openxmlformats.org/officeDocument/2006/relationships/diagramData" Target="../diagrams/data8.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24" Type="http://schemas.openxmlformats.org/officeDocument/2006/relationships/diagramData" Target="../diagrams/data7.xml"/><Relationship Id="rId32" Type="http://schemas.openxmlformats.org/officeDocument/2006/relationships/diagramColors" Target="../diagrams/colors8.xml"/><Relationship Id="rId5" Type="http://schemas.openxmlformats.org/officeDocument/2006/relationships/diagramLayout" Target="../diagrams/layout3.xml"/><Relationship Id="rId15" Type="http://schemas.openxmlformats.org/officeDocument/2006/relationships/diagramLayout" Target="../diagrams/layout5.xml"/><Relationship Id="rId23" Type="http://schemas.microsoft.com/office/2007/relationships/diagramDrawing" Target="../diagrams/drawing6.xml"/><Relationship Id="rId28" Type="http://schemas.microsoft.com/office/2007/relationships/diagramDrawing" Target="../diagrams/drawing7.xml"/><Relationship Id="rId10" Type="http://schemas.openxmlformats.org/officeDocument/2006/relationships/diagramLayout" Target="../diagrams/layout4.xml"/><Relationship Id="rId19" Type="http://schemas.openxmlformats.org/officeDocument/2006/relationships/diagramData" Target="../diagrams/data6.xml"/><Relationship Id="rId31" Type="http://schemas.openxmlformats.org/officeDocument/2006/relationships/diagramQuickStyle" Target="../diagrams/quickStyle8.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diagramColors" Target="../diagrams/colors6.xml"/><Relationship Id="rId27" Type="http://schemas.openxmlformats.org/officeDocument/2006/relationships/diagramColors" Target="../diagrams/colors7.xml"/><Relationship Id="rId30"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mikedavem.developpez.com/sqlserver/tutoriels/architecture/images/02.gif" TargetMode="Externa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hyperlink" Target="http://mikedavem.developpez.com/sqlserver/tutoriels/architecture/images/03.gi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fusion-io.com/" TargetMode="External"/><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gif"/><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jpeg"/><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jpeg"/><Relationship Id="rId4" Type="http://schemas.microsoft.com/office/2007/relationships/hdphoto" Target="../media/hdphoto1.wdp"/><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6.jpe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53.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fr.wikipedia.org/wiki/Ordre_de_grandeur_(vites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08" y="597500"/>
            <a:ext cx="8203153" cy="1470025"/>
          </a:xfrm>
        </p:spPr>
        <p:txBody>
          <a:bodyPr/>
          <a:lstStyle/>
          <a:p>
            <a:r>
              <a:rPr lang="en-US" dirty="0" smtClean="0"/>
              <a:t>SQL Server Hi </a:t>
            </a:r>
            <a:r>
              <a:rPr lang="en-US" dirty="0" err="1" smtClean="0"/>
              <a:t>Perf</a:t>
            </a:r>
            <a:endParaRPr lang="en-US" dirty="0"/>
          </a:p>
        </p:txBody>
      </p:sp>
      <p:sp>
        <p:nvSpPr>
          <p:cNvPr id="3" name="Subtitle 2"/>
          <p:cNvSpPr>
            <a:spLocks noGrp="1"/>
          </p:cNvSpPr>
          <p:nvPr>
            <p:ph type="subTitle" idx="1"/>
          </p:nvPr>
        </p:nvSpPr>
        <p:spPr>
          <a:xfrm>
            <a:off x="458408" y="2067525"/>
            <a:ext cx="7925349" cy="1752600"/>
          </a:xfrm>
        </p:spPr>
        <p:txBody>
          <a:bodyPr/>
          <a:lstStyle/>
          <a:p>
            <a:r>
              <a:rPr lang="en-US" dirty="0" err="1" smtClean="0"/>
              <a:t>Boostez</a:t>
            </a:r>
            <a:r>
              <a:rPr lang="en-US" dirty="0" smtClean="0"/>
              <a:t> </a:t>
            </a:r>
            <a:r>
              <a:rPr lang="en-US" dirty="0" err="1" smtClean="0"/>
              <a:t>vos</a:t>
            </a:r>
            <a:r>
              <a:rPr lang="en-US" dirty="0" smtClean="0"/>
              <a:t> IOs avec les solution Fusion-IO</a:t>
            </a:r>
            <a:endParaRPr lang="en-US" dirty="0"/>
          </a:p>
        </p:txBody>
      </p:sp>
    </p:spTree>
    <p:extLst>
      <p:ext uri="{BB962C8B-B14F-4D97-AF65-F5344CB8AC3E}">
        <p14:creationId xmlns:p14="http://schemas.microsoft.com/office/powerpoint/2010/main" val="3260678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IOPS</a:t>
            </a:r>
            <a:endParaRPr lang="fr-FR" dirty="0"/>
          </a:p>
        </p:txBody>
      </p:sp>
      <p:sp>
        <p:nvSpPr>
          <p:cNvPr id="3" name="Content Placeholder 2"/>
          <p:cNvSpPr>
            <a:spLocks noGrp="1"/>
          </p:cNvSpPr>
          <p:nvPr>
            <p:ph idx="1"/>
          </p:nvPr>
        </p:nvSpPr>
        <p:spPr/>
        <p:txBody>
          <a:bodyPr/>
          <a:lstStyle/>
          <a:p>
            <a:r>
              <a:rPr lang="fr-FR" dirty="0" smtClean="0"/>
              <a:t>Disque rotatif (15K)</a:t>
            </a:r>
          </a:p>
          <a:p>
            <a:pPr lvl="1"/>
            <a:r>
              <a:rPr lang="fr-FR" dirty="0" err="1" smtClean="0"/>
              <a:t>Seek</a:t>
            </a:r>
            <a:r>
              <a:rPr lang="fr-FR" dirty="0" smtClean="0"/>
              <a:t> time : 4 ms +</a:t>
            </a:r>
          </a:p>
          <a:p>
            <a:pPr lvl="1"/>
            <a:r>
              <a:rPr lang="fr-FR" dirty="0" smtClean="0"/>
              <a:t>Rotation </a:t>
            </a:r>
            <a:r>
              <a:rPr lang="fr-FR" dirty="0" err="1" smtClean="0"/>
              <a:t>latency</a:t>
            </a:r>
            <a:r>
              <a:rPr lang="fr-FR" dirty="0" smtClean="0"/>
              <a:t> : 2 ms</a:t>
            </a:r>
          </a:p>
          <a:p>
            <a:pPr lvl="1"/>
            <a:r>
              <a:rPr lang="fr-FR" dirty="0" smtClean="0"/>
              <a:t>=&gt; 6 ms avant de commencer un IO</a:t>
            </a:r>
          </a:p>
          <a:p>
            <a:pPr lvl="1"/>
            <a:r>
              <a:rPr lang="fr-FR" dirty="0" smtClean="0"/>
              <a:t>=&gt; 1000 / 6 = 166 IOPS</a:t>
            </a:r>
          </a:p>
          <a:p>
            <a:r>
              <a:rPr lang="fr-FR" dirty="0" smtClean="0"/>
              <a:t>Méthode de calcul simple</a:t>
            </a:r>
          </a:p>
          <a:p>
            <a:pPr lvl="1"/>
            <a:r>
              <a:rPr lang="fr-FR" dirty="0" smtClean="0"/>
              <a:t>IOPS = 1 / (</a:t>
            </a:r>
            <a:r>
              <a:rPr lang="fr-FR" dirty="0" err="1" smtClean="0"/>
              <a:t>Seek</a:t>
            </a:r>
            <a:r>
              <a:rPr lang="fr-FR" dirty="0" smtClean="0"/>
              <a:t> Time +(30/RPM) )</a:t>
            </a:r>
          </a:p>
          <a:p>
            <a:pPr lvl="1"/>
            <a:r>
              <a:rPr lang="fr-FR" dirty="0" smtClean="0"/>
              <a:t>Ex disque 10K : 1 / (0,004 + (30/10000)) = 142</a:t>
            </a:r>
          </a:p>
          <a:p>
            <a:pPr lvl="1"/>
            <a:r>
              <a:rPr lang="fr-FR" dirty="0">
                <a:hlinkClick r:id="rId3"/>
              </a:rPr>
              <a:t>http://</a:t>
            </a:r>
            <a:r>
              <a:rPr lang="fr-FR" dirty="0" smtClean="0">
                <a:hlinkClick r:id="rId3"/>
              </a:rPr>
              <a:t>www.wmarow.com/strcalc/strcalc.html</a:t>
            </a:r>
            <a:r>
              <a:rPr lang="fr-FR" dirty="0" smtClean="0"/>
              <a:t> </a:t>
            </a:r>
          </a:p>
          <a:p>
            <a:pPr lvl="1"/>
            <a:endParaRPr lang="fr-FR" dirty="0"/>
          </a:p>
        </p:txBody>
      </p:sp>
    </p:spTree>
    <p:extLst>
      <p:ext uri="{BB962C8B-B14F-4D97-AF65-F5344CB8AC3E}">
        <p14:creationId xmlns:p14="http://schemas.microsoft.com/office/powerpoint/2010/main" val="4391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Bande passante</a:t>
            </a:r>
            <a:endParaRPr lang="fr-FR" dirty="0"/>
          </a:p>
        </p:txBody>
      </p:sp>
      <p:sp>
        <p:nvSpPr>
          <p:cNvPr id="19" name="Content Placeholder 18"/>
          <p:cNvSpPr>
            <a:spLocks noGrp="1"/>
          </p:cNvSpPr>
          <p:nvPr>
            <p:ph idx="1"/>
          </p:nvPr>
        </p:nvSpPr>
        <p:spPr/>
        <p:txBody>
          <a:bodyPr>
            <a:normAutofit/>
          </a:bodyPr>
          <a:lstStyle/>
          <a:p>
            <a:r>
              <a:rPr lang="fr-FR" dirty="0" smtClean="0"/>
              <a:t>Bande passante :</a:t>
            </a:r>
          </a:p>
          <a:p>
            <a:pPr lvl="1"/>
            <a:r>
              <a:rPr lang="fr-FR" dirty="0" smtClean="0"/>
              <a:t>Ecriture aléatoire de page de 8KB</a:t>
            </a:r>
          </a:p>
          <a:p>
            <a:pPr lvl="2"/>
            <a:r>
              <a:rPr lang="fr-FR" dirty="0" smtClean="0"/>
              <a:t>200 x 8KB = 1600 KB / 1024 = 1,56 MB/sec</a:t>
            </a:r>
          </a:p>
          <a:p>
            <a:pPr lvl="1"/>
            <a:r>
              <a:rPr lang="fr-FR" dirty="0" smtClean="0"/>
              <a:t>Lecture séquentielle d’extensions (64KB)</a:t>
            </a:r>
          </a:p>
          <a:p>
            <a:pPr lvl="2"/>
            <a:r>
              <a:rPr lang="fr-FR" dirty="0" smtClean="0"/>
              <a:t>100 MB/sec &lt; Bande passante &lt; 170 MB / sec</a:t>
            </a:r>
          </a:p>
          <a:p>
            <a:r>
              <a:rPr lang="fr-FR" dirty="0" smtClean="0"/>
              <a:t>Problème</a:t>
            </a:r>
          </a:p>
          <a:p>
            <a:pPr lvl="1"/>
            <a:r>
              <a:rPr lang="fr-FR" dirty="0" smtClean="0"/>
              <a:t>Besoin d’IOPS en écriture</a:t>
            </a:r>
          </a:p>
          <a:p>
            <a:pPr lvl="1"/>
            <a:r>
              <a:rPr lang="fr-FR" dirty="0" smtClean="0"/>
              <a:t>Ex : 5000 IOPS / 142 IOPS = 36 disques !!!</a:t>
            </a:r>
          </a:p>
          <a:p>
            <a:pPr lvl="1"/>
            <a:r>
              <a:rPr lang="fr-FR" dirty="0" smtClean="0"/>
              <a:t>=&gt; Agrégation de disques = RAID</a:t>
            </a:r>
          </a:p>
        </p:txBody>
      </p:sp>
    </p:spTree>
    <p:extLst>
      <p:ext uri="{BB962C8B-B14F-4D97-AF65-F5344CB8AC3E}">
        <p14:creationId xmlns:p14="http://schemas.microsoft.com/office/powerpoint/2010/main" val="22557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animEffect transition="in" filter="fade">
                                      <p:cBhvr>
                                        <p:cTn id="7" dur="500"/>
                                        <p:tgtEl>
                                          <p:spTgt spid="19">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6" end="6"/>
                                            </p:txEl>
                                          </p:spTgt>
                                        </p:tgtEl>
                                        <p:attrNameLst>
                                          <p:attrName>style.visibility</p:attrName>
                                        </p:attrNameLst>
                                      </p:cBhvr>
                                      <p:to>
                                        <p:strVal val="visible"/>
                                      </p:to>
                                    </p:set>
                                    <p:animEffect transition="in" filter="fade">
                                      <p:cBhvr>
                                        <p:cTn id="10" dur="500"/>
                                        <p:tgtEl>
                                          <p:spTgt spid="19">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7" end="7"/>
                                            </p:txEl>
                                          </p:spTgt>
                                        </p:tgtEl>
                                        <p:attrNameLst>
                                          <p:attrName>style.visibility</p:attrName>
                                        </p:attrNameLst>
                                      </p:cBhvr>
                                      <p:to>
                                        <p:strVal val="visible"/>
                                      </p:to>
                                    </p:set>
                                    <p:animEffect transition="in" filter="fade">
                                      <p:cBhvr>
                                        <p:cTn id="13" dur="500"/>
                                        <p:tgtEl>
                                          <p:spTgt spid="19">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8" end="8"/>
                                            </p:txEl>
                                          </p:spTgt>
                                        </p:tgtEl>
                                        <p:attrNameLst>
                                          <p:attrName>style.visibility</p:attrName>
                                        </p:attrNameLst>
                                      </p:cBhvr>
                                      <p:to>
                                        <p:strVal val="visible"/>
                                      </p:to>
                                    </p:set>
                                    <p:animEffect transition="in" filter="fade">
                                      <p:cBhvr>
                                        <p:cTn id="16" dur="500"/>
                                        <p:tgtEl>
                                          <p:spTgt spid="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Parlons peu, parlons RAID</a:t>
            </a:r>
            <a:endParaRPr lang="fr-FR" dirty="0"/>
          </a:p>
        </p:txBody>
      </p:sp>
      <p:sp>
        <p:nvSpPr>
          <p:cNvPr id="19" name="Content Placeholder 18"/>
          <p:cNvSpPr>
            <a:spLocks noGrp="1"/>
          </p:cNvSpPr>
          <p:nvPr>
            <p:ph sz="half" idx="1"/>
          </p:nvPr>
        </p:nvSpPr>
        <p:spPr/>
        <p:txBody>
          <a:bodyPr>
            <a:normAutofit/>
          </a:bodyPr>
          <a:lstStyle/>
          <a:p>
            <a:r>
              <a:rPr lang="en-US" dirty="0" smtClean="0"/>
              <a:t>Raid 0</a:t>
            </a:r>
          </a:p>
          <a:p>
            <a:r>
              <a:rPr lang="en-US" dirty="0" smtClean="0"/>
              <a:t>Raid 1</a:t>
            </a:r>
          </a:p>
          <a:p>
            <a:r>
              <a:rPr lang="en-US" dirty="0" smtClean="0"/>
              <a:t>Raid 5</a:t>
            </a:r>
          </a:p>
          <a:p>
            <a:r>
              <a:rPr lang="fr-FR" dirty="0" smtClean="0"/>
              <a:t>Peu courants</a:t>
            </a:r>
          </a:p>
          <a:p>
            <a:pPr lvl="1"/>
            <a:r>
              <a:rPr lang="en-US" dirty="0" smtClean="0"/>
              <a:t>Raid 2</a:t>
            </a:r>
          </a:p>
          <a:p>
            <a:pPr lvl="1"/>
            <a:r>
              <a:rPr lang="en-US" dirty="0" smtClean="0"/>
              <a:t>Raid 3</a:t>
            </a:r>
          </a:p>
          <a:p>
            <a:pPr lvl="1"/>
            <a:r>
              <a:rPr lang="en-US" dirty="0" smtClean="0"/>
              <a:t>Raid 4</a:t>
            </a:r>
          </a:p>
          <a:p>
            <a:pPr lvl="1"/>
            <a:r>
              <a:rPr lang="en-US" dirty="0" smtClean="0"/>
              <a:t>Raid 6</a:t>
            </a:r>
          </a:p>
        </p:txBody>
      </p:sp>
      <p:sp>
        <p:nvSpPr>
          <p:cNvPr id="2" name="Content Placeholder 1"/>
          <p:cNvSpPr>
            <a:spLocks noGrp="1"/>
          </p:cNvSpPr>
          <p:nvPr>
            <p:ph sz="half" idx="2"/>
          </p:nvPr>
        </p:nvSpPr>
        <p:spPr/>
        <p:txBody>
          <a:bodyPr>
            <a:normAutofit/>
          </a:bodyPr>
          <a:lstStyle/>
          <a:p>
            <a:r>
              <a:rPr lang="fr-FR" dirty="0" smtClean="0"/>
              <a:t>Raid Combinés</a:t>
            </a:r>
          </a:p>
          <a:p>
            <a:pPr lvl="1"/>
            <a:r>
              <a:rPr lang="fr-FR" dirty="0" smtClean="0"/>
              <a:t>Raid 10 (1+0)</a:t>
            </a:r>
          </a:p>
          <a:p>
            <a:pPr lvl="1"/>
            <a:r>
              <a:rPr lang="fr-FR" dirty="0" smtClean="0"/>
              <a:t>Raid 01 (0+1)</a:t>
            </a:r>
          </a:p>
          <a:p>
            <a:pPr lvl="1"/>
            <a:r>
              <a:rPr lang="fr-FR" dirty="0" smtClean="0"/>
              <a:t>Raid 05 (0+5)</a:t>
            </a:r>
          </a:p>
          <a:p>
            <a:pPr lvl="1"/>
            <a:r>
              <a:rPr lang="fr-FR" dirty="0" smtClean="0"/>
              <a:t>Raid 15 (1+5)</a:t>
            </a:r>
          </a:p>
          <a:p>
            <a:pPr lvl="1"/>
            <a:r>
              <a:rPr lang="fr-FR" dirty="0" smtClean="0"/>
              <a:t>Raid 50 (5+0)</a:t>
            </a:r>
          </a:p>
          <a:p>
            <a:pPr lvl="1"/>
            <a:r>
              <a:rPr lang="fr-FR" dirty="0" smtClean="0"/>
              <a:t>Raid 51 (5+1)</a:t>
            </a:r>
          </a:p>
          <a:p>
            <a:endParaRPr lang="fr-FR" dirty="0"/>
          </a:p>
        </p:txBody>
      </p:sp>
      <p:sp>
        <p:nvSpPr>
          <p:cNvPr id="5" name="Content Placeholder 18"/>
          <p:cNvSpPr txBox="1">
            <a:spLocks/>
          </p:cNvSpPr>
          <p:nvPr/>
        </p:nvSpPr>
        <p:spPr>
          <a:xfrm>
            <a:off x="533400" y="5532120"/>
            <a:ext cx="8153400" cy="5483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28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4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457200" lvl="1" indent="0">
              <a:buNone/>
            </a:pPr>
            <a:r>
              <a:rPr lang="en-US" dirty="0" smtClean="0">
                <a:hlinkClick r:id="rId3"/>
              </a:rPr>
              <a:t>http://fr.wikipedia.org/wiki/RAID_(informatique)</a:t>
            </a:r>
            <a:endParaRPr lang="en-US" dirty="0" smtClean="0"/>
          </a:p>
        </p:txBody>
      </p:sp>
    </p:spTree>
    <p:extLst>
      <p:ext uri="{BB962C8B-B14F-4D97-AF65-F5344CB8AC3E}">
        <p14:creationId xmlns:p14="http://schemas.microsoft.com/office/powerpoint/2010/main" val="25540048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Si vous n’aimez pas les chiffres</a:t>
            </a:r>
            <a:endParaRPr lang="fr-FR" dirty="0"/>
          </a:p>
        </p:txBody>
      </p:sp>
      <p:pic>
        <p:nvPicPr>
          <p:cNvPr id="2050" name="Picture 2" descr="http://upload.wikimedia.org/wikipedia/commons/thumb/9/9b/RAID_0.svg/150px-RAID_0.sv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83" y="1417637"/>
            <a:ext cx="14287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thumb/b/b7/RAID_1.svg/150px-RAID_1.svg.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083" y="3867609"/>
            <a:ext cx="142875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commons/thumb/6/64/RAID_5.svg/200px-RAID_5.svg.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868" y="1417638"/>
            <a:ext cx="19050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upload.wikimedia.org/wikipedia/commons/thumb/d/d1/RAID_01.png/200px-RAID_01.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4566" y="3006490"/>
            <a:ext cx="2861117" cy="30613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upload.wikimedia.org/wikipedia/commons/thumb/5/56/RAID_10.png/200px-RAID_10.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5683" y="3006490"/>
            <a:ext cx="2861117" cy="30757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upload.wikimedia.org/wikipedia/commons/thumb/7/70/RAID_6.svg/200px-RAID_6.svg.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6774" y="1455294"/>
            <a:ext cx="2325497" cy="137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16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Taille des bandes </a:t>
            </a:r>
            <a:r>
              <a:rPr lang="en-US" dirty="0" smtClean="0"/>
              <a:t>– Stripe Unit Size</a:t>
            </a:r>
            <a:endParaRPr lang="en-US" dirty="0"/>
          </a:p>
        </p:txBody>
      </p:sp>
      <p:sp>
        <p:nvSpPr>
          <p:cNvPr id="19" name="Content Placeholder 18"/>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fr-FR" dirty="0" smtClean="0"/>
          </a:p>
          <a:p>
            <a:endParaRPr lang="fr-FR" dirty="0"/>
          </a:p>
          <a:p>
            <a:r>
              <a:rPr lang="fr-FR" dirty="0" smtClean="0"/>
              <a:t>Le plus performant : </a:t>
            </a:r>
            <a:r>
              <a:rPr lang="en-US" dirty="0" smtClean="0"/>
              <a:t>Stripe</a:t>
            </a:r>
            <a:r>
              <a:rPr lang="fr-FR" dirty="0" smtClean="0"/>
              <a:t> Size = 64KB ?</a:t>
            </a:r>
          </a:p>
          <a:p>
            <a:r>
              <a:rPr lang="fr-FR" dirty="0" smtClean="0"/>
              <a:t>Testez …</a:t>
            </a:r>
          </a:p>
        </p:txBody>
      </p:sp>
      <p:grpSp>
        <p:nvGrpSpPr>
          <p:cNvPr id="2" name="Group 1"/>
          <p:cNvGrpSpPr/>
          <p:nvPr/>
        </p:nvGrpSpPr>
        <p:grpSpPr>
          <a:xfrm>
            <a:off x="585725" y="1452484"/>
            <a:ext cx="7867229" cy="2096386"/>
            <a:chOff x="585725" y="1554082"/>
            <a:chExt cx="7867229" cy="2096386"/>
          </a:xfrm>
        </p:grpSpPr>
        <p:pic>
          <p:nvPicPr>
            <p:cNvPr id="4" name="Picture 3" descr="Hard Drive2"/>
            <p:cNvPicPr>
              <a:picLocks noChangeAspect="1" noChangeArrowheads="1"/>
            </p:cNvPicPr>
            <p:nvPr/>
          </p:nvPicPr>
          <p:blipFill>
            <a:blip r:embed="rId3" cstate="print"/>
            <a:srcRect/>
            <a:stretch>
              <a:fillRect/>
            </a:stretch>
          </p:blipFill>
          <p:spPr bwMode="auto">
            <a:xfrm>
              <a:off x="585725" y="1554082"/>
              <a:ext cx="2232880" cy="2096386"/>
            </a:xfrm>
            <a:prstGeom prst="rect">
              <a:avLst/>
            </a:prstGeom>
            <a:noFill/>
          </p:spPr>
        </p:pic>
        <p:pic>
          <p:nvPicPr>
            <p:cNvPr id="5" name="Picture 4" descr="Hard Drive2"/>
            <p:cNvPicPr>
              <a:picLocks noChangeAspect="1" noChangeArrowheads="1"/>
            </p:cNvPicPr>
            <p:nvPr/>
          </p:nvPicPr>
          <p:blipFill>
            <a:blip r:embed="rId3" cstate="print"/>
            <a:srcRect/>
            <a:stretch>
              <a:fillRect/>
            </a:stretch>
          </p:blipFill>
          <p:spPr bwMode="auto">
            <a:xfrm>
              <a:off x="2463841" y="1554082"/>
              <a:ext cx="2232880" cy="2096386"/>
            </a:xfrm>
            <a:prstGeom prst="rect">
              <a:avLst/>
            </a:prstGeom>
            <a:noFill/>
          </p:spPr>
        </p:pic>
        <p:pic>
          <p:nvPicPr>
            <p:cNvPr id="6" name="Picture 5" descr="Hard Drive2"/>
            <p:cNvPicPr>
              <a:picLocks noChangeAspect="1" noChangeArrowheads="1"/>
            </p:cNvPicPr>
            <p:nvPr/>
          </p:nvPicPr>
          <p:blipFill>
            <a:blip r:embed="rId3" cstate="print"/>
            <a:srcRect/>
            <a:stretch>
              <a:fillRect/>
            </a:stretch>
          </p:blipFill>
          <p:spPr bwMode="auto">
            <a:xfrm>
              <a:off x="4341957" y="1554082"/>
              <a:ext cx="2232880" cy="2096386"/>
            </a:xfrm>
            <a:prstGeom prst="rect">
              <a:avLst/>
            </a:prstGeom>
            <a:noFill/>
          </p:spPr>
        </p:pic>
        <p:pic>
          <p:nvPicPr>
            <p:cNvPr id="7" name="Picture 6" descr="Hard Drive2"/>
            <p:cNvPicPr>
              <a:picLocks noChangeAspect="1" noChangeArrowheads="1"/>
            </p:cNvPicPr>
            <p:nvPr/>
          </p:nvPicPr>
          <p:blipFill>
            <a:blip r:embed="rId3" cstate="print"/>
            <a:srcRect/>
            <a:stretch>
              <a:fillRect/>
            </a:stretch>
          </p:blipFill>
          <p:spPr bwMode="auto">
            <a:xfrm>
              <a:off x="6220074" y="1554082"/>
              <a:ext cx="2232880" cy="2096386"/>
            </a:xfrm>
            <a:prstGeom prst="rect">
              <a:avLst/>
            </a:prstGeom>
            <a:noFill/>
          </p:spPr>
        </p:pic>
      </p:grpSp>
      <p:graphicFrame>
        <p:nvGraphicFramePr>
          <p:cNvPr id="3" name="Diagram 2"/>
          <p:cNvGraphicFramePr/>
          <p:nvPr>
            <p:extLst>
              <p:ext uri="{D42A27DB-BD31-4B8C-83A1-F6EECF244321}">
                <p14:modId xmlns:p14="http://schemas.microsoft.com/office/powerpoint/2010/main" val="1112513103"/>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extLst>
              <p:ext uri="{D42A27DB-BD31-4B8C-83A1-F6EECF244321}">
                <p14:modId xmlns:p14="http://schemas.microsoft.com/office/powerpoint/2010/main" val="1752168306"/>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1" name="Diagram 10"/>
          <p:cNvGraphicFramePr/>
          <p:nvPr>
            <p:extLst>
              <p:ext uri="{D42A27DB-BD31-4B8C-83A1-F6EECF244321}">
                <p14:modId xmlns:p14="http://schemas.microsoft.com/office/powerpoint/2010/main" val="4072689729"/>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2" name="Diagram 11"/>
          <p:cNvGraphicFramePr/>
          <p:nvPr>
            <p:extLst>
              <p:ext uri="{D42A27DB-BD31-4B8C-83A1-F6EECF244321}">
                <p14:modId xmlns:p14="http://schemas.microsoft.com/office/powerpoint/2010/main" val="4087511446"/>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3" name="Diagram 12"/>
          <p:cNvGraphicFramePr/>
          <p:nvPr>
            <p:extLst>
              <p:ext uri="{D42A27DB-BD31-4B8C-83A1-F6EECF244321}">
                <p14:modId xmlns:p14="http://schemas.microsoft.com/office/powerpoint/2010/main" val="1592646808"/>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4" name="Diagram 13"/>
          <p:cNvGraphicFramePr/>
          <p:nvPr>
            <p:extLst>
              <p:ext uri="{D42A27DB-BD31-4B8C-83A1-F6EECF244321}">
                <p14:modId xmlns:p14="http://schemas.microsoft.com/office/powerpoint/2010/main" val="745963334"/>
              </p:ext>
            </p:extLst>
          </p:nvPr>
        </p:nvGraphicFramePr>
        <p:xfrm>
          <a:off x="562671" y="3524093"/>
          <a:ext cx="7771466" cy="155885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91034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Graphic spid="3" grpId="0">
        <p:bldAsOne/>
      </p:bldGraphic>
      <p:bldGraphic spid="10" grpId="0">
        <p:bldAsOne/>
      </p:bldGraphic>
      <p:bldGraphic spid="10" grpId="1">
        <p:bldAsOne/>
      </p:bldGraphic>
      <p:bldGraphic spid="11" grpId="0">
        <p:bldAsOne/>
      </p:bldGraphic>
      <p:bldGraphic spid="11" grpId="1">
        <p:bldAsOne/>
      </p:bldGraphic>
      <p:bldGraphic spid="12" grpId="0">
        <p:bldAsOne/>
      </p:bldGraphic>
      <p:bldGraphic spid="12" grpId="1">
        <p:bldAsOne/>
      </p:bldGraphic>
      <p:bldGraphic spid="13" grpId="0">
        <p:bldAsOne/>
      </p:bldGraphic>
      <p:bldGraphic spid="13" grpId="1">
        <p:bldAsOne/>
      </p:bldGraphic>
      <p:bldGraphic spid="1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smtClean="0"/>
              <a:t>Alignement</a:t>
            </a:r>
            <a:r>
              <a:rPr lang="en-US" dirty="0" smtClean="0"/>
              <a:t> des </a:t>
            </a:r>
            <a:r>
              <a:rPr lang="en-US" dirty="0" err="1" smtClean="0"/>
              <a:t>disques</a:t>
            </a:r>
            <a:endParaRPr lang="en-US" dirty="0"/>
          </a:p>
        </p:txBody>
      </p:sp>
      <p:sp>
        <p:nvSpPr>
          <p:cNvPr id="19" name="Content Placeholder 18"/>
          <p:cNvSpPr>
            <a:spLocks noGrp="1"/>
          </p:cNvSpPr>
          <p:nvPr>
            <p:ph idx="1"/>
          </p:nvPr>
        </p:nvSpPr>
        <p:spPr/>
        <p:txBody>
          <a:bodyPr/>
          <a:lstStyle/>
          <a:p>
            <a:r>
              <a:rPr lang="fr-FR" dirty="0" smtClean="0"/>
              <a:t>Plus nécessaire depuis Windows 2008</a:t>
            </a:r>
          </a:p>
          <a:p>
            <a:pPr lvl="1"/>
            <a:r>
              <a:rPr lang="fr-FR" dirty="0" smtClean="0"/>
              <a:t>Attention aux migrations</a:t>
            </a:r>
          </a:p>
          <a:p>
            <a:pPr lvl="1"/>
            <a:r>
              <a:rPr lang="fr-FR" dirty="0" err="1" smtClean="0"/>
              <a:t>wmic</a:t>
            </a:r>
            <a:r>
              <a:rPr lang="fr-FR" dirty="0" smtClean="0"/>
              <a:t> partition </a:t>
            </a:r>
            <a:r>
              <a:rPr lang="fr-FR" dirty="0" err="1" smtClean="0"/>
              <a:t>get</a:t>
            </a:r>
            <a:r>
              <a:rPr lang="fr-FR" dirty="0" smtClean="0"/>
              <a:t> </a:t>
            </a:r>
            <a:r>
              <a:rPr lang="fr-FR" dirty="0" err="1" smtClean="0"/>
              <a:t>BlockSize</a:t>
            </a:r>
            <a:r>
              <a:rPr lang="fr-FR" dirty="0" smtClean="0"/>
              <a:t>, </a:t>
            </a:r>
            <a:r>
              <a:rPr lang="fr-FR" dirty="0" err="1" smtClean="0"/>
              <a:t>StartingOffset</a:t>
            </a:r>
            <a:r>
              <a:rPr lang="fr-FR" dirty="0" smtClean="0"/>
              <a:t>, Name, Index </a:t>
            </a:r>
          </a:p>
          <a:p>
            <a:pPr lvl="1"/>
            <a:r>
              <a:rPr lang="fr-FR" dirty="0" err="1" smtClean="0"/>
              <a:t>StartingOffset</a:t>
            </a:r>
            <a:r>
              <a:rPr lang="fr-FR" dirty="0" smtClean="0"/>
              <a:t> / 65536 =&gt; résultat entier</a:t>
            </a:r>
          </a:p>
        </p:txBody>
      </p:sp>
      <p:pic>
        <p:nvPicPr>
          <p:cNvPr id="3074" name="Picture 2" descr="Image non disponibl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705" y="2928734"/>
            <a:ext cx="5238750" cy="17049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non disponibl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705" y="2928734"/>
            <a:ext cx="523875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8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74"/>
                                        </p:tgtEl>
                                      </p:cBhvr>
                                    </p:animEffect>
                                    <p:set>
                                      <p:cBhvr>
                                        <p:cTn id="12" dur="1" fill="hold">
                                          <p:stCondLst>
                                            <p:cond delay="499"/>
                                          </p:stCondLst>
                                        </p:cTn>
                                        <p:tgtEl>
                                          <p:spTgt spid="307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76"/>
                                        </p:tgtEl>
                                      </p:cBhvr>
                                    </p:animEffect>
                                    <p:set>
                                      <p:cBhvr>
                                        <p:cTn id="20" dur="1" fill="hold">
                                          <p:stCondLst>
                                            <p:cond delay="499"/>
                                          </p:stCondLst>
                                        </p:cTn>
                                        <p:tgtEl>
                                          <p:spTgt spid="307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animEffect transition="in" filter="fade">
                                      <p:cBhvr>
                                        <p:cTn id="23" dur="500"/>
                                        <p:tgtEl>
                                          <p:spTgt spid="19">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500"/>
                                        <p:tgtEl>
                                          <p:spTgt spid="19">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animEffect transition="in" filter="fade">
                                      <p:cBhvr>
                                        <p:cTn id="29"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Tailles des blocks</a:t>
            </a:r>
            <a:endParaRPr lang="fr-FR" dirty="0"/>
          </a:p>
        </p:txBody>
      </p:sp>
      <p:sp>
        <p:nvSpPr>
          <p:cNvPr id="19" name="Content Placeholder 18"/>
          <p:cNvSpPr>
            <a:spLocks noGrp="1"/>
          </p:cNvSpPr>
          <p:nvPr>
            <p:ph idx="1"/>
          </p:nvPr>
        </p:nvSpPr>
        <p:spPr/>
        <p:txBody>
          <a:bodyPr/>
          <a:lstStyle/>
          <a:p>
            <a:r>
              <a:rPr lang="fr-FR" dirty="0" smtClean="0"/>
              <a:t>64KB conseillés pour SQL Server</a:t>
            </a:r>
          </a:p>
          <a:p>
            <a:r>
              <a:rPr lang="fr-FR" dirty="0" smtClean="0"/>
              <a:t>Déterminé au moment du formatage</a:t>
            </a:r>
          </a:p>
        </p:txBody>
      </p:sp>
    </p:spTree>
    <p:extLst>
      <p:ext uri="{BB962C8B-B14F-4D97-AF65-F5344CB8AC3E}">
        <p14:creationId xmlns:p14="http://schemas.microsoft.com/office/powerpoint/2010/main" val="2084280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Christophe\SkyDrive\Documents\Evenements\SQL Saturday 251\SQLIOS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28921">
            <a:off x="108051" y="1909193"/>
            <a:ext cx="3888860" cy="14429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8606" y="4190652"/>
            <a:ext cx="5975497" cy="2031325"/>
          </a:xfrm>
          <a:prstGeom prst="rect">
            <a:avLst/>
          </a:prstGeom>
          <a:noFill/>
        </p:spPr>
        <p:txBody>
          <a:bodyPr wrap="square" rtlCol="0">
            <a:spAutoFit/>
          </a:bodyPr>
          <a:lstStyle/>
          <a:p>
            <a:r>
              <a:rPr lang="fr-FR" dirty="0"/>
              <a:t>DISKPART &gt; List </a:t>
            </a:r>
            <a:r>
              <a:rPr lang="fr-FR" dirty="0" err="1"/>
              <a:t>disk</a:t>
            </a:r>
            <a:r>
              <a:rPr lang="fr-FR" dirty="0"/>
              <a:t> </a:t>
            </a:r>
            <a:endParaRPr lang="fr-FR" dirty="0" smtClean="0"/>
          </a:p>
          <a:p>
            <a:r>
              <a:rPr lang="fr-FR" dirty="0" smtClean="0"/>
              <a:t>DISKPART </a:t>
            </a:r>
            <a:r>
              <a:rPr lang="fr-FR" dirty="0"/>
              <a:t>&gt; Select </a:t>
            </a:r>
            <a:r>
              <a:rPr lang="fr-FR" dirty="0" err="1"/>
              <a:t>disk</a:t>
            </a:r>
            <a:r>
              <a:rPr lang="fr-FR" dirty="0"/>
              <a:t> 3 </a:t>
            </a:r>
            <a:endParaRPr lang="fr-FR" dirty="0" smtClean="0"/>
          </a:p>
          <a:p>
            <a:r>
              <a:rPr lang="fr-FR" dirty="0" smtClean="0"/>
              <a:t>DISKPART </a:t>
            </a:r>
            <a:r>
              <a:rPr lang="fr-FR" dirty="0"/>
              <a:t>&gt; </a:t>
            </a:r>
            <a:r>
              <a:rPr lang="fr-FR" dirty="0" err="1"/>
              <a:t>create</a:t>
            </a:r>
            <a:r>
              <a:rPr lang="fr-FR" dirty="0"/>
              <a:t> partition </a:t>
            </a:r>
            <a:r>
              <a:rPr lang="fr-FR" dirty="0" err="1"/>
              <a:t>primary</a:t>
            </a:r>
            <a:r>
              <a:rPr lang="fr-FR" dirty="0"/>
              <a:t> </a:t>
            </a:r>
            <a:r>
              <a:rPr lang="fr-FR" dirty="0" err="1"/>
              <a:t>align</a:t>
            </a:r>
            <a:r>
              <a:rPr lang="fr-FR" dirty="0"/>
              <a:t>=64 </a:t>
            </a:r>
            <a:endParaRPr lang="fr-FR" dirty="0" smtClean="0"/>
          </a:p>
          <a:p>
            <a:r>
              <a:rPr lang="fr-FR" dirty="0" smtClean="0"/>
              <a:t>DISKPART </a:t>
            </a:r>
            <a:r>
              <a:rPr lang="fr-FR" dirty="0"/>
              <a:t>&gt; </a:t>
            </a:r>
            <a:r>
              <a:rPr lang="fr-FR" dirty="0" err="1"/>
              <a:t>assign</a:t>
            </a:r>
            <a:r>
              <a:rPr lang="fr-FR" dirty="0"/>
              <a:t> </a:t>
            </a:r>
            <a:r>
              <a:rPr lang="fr-FR" dirty="0" err="1"/>
              <a:t>letter</a:t>
            </a:r>
            <a:r>
              <a:rPr lang="fr-FR" dirty="0"/>
              <a:t>=G </a:t>
            </a:r>
            <a:endParaRPr lang="fr-FR" dirty="0" smtClean="0"/>
          </a:p>
          <a:p>
            <a:r>
              <a:rPr lang="fr-FR" dirty="0" smtClean="0"/>
              <a:t>DISKPART </a:t>
            </a:r>
            <a:r>
              <a:rPr lang="fr-FR" dirty="0"/>
              <a:t>&gt;</a:t>
            </a:r>
            <a:r>
              <a:rPr lang="fr-FR" dirty="0" smtClean="0"/>
              <a:t>Exit</a:t>
            </a:r>
          </a:p>
          <a:p>
            <a:pPr marL="0" lvl="1"/>
            <a:r>
              <a:rPr lang="en-US" dirty="0"/>
              <a:t>format /</a:t>
            </a:r>
            <a:r>
              <a:rPr lang="en-US" dirty="0" err="1"/>
              <a:t>fs:ntfs</a:t>
            </a:r>
            <a:r>
              <a:rPr lang="en-US" dirty="0"/>
              <a:t> /A:64K /V:“</a:t>
            </a:r>
            <a:r>
              <a:rPr lang="en-US" dirty="0" err="1"/>
              <a:t>DataSQL</a:t>
            </a:r>
            <a:r>
              <a:rPr lang="en-US" dirty="0"/>
              <a:t>" /Q G:</a:t>
            </a:r>
          </a:p>
          <a:p>
            <a:endParaRPr lang="fr-FR"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354" y="2107275"/>
            <a:ext cx="5322002" cy="270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17"/>
          <p:cNvSpPr>
            <a:spLocks noGrp="1"/>
          </p:cNvSpPr>
          <p:nvPr>
            <p:ph type="title"/>
          </p:nvPr>
        </p:nvSpPr>
        <p:spPr/>
        <p:txBody>
          <a:bodyPr/>
          <a:lstStyle/>
          <a:p>
            <a:r>
              <a:rPr lang="fr-FR" dirty="0" smtClean="0"/>
              <a:t>Alignement et formatage - </a:t>
            </a:r>
            <a:r>
              <a:rPr lang="fr-FR" dirty="0" err="1" smtClean="0"/>
              <a:t>Demo</a:t>
            </a:r>
            <a:endParaRPr lang="fr-FR" dirty="0"/>
          </a:p>
        </p:txBody>
      </p:sp>
    </p:spTree>
    <p:extLst>
      <p:ext uri="{BB962C8B-B14F-4D97-AF65-F5344CB8AC3E}">
        <p14:creationId xmlns:p14="http://schemas.microsoft.com/office/powerpoint/2010/main" val="303671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Quelques règles à suivre</a:t>
            </a:r>
            <a:endParaRPr lang="fr-FR" dirty="0"/>
          </a:p>
        </p:txBody>
      </p:sp>
      <p:sp>
        <p:nvSpPr>
          <p:cNvPr id="19" name="Content Placeholder 18"/>
          <p:cNvSpPr>
            <a:spLocks noGrp="1"/>
          </p:cNvSpPr>
          <p:nvPr>
            <p:ph idx="1"/>
          </p:nvPr>
        </p:nvSpPr>
        <p:spPr/>
        <p:txBody>
          <a:bodyPr>
            <a:normAutofit fontScale="92500" lnSpcReduction="20000"/>
          </a:bodyPr>
          <a:lstStyle/>
          <a:p>
            <a:r>
              <a:rPr lang="fr-FR" dirty="0" smtClean="0"/>
              <a:t>Bien choisir le niveau de RAID</a:t>
            </a:r>
          </a:p>
          <a:p>
            <a:r>
              <a:rPr lang="fr-FR" dirty="0" smtClean="0"/>
              <a:t>Les “64”</a:t>
            </a:r>
          </a:p>
          <a:p>
            <a:pPr lvl="1"/>
            <a:r>
              <a:rPr lang="fr-FR" dirty="0" err="1" smtClean="0"/>
              <a:t>Stripe</a:t>
            </a:r>
            <a:r>
              <a:rPr lang="fr-FR" dirty="0" smtClean="0"/>
              <a:t> Unit Size</a:t>
            </a:r>
          </a:p>
          <a:p>
            <a:pPr lvl="1"/>
            <a:r>
              <a:rPr lang="fr-FR" dirty="0" smtClean="0"/>
              <a:t>Partition Offset</a:t>
            </a:r>
          </a:p>
          <a:p>
            <a:pPr lvl="1"/>
            <a:r>
              <a:rPr lang="fr-FR" dirty="0" smtClean="0"/>
              <a:t>Block Size</a:t>
            </a:r>
          </a:p>
          <a:p>
            <a:r>
              <a:rPr lang="fr-FR" dirty="0" smtClean="0"/>
              <a:t>Un résultat de type entier pour</a:t>
            </a:r>
          </a:p>
          <a:p>
            <a:pPr lvl="1"/>
            <a:r>
              <a:rPr lang="fr-FR" dirty="0" smtClean="0"/>
              <a:t>Partition Offset / </a:t>
            </a:r>
            <a:r>
              <a:rPr lang="fr-FR" dirty="0" err="1" smtClean="0"/>
              <a:t>Stripe</a:t>
            </a:r>
            <a:r>
              <a:rPr lang="fr-FR" dirty="0" smtClean="0"/>
              <a:t> Unit Size</a:t>
            </a:r>
          </a:p>
          <a:p>
            <a:pPr lvl="1"/>
            <a:r>
              <a:rPr lang="fr-FR" dirty="0" err="1" smtClean="0"/>
              <a:t>Stripe</a:t>
            </a:r>
            <a:r>
              <a:rPr lang="fr-FR" dirty="0" smtClean="0"/>
              <a:t> Unie Size / File Allocation Unit Size</a:t>
            </a:r>
          </a:p>
          <a:p>
            <a:r>
              <a:rPr lang="fr-FR" dirty="0" smtClean="0"/>
              <a:t>Séparer Data et Log</a:t>
            </a:r>
          </a:p>
          <a:p>
            <a:r>
              <a:rPr lang="fr-FR" dirty="0" smtClean="0"/>
              <a:t>Isoler </a:t>
            </a:r>
            <a:r>
              <a:rPr lang="fr-FR" smtClean="0"/>
              <a:t>la base TempDB</a:t>
            </a:r>
            <a:endParaRPr lang="fr-FR" dirty="0" smtClean="0"/>
          </a:p>
          <a:p>
            <a:r>
              <a:rPr lang="fr-FR" dirty="0" smtClean="0"/>
              <a:t>Tester le sous système disque</a:t>
            </a:r>
          </a:p>
        </p:txBody>
      </p:sp>
    </p:spTree>
    <p:extLst>
      <p:ext uri="{BB962C8B-B14F-4D97-AF65-F5344CB8AC3E}">
        <p14:creationId xmlns:p14="http://schemas.microsoft.com/office/powerpoint/2010/main" val="3846804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normAutofit/>
          </a:bodyPr>
          <a:lstStyle/>
          <a:p>
            <a:r>
              <a:rPr lang="fr-FR" dirty="0" smtClean="0"/>
              <a:t>Le temps de réponse du disque</a:t>
            </a:r>
            <a:endParaRPr lang="fr-FR" dirty="0"/>
          </a:p>
        </p:txBody>
      </p:sp>
      <p:sp>
        <p:nvSpPr>
          <p:cNvPr id="19" name="Content Placeholder 18"/>
          <p:cNvSpPr>
            <a:spLocks noGrp="1"/>
          </p:cNvSpPr>
          <p:nvPr>
            <p:ph idx="1"/>
          </p:nvPr>
        </p:nvSpPr>
        <p:spPr>
          <a:xfrm>
            <a:off x="457200" y="1493870"/>
            <a:ext cx="8229600" cy="4776301"/>
          </a:xfrm>
        </p:spPr>
        <p:txBody>
          <a:bodyPr>
            <a:normAutofit fontScale="92500" lnSpcReduction="20000"/>
          </a:bodyPr>
          <a:lstStyle/>
          <a:p>
            <a:pPr>
              <a:lnSpc>
                <a:spcPct val="110000"/>
              </a:lnSpc>
            </a:pPr>
            <a:r>
              <a:rPr lang="fr-FR" sz="2800" dirty="0" smtClean="0"/>
              <a:t>Latence</a:t>
            </a:r>
          </a:p>
          <a:p>
            <a:pPr lvl="1">
              <a:lnSpc>
                <a:spcPct val="110000"/>
              </a:lnSpc>
            </a:pPr>
            <a:r>
              <a:rPr lang="fr-FR" sz="2200" dirty="0" smtClean="0"/>
              <a:t>Définition</a:t>
            </a:r>
          </a:p>
          <a:p>
            <a:pPr lvl="1">
              <a:lnSpc>
                <a:spcPct val="110000"/>
              </a:lnSpc>
            </a:pPr>
            <a:r>
              <a:rPr lang="fr-FR" sz="2200" dirty="0" smtClean="0"/>
              <a:t>Mesure</a:t>
            </a:r>
          </a:p>
          <a:p>
            <a:pPr>
              <a:lnSpc>
                <a:spcPct val="110000"/>
              </a:lnSpc>
            </a:pPr>
            <a:r>
              <a:rPr lang="fr-FR" sz="2800" dirty="0" smtClean="0"/>
              <a:t>Quel </a:t>
            </a:r>
            <a:r>
              <a:rPr lang="fr-FR" sz="2800" dirty="0"/>
              <a:t>niveau de performance attendre:</a:t>
            </a:r>
          </a:p>
          <a:p>
            <a:pPr lvl="1">
              <a:lnSpc>
                <a:spcPct val="110000"/>
              </a:lnSpc>
            </a:pPr>
            <a:r>
              <a:rPr lang="fr-FR" sz="2400" dirty="0"/>
              <a:t>Data Files</a:t>
            </a:r>
          </a:p>
          <a:p>
            <a:pPr lvl="2">
              <a:lnSpc>
                <a:spcPct val="110000"/>
              </a:lnSpc>
            </a:pPr>
            <a:r>
              <a:rPr lang="fr-FR" sz="2100" dirty="0"/>
              <a:t>&lt; 10 msec Idéal</a:t>
            </a:r>
          </a:p>
          <a:p>
            <a:pPr lvl="2">
              <a:lnSpc>
                <a:spcPct val="110000"/>
              </a:lnSpc>
            </a:pPr>
            <a:r>
              <a:rPr lang="fr-FR" sz="1600" dirty="0"/>
              <a:t>10 –20 msec Acceptable</a:t>
            </a:r>
          </a:p>
          <a:p>
            <a:pPr lvl="2">
              <a:lnSpc>
                <a:spcPct val="110000"/>
              </a:lnSpc>
            </a:pPr>
            <a:r>
              <a:rPr lang="fr-FR" sz="1600" dirty="0"/>
              <a:t>&gt; 20 msec Pb à résoudre, </a:t>
            </a:r>
            <a:r>
              <a:rPr lang="en-US" sz="1600" dirty="0" smtClean="0"/>
              <a:t>bottlenecks</a:t>
            </a:r>
            <a:r>
              <a:rPr lang="fr-FR" sz="1600" dirty="0" smtClean="0"/>
              <a:t> </a:t>
            </a:r>
            <a:r>
              <a:rPr lang="fr-FR" sz="1600" dirty="0"/>
              <a:t>probables</a:t>
            </a:r>
          </a:p>
          <a:p>
            <a:pPr lvl="1">
              <a:lnSpc>
                <a:spcPct val="110000"/>
              </a:lnSpc>
            </a:pPr>
            <a:r>
              <a:rPr lang="fr-FR" sz="2400" dirty="0"/>
              <a:t>Log Files</a:t>
            </a:r>
          </a:p>
          <a:p>
            <a:pPr lvl="2">
              <a:lnSpc>
                <a:spcPct val="110000"/>
              </a:lnSpc>
            </a:pPr>
            <a:r>
              <a:rPr lang="fr-FR" sz="2100" dirty="0"/>
              <a:t>&lt; 5 msec Idéal</a:t>
            </a:r>
          </a:p>
          <a:p>
            <a:pPr lvl="2">
              <a:lnSpc>
                <a:spcPct val="110000"/>
              </a:lnSpc>
            </a:pPr>
            <a:r>
              <a:rPr lang="fr-FR" sz="1600" dirty="0"/>
              <a:t>5 –10 msec Acceptable</a:t>
            </a:r>
          </a:p>
          <a:p>
            <a:pPr lvl="2">
              <a:lnSpc>
                <a:spcPct val="110000"/>
              </a:lnSpc>
            </a:pPr>
            <a:r>
              <a:rPr lang="fr-FR" sz="1600" dirty="0"/>
              <a:t>10 –15 msec Investigation nécessaire</a:t>
            </a:r>
          </a:p>
          <a:p>
            <a:pPr lvl="2">
              <a:lnSpc>
                <a:spcPct val="110000"/>
              </a:lnSpc>
            </a:pPr>
            <a:r>
              <a:rPr lang="fr-FR" sz="1600" dirty="0"/>
              <a:t>15 –20 msec Evolution compromise</a:t>
            </a:r>
          </a:p>
          <a:p>
            <a:pPr lvl="2">
              <a:lnSpc>
                <a:spcPct val="110000"/>
              </a:lnSpc>
            </a:pPr>
            <a:r>
              <a:rPr lang="fr-FR" sz="1600" dirty="0"/>
              <a:t>&gt; 20 msec Pb à résoudre, </a:t>
            </a:r>
            <a:r>
              <a:rPr lang="en-US" sz="1600" dirty="0" smtClean="0"/>
              <a:t>bottlenecks</a:t>
            </a:r>
            <a:r>
              <a:rPr lang="fr-FR" sz="1600" dirty="0" smtClean="0"/>
              <a:t> </a:t>
            </a:r>
            <a:r>
              <a:rPr lang="fr-FR" sz="1600" dirty="0"/>
              <a:t>probables</a:t>
            </a:r>
          </a:p>
        </p:txBody>
      </p:sp>
    </p:spTree>
    <p:extLst>
      <p:ext uri="{BB962C8B-B14F-4D97-AF65-F5344CB8AC3E}">
        <p14:creationId xmlns:p14="http://schemas.microsoft.com/office/powerpoint/2010/main" val="1491400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smtClean="0"/>
              <a:t>Présentation</a:t>
            </a:r>
            <a:endParaRPr lang="en-US" dirty="0"/>
          </a:p>
        </p:txBody>
      </p:sp>
      <p:sp>
        <p:nvSpPr>
          <p:cNvPr id="19" name="Content Placeholder 18"/>
          <p:cNvSpPr>
            <a:spLocks noGrp="1"/>
          </p:cNvSpPr>
          <p:nvPr>
            <p:ph sz="half" idx="1"/>
          </p:nvPr>
        </p:nvSpPr>
        <p:spPr>
          <a:xfrm>
            <a:off x="457200" y="1600200"/>
            <a:ext cx="4191000" cy="4525963"/>
          </a:xfrm>
        </p:spPr>
        <p:txBody>
          <a:bodyPr/>
          <a:lstStyle/>
          <a:p>
            <a:r>
              <a:rPr lang="fr-FR" dirty="0"/>
              <a:t>Christophe LAPORTE</a:t>
            </a:r>
          </a:p>
          <a:p>
            <a:pPr lvl="1"/>
            <a:r>
              <a:rPr lang="fr-FR" sz="1400" dirty="0"/>
              <a:t>~</a:t>
            </a:r>
            <a:r>
              <a:rPr lang="fr-FR" sz="1400" dirty="0" smtClean="0"/>
              <a:t>15 </a:t>
            </a:r>
            <a:r>
              <a:rPr lang="fr-FR" sz="1400" dirty="0"/>
              <a:t>ans d’expérience sur SQL Server</a:t>
            </a:r>
          </a:p>
          <a:p>
            <a:pPr lvl="1"/>
            <a:r>
              <a:rPr lang="fr-FR" sz="1400" dirty="0" smtClean="0"/>
              <a:t>Haute </a:t>
            </a:r>
            <a:r>
              <a:rPr lang="fr-FR" sz="1400" dirty="0"/>
              <a:t>disponibilité</a:t>
            </a:r>
          </a:p>
          <a:p>
            <a:pPr lvl="1"/>
            <a:r>
              <a:rPr lang="fr-FR" sz="1400" dirty="0"/>
              <a:t>Montée en charge</a:t>
            </a:r>
          </a:p>
          <a:p>
            <a:pPr lvl="1"/>
            <a:r>
              <a:rPr lang="fr-FR" sz="1400" dirty="0"/>
              <a:t>Virtualisation</a:t>
            </a:r>
          </a:p>
          <a:p>
            <a:pPr lvl="1"/>
            <a:r>
              <a:rPr lang="fr-FR" sz="1400" dirty="0"/>
              <a:t>Optimisation</a:t>
            </a:r>
          </a:p>
          <a:p>
            <a:pPr lvl="1"/>
            <a:r>
              <a:rPr lang="fr-FR" sz="1400" dirty="0" smtClean="0"/>
              <a:t>Blog </a:t>
            </a:r>
            <a:r>
              <a:rPr lang="fr-FR" sz="1400" dirty="0"/>
              <a:t>: </a:t>
            </a:r>
            <a:r>
              <a:rPr lang="fr-FR" sz="1400" b="1" dirty="0"/>
              <a:t>http://conseilit.wordpress.com/</a:t>
            </a:r>
          </a:p>
          <a:p>
            <a:pPr lvl="1"/>
            <a:r>
              <a:rPr lang="fr-FR" sz="1400" dirty="0" err="1"/>
              <a:t>Twitter</a:t>
            </a:r>
            <a:r>
              <a:rPr lang="fr-FR" sz="1400" dirty="0"/>
              <a:t> : </a:t>
            </a:r>
            <a:r>
              <a:rPr lang="fr-FR" sz="1400" b="1" dirty="0"/>
              <a:t>@</a:t>
            </a:r>
            <a:r>
              <a:rPr lang="fr-FR" sz="1400" b="1" dirty="0" err="1" smtClean="0"/>
              <a:t>Conseilit</a:t>
            </a:r>
            <a:endParaRPr lang="fr-FR" sz="1400" b="1" dirty="0" smtClean="0"/>
          </a:p>
          <a:p>
            <a:pPr lvl="1"/>
            <a:endParaRPr lang="fr-FR" sz="1400" b="1" dirty="0"/>
          </a:p>
          <a:p>
            <a:pPr lvl="1"/>
            <a:endParaRPr lang="fr-FR" sz="1400" b="1" dirty="0" smtClean="0"/>
          </a:p>
          <a:p>
            <a:pPr lvl="1"/>
            <a:endParaRPr lang="fr-FR" sz="1400" b="1" dirty="0" smtClean="0"/>
          </a:p>
          <a:p>
            <a:r>
              <a:rPr lang="fr-FR" dirty="0"/>
              <a:t>Remy Menager</a:t>
            </a:r>
          </a:p>
          <a:p>
            <a:pPr lvl="1"/>
            <a:r>
              <a:rPr lang="fr-FR" sz="1400" dirty="0"/>
              <a:t>Sales </a:t>
            </a:r>
            <a:r>
              <a:rPr lang="fr-FR" sz="1400" dirty="0" err="1"/>
              <a:t>Engineer</a:t>
            </a:r>
            <a:r>
              <a:rPr lang="fr-FR" sz="1400" dirty="0"/>
              <a:t> </a:t>
            </a:r>
            <a:endParaRPr lang="fr-FR" sz="1400" dirty="0" smtClean="0"/>
          </a:p>
          <a:p>
            <a:pPr lvl="1"/>
            <a:r>
              <a:rPr lang="fr-FR" sz="1400" dirty="0" smtClean="0">
                <a:hlinkClick r:id="rId3"/>
              </a:rPr>
              <a:t>http://www.fusionio.com</a:t>
            </a:r>
            <a:r>
              <a:rPr lang="fr-FR" sz="1400" dirty="0" smtClean="0"/>
              <a:t> </a:t>
            </a:r>
            <a:endParaRPr lang="fr-FR" sz="1400" dirty="0"/>
          </a:p>
          <a:p>
            <a:pPr lvl="1"/>
            <a:endParaRPr lang="fr-FR" sz="1400" b="1" dirty="0"/>
          </a:p>
        </p:txBody>
      </p:sp>
      <p:pic>
        <p:nvPicPr>
          <p:cNvPr id="3074" name="Picture 2" descr="4F95BDE5-33CE-4688-B5E3-8F21B89B64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589" y="4737100"/>
            <a:ext cx="2729969"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utoShape 6" descr="data:image/jpeg;base64,/9j/4AAQSkZJRgABAQAAAQABAAD/2wCEAAkGBwgHBgkIBwgKCgkLDRYPDQwMDRsUFRAWIB0iIiAdHx8kKDQsJCYxJx8fLT0tMTU3Ojo6Iys/RD84QzQ5OjcBCgoKDQwNGg8PGjclHyU3Nzc3Nzc3Nzc3Nzc3Nzc3Nzc3Nzc3Nzc3Nzc3Nzc3Nzc3Nzc3Nzc3Nzc3Nzc3Nzc3N//AABEIAGkAQgMBIgACEQEDEQH/xAAcAAACAgMBAQAAAAAAAAAAAAAFBgMEAAIHAQj/xABAEAACAQMCBAIFCAcIAwAAAAABAgMABBEFBhITITFBUSIyYXGBBxQjQmKhsfBScnORssHRFiUzNDaSorMVFyT/xAAYAQADAQEAAAAAAAAAAAAAAAAAAQIDBP/EACYRAAICAQMDBAMBAAAAAAAAAAABAhEDEiExE0FRIkJhkWKBoRT/2gAMAwEAAhEDEQA/AGljJcStLMxd3OSTUqQ+ytoEq7HHkV3nOUjD07VJYaVJqE/LT0UHrvj1R/WiVrYPdS8C9FHrN5CmW1t4rWERQrhR958zWWTJp2RUI2I+49BbT/p4OJ7Y4GT1KH2/1pYnSuxyRpKjJIoZGGGUjIIrnu6dAfTXM9uC1ox79zGfI+zyP5Jiy3sypRrdCbOtD5Rg5HQjtiitwO9DpxXUiArDvXX4IY4lvCVjUKCwBJA8ye9ZQHFZU9OHgds6dBiiun273UgVB0HrN4Ch2k2st9MI4ugHV3I6KKs7+sbddtw25T6MXKk9epPC3U1i3uorlk1S1MbIIUgjCRjAH31JSNsa6j0vR9Wtz6tizTcJPYFTkfvQ/vpa27ocNxeSwOhaW6spQSSepI7/ALxmsui7lb4K6qpbcnXq0ljSaNo5UDowwysMgikfZ96thtDU1j6fMy7xrnwZeIf8s0sy6Ja2+1LeRoyRNds2Sx6hUK/jxULA3Jq+9A8yqwju/bsmkyG4twz2Tnoe5jPkf5H8lOnpr1TQl2vcWc9hcytHcIWkgYnglUcPEjrnBBDfCq+9dsS6JKbi3DSWEh9Fu5jP6LfyP5PRCVUm+RXd7CnWVrmsrYDpO3d1x6ZfLp2pIsVrM30Vz2CufB/YfPw93Y38oZ/uFP24/hakKeOO6hMcoBBFWdK1XmQRbc3BdOlnzB81vOhKdCAjk+HXofDt27c7hU1Mb3g4lzXHfTNQ1GFBiO+t0+8qxP8A2D40Y0a3NpvGC2PeKzVT7+AZ++jmp7bttSuraeWV1MCKhAAw4Bz1++rC6NGNebV+c/MKcPLwMdgP5VDzRca+CVjlqv5EDVXbTLvWdOUEJcOmMeAV+MD/AGtii+7bX5ltzSbdxgp0f38OT9+aP6ntm21HU1vpZXUjh4kAGG4T4+8dKn3BoketwRRTTPEI2LZQA5yMeNPrRuL+/qhdKVS/gA0nad9LeRXmuambxEAMaZz6PcL2AA8+nWqnyj7zgsI5NDsUjuL6ZMT8QDJAh8x4sfAeHc+AO+/d6DQ4hpGjuJNUZAGfoRbLjuftHwHxPgDyhI+XxO7M8rks7ucsxPUknxNPHB5GpS4NUlBbEgbpWVFxVldRIzpN7a1uUjuoTHKAQaoLNUgmqaENmx94Np0sei67NmA+haXbn1fJHPl5H4V0+vn+5VLmIpIMgjFNuwN7NZSxaHr0xMZIS0u3PbwCOfwPwNcubD7omsZWdTpH+UDew0VTpmlMsmqyL1buLZT9Y/a8h8T0xn35QN7LoUZ07TCsmrSL7xbqfrN7fIfE9O/JUDKzyzO0k8jF5JHOWZj3JNThw6vVLgJSo9RChaSR2kmkJZ5HOWZj3JPiailevZJKrSPXekZm3HWVBxVlABaKTidQexIFP7bOsRueOyE1x/49rcyFy68XGJOXw5xjuR4VzKOcI6Mx6BgTT/8A+wbFpD/811gajzweFciDIcr63rcY7dvbWOVT9o1XcHS6LLcJYR6fayCSVJ3kklmXgZUfBb7IHjnzFUrja+pXNmsvIikillMMZWVG5jh+DCjPXr49sde1XoN2aeLOCyuILvkG0ura4aMJxDmyBlZMnrjHUHHxqrFuiysm2/8ANIrh10me4ducFBdJHyuME+lw9/DPnSWvwPYg/spqsF4IpEjd5I3ma4a4UpwocOWfOOhwDmtItu6tc209xBAkkcTOo4ZVJlKetyxn08eyisW69LtbiwjsjqkVjZ85mcxRO8plcMyMpPDwYGO+c4PhXlpvPSbbkTJp9zFLp8129hDFwcrhmycP1yMZ8AaLyVwFJlm42Uk1nbJbPBFMulm9mmN2rc2Q9k4c4VB+n2pIv7Ga0toJ5HjZZxkBT1X3/n8Rk9abj05JLeK5t775v/ZtdImMaJzAw7uoLYK+/HupPeVmChmJCjCgnt7qvGpdxOjfNZUWaytRDd8nV1FbbgknuQphitJGkDDI4QVz92aatQ0SzaLT9JMDXZ0yG4VIIn4GuJByC3UdenMc+fo++uTqcsoPiaftx7Lsra4eOxuBp7W4nllF7ccYaCPg+lHCuRnjIwR4VhkSU07KT2COmaBpFtqNkY7U3cR1C5tjJcOQJMLLy+AY4XHoAEjqGHtFDttTRnQL+4ZFhutGlmeGOU9UM8ZjVST3w4qpo2zuG/tm1i4tWtlD8+FZJA0b8gzKjEL0yuGJU+BGc4zA2w9WxFJI8EcciNI3oykoAgfhA4CZDwn6nF1DDuKn0vZyAZ7vblhpllLbCN4Y7t7WG5jMrEALfRISpYA4IPf3Ed6h07Y9jNepBd2sqoVYSfTMHjJmlVGAA7cKL1PT3k0r221pjDl+TdS3OmtdW6JI6cPpIFOSnC59P1QeniR0zsdjXvNIbUtP5IYo0/FIV5gmETJ6mchyB2we+aK/IP0Nen2UD2mlarLBJFcjR4Y45zJlZw1jIWUL4cPCDn7VKe8NE0vSLDT208ztJKFJmIYxzoY1biDEcOQxIwpIwRnrmrG3tky3F9byagY5LNL42tzGnNQ5DMnovwgH0k+qcgYz3xSWhyinzFXBerZiZKO1e14O1ZWwjHR4ZWSRSskbFWUjqrA9QfjV+XW72a+1K9cxc/UoniuSE6FWxnHl6oor8pf+ttU/XH8IpYqY1JJjDp3bqzJCpkg+iUgkQqDKTFyuJyPWYJ6INaR7mvkvLW9Nvp8l5bKFS4ktFMjcIAVmbuWUKADQWvaNEfArDY3XqyWwt4ngiTluhMUIUsXKlnOPrkopz/Wt7jeGr3DMXa2UNglI4Aq8XNEpbA+szqCT40ANYKNEfAxlj3xrUbBw1rzBIH5nzccRw7OAT4gM7YHtpaACgAeFemvY/wDET9YfjTUVHgQUt9v6vcQRzQadcPFIgdHVCQwIyCK8r6Wsv8nB+zX8KyuP/VLwaaT/2Q=="/>
          <p:cNvSpPr>
            <a:spLocks noChangeAspect="1" noChangeArrowheads="1"/>
          </p:cNvSpPr>
          <p:nvPr/>
        </p:nvSpPr>
        <p:spPr bwMode="auto">
          <a:xfrm>
            <a:off x="215900" y="-290513"/>
            <a:ext cx="542925" cy="857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7" name="Group 6"/>
          <p:cNvGrpSpPr/>
          <p:nvPr/>
        </p:nvGrpSpPr>
        <p:grpSpPr>
          <a:xfrm>
            <a:off x="5537790" y="1943101"/>
            <a:ext cx="2298203" cy="1460792"/>
            <a:chOff x="5385390" y="1943101"/>
            <a:chExt cx="2298203" cy="1460792"/>
          </a:xfrm>
        </p:grpSpPr>
        <p:pic>
          <p:nvPicPr>
            <p:cNvPr id="5" name="Picture 13" descr="https://www.certificationlogobuilder.com/images/certtracks/MC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390" y="1993900"/>
              <a:ext cx="10858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0.gstatic.com/images?q=tbn:ANd9GcTXDf5P8Al2aVZz4hCr66dcLAAnZB0innKNbzJb8uKCZ9kFQxWhy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5390" y="2769894"/>
              <a:ext cx="1116000" cy="5831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google.com/url?sa=i&amp;source=images&amp;cd=&amp;docid=a-nwIE_Kb0e6RM&amp;tbnid=Ny_u6lwwG0qfvM:&amp;ved=0CAUQjBwwAA&amp;url=http%3A%2F%2Fwww.infusivesolutions.com%2FPortals%2F26264%2Fimages%2FMicrosoft_MVP_logo.png&amp;ei=16UoUo3FFPPY0QXRiYF4&amp;psig=AFQjCNEDnvpdyUybNRYTjM2mdGo3Cq2C5g&amp;ust=13784820074069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2338" y="1943101"/>
              <a:ext cx="931255" cy="14607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02134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Démo – latence fichier</a:t>
            </a:r>
            <a:endParaRPr lang="fr-FR"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5692" b="55121"/>
          <a:stretch/>
        </p:blipFill>
        <p:spPr bwMode="auto">
          <a:xfrm>
            <a:off x="457200" y="1417638"/>
            <a:ext cx="7884196" cy="305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002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Une</a:t>
            </a:r>
            <a:r>
              <a:rPr lang="en-US" dirty="0" smtClean="0"/>
              <a:t> solution …</a:t>
            </a:r>
            <a:endParaRPr lang="en-US" dirty="0"/>
          </a:p>
        </p:txBody>
      </p:sp>
      <p:sp>
        <p:nvSpPr>
          <p:cNvPr id="19" name="Content Placeholder 18"/>
          <p:cNvSpPr>
            <a:spLocks noGrp="1"/>
          </p:cNvSpPr>
          <p:nvPr>
            <p:ph idx="1"/>
          </p:nvPr>
        </p:nvSpPr>
        <p:spPr/>
        <p:txBody>
          <a:bodyPr/>
          <a:lstStyle/>
          <a:p>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604010"/>
            <a:ext cx="8084819" cy="434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170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rot="5400000" flipH="1" flipV="1">
            <a:off x="4318008" y="3988248"/>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cxnSp>
        <p:nvCxnSpPr>
          <p:cNvPr id="46" name="Straight Connector 45"/>
          <p:cNvCxnSpPr/>
          <p:nvPr/>
        </p:nvCxnSpPr>
        <p:spPr>
          <a:xfrm rot="5400000" flipH="1" flipV="1">
            <a:off x="3135854" y="4014318"/>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cxnSp>
        <p:nvCxnSpPr>
          <p:cNvPr id="45" name="Straight Connector 44"/>
          <p:cNvCxnSpPr/>
          <p:nvPr/>
        </p:nvCxnSpPr>
        <p:spPr>
          <a:xfrm rot="5400000" flipH="1" flipV="1">
            <a:off x="1953700" y="3916677"/>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cxnSp>
        <p:nvCxnSpPr>
          <p:cNvPr id="44" name="Straight Connector 43"/>
          <p:cNvCxnSpPr/>
          <p:nvPr/>
        </p:nvCxnSpPr>
        <p:spPr>
          <a:xfrm rot="5400000" flipH="1" flipV="1">
            <a:off x="765731" y="3691929"/>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cxnSp>
        <p:nvCxnSpPr>
          <p:cNvPr id="42" name="Straight Connector 41"/>
          <p:cNvCxnSpPr/>
          <p:nvPr/>
        </p:nvCxnSpPr>
        <p:spPr>
          <a:xfrm rot="5400000" flipH="1" flipV="1">
            <a:off x="-410609" y="3762131"/>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rot="5400000" flipH="1" flipV="1">
            <a:off x="-2111801" y="3689648"/>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sp>
        <p:nvSpPr>
          <p:cNvPr id="16" name="Rectangle 15"/>
          <p:cNvSpPr/>
          <p:nvPr/>
        </p:nvSpPr>
        <p:spPr>
          <a:xfrm>
            <a:off x="3562712" y="827515"/>
            <a:ext cx="3015311" cy="523220"/>
          </a:xfrm>
          <a:prstGeom prst="rect">
            <a:avLst/>
          </a:prstGeom>
          <a:noFill/>
        </p:spPr>
        <p:txBody>
          <a:bodyPr wrap="square" lIns="91440" tIns="45720" rIns="91440" bIns="45720">
            <a:spAutoFit/>
          </a:bodyPr>
          <a:lstStyle/>
          <a:p>
            <a:pPr algn="ctr"/>
            <a:r>
              <a:rPr lang="en-US" sz="2800" b="1" dirty="0" smtClean="0">
                <a:ln w="17780" cmpd="sng">
                  <a:solidFill>
                    <a:srgbClr val="FFFFFF"/>
                  </a:solidFill>
                  <a:prstDash val="solid"/>
                  <a:miter lim="800000"/>
                </a:ln>
                <a:solidFill>
                  <a:schemeClr val="accent1">
                    <a:lumMod val="50000"/>
                  </a:schemeClr>
                </a:solidFill>
                <a:latin typeface="Arial"/>
                <a:ea typeface="Tahoma" pitchFamily="34" charset="0"/>
                <a:cs typeface="Arial"/>
              </a:rPr>
              <a:t>#1 : &gt; 250Po</a:t>
            </a:r>
            <a:endParaRPr lang="en-US" sz="2800" b="1" dirty="0">
              <a:ln w="17780" cmpd="sng">
                <a:solidFill>
                  <a:srgbClr val="FFFFFF"/>
                </a:solidFill>
                <a:prstDash val="solid"/>
                <a:miter lim="800000"/>
              </a:ln>
              <a:solidFill>
                <a:schemeClr val="accent1">
                  <a:lumMod val="50000"/>
                </a:schemeClr>
              </a:solidFill>
              <a:latin typeface="Arial"/>
              <a:ea typeface="Tahoma" pitchFamily="34" charset="0"/>
              <a:cs typeface="Arial"/>
            </a:endParaRPr>
          </a:p>
        </p:txBody>
      </p:sp>
      <p:cxnSp>
        <p:nvCxnSpPr>
          <p:cNvPr id="52" name="Straight Connector 51"/>
          <p:cNvCxnSpPr>
            <a:endCxn id="68" idx="0"/>
          </p:cNvCxnSpPr>
          <p:nvPr/>
        </p:nvCxnSpPr>
        <p:spPr>
          <a:xfrm flipV="1">
            <a:off x="1930586" y="3365383"/>
            <a:ext cx="2692171" cy="472484"/>
          </a:xfrm>
          <a:prstGeom prst="line">
            <a:avLst/>
          </a:prstGeom>
          <a:ln w="635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68" name="Freeform 67"/>
          <p:cNvSpPr/>
          <p:nvPr/>
        </p:nvSpPr>
        <p:spPr>
          <a:xfrm rot="20663392">
            <a:off x="4328724" y="1090752"/>
            <a:ext cx="3990987" cy="1897430"/>
          </a:xfrm>
          <a:custGeom>
            <a:avLst/>
            <a:gdLst>
              <a:gd name="connsiteX0" fmla="*/ 0 w 4746661"/>
              <a:gd name="connsiteY0" fmla="*/ 2640458 h 2833954"/>
              <a:gd name="connsiteX1" fmla="*/ 2075380 w 4746661"/>
              <a:gd name="connsiteY1" fmla="*/ 2393878 h 2833954"/>
              <a:gd name="connsiteX2" fmla="*/ 4746661 w 4746661"/>
              <a:gd name="connsiteY2" fmla="*/ 0 h 2833954"/>
            </a:gdLst>
            <a:ahLst/>
            <a:cxnLst>
              <a:cxn ang="0">
                <a:pos x="connsiteX0" y="connsiteY0"/>
              </a:cxn>
              <a:cxn ang="0">
                <a:pos x="connsiteX1" y="connsiteY1"/>
              </a:cxn>
              <a:cxn ang="0">
                <a:pos x="connsiteX2" y="connsiteY2"/>
              </a:cxn>
            </a:cxnLst>
            <a:rect l="l" t="t" r="r" b="b"/>
            <a:pathLst>
              <a:path w="4746661" h="2833954">
                <a:moveTo>
                  <a:pt x="0" y="2640458"/>
                </a:moveTo>
                <a:cubicBezTo>
                  <a:pt x="642135" y="2737206"/>
                  <a:pt x="1284270" y="2833954"/>
                  <a:pt x="2075380" y="2393878"/>
                </a:cubicBezTo>
                <a:cubicBezTo>
                  <a:pt x="2866490" y="1953802"/>
                  <a:pt x="4263776" y="441789"/>
                  <a:pt x="4746661" y="0"/>
                </a:cubicBezTo>
              </a:path>
            </a:pathLst>
          </a:custGeom>
          <a:ln w="635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rial"/>
              <a:cs typeface="Arial"/>
            </a:endParaRPr>
          </a:p>
        </p:txBody>
      </p:sp>
      <p:sp>
        <p:nvSpPr>
          <p:cNvPr id="81" name="Right Arrow 80"/>
          <p:cNvSpPr>
            <a:spLocks noChangeAspect="1"/>
          </p:cNvSpPr>
          <p:nvPr/>
        </p:nvSpPr>
        <p:spPr>
          <a:xfrm rot="18538844">
            <a:off x="7973351" y="392422"/>
            <a:ext cx="101362" cy="204232"/>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43" name="TextBox 42"/>
          <p:cNvSpPr txBox="1"/>
          <p:nvPr/>
        </p:nvSpPr>
        <p:spPr>
          <a:xfrm>
            <a:off x="229396" y="4810374"/>
            <a:ext cx="869645" cy="369332"/>
          </a:xfrm>
          <a:prstGeom prst="rect">
            <a:avLst/>
          </a:prstGeom>
          <a:noFill/>
        </p:spPr>
        <p:txBody>
          <a:bodyPr wrap="square" rtlCol="0" anchor="t">
            <a:spAutoFit/>
          </a:bodyPr>
          <a:lstStyle/>
          <a:p>
            <a:pPr lvl="0">
              <a:defRPr/>
            </a:pPr>
            <a:r>
              <a:rPr lang="fr-FR" sz="900" b="1" dirty="0" smtClean="0">
                <a:solidFill>
                  <a:schemeClr val="accent1">
                    <a:lumMod val="50000"/>
                  </a:schemeClr>
                </a:solidFill>
                <a:latin typeface="Arial"/>
                <a:ea typeface="Tahoma" pitchFamily="34" charset="0"/>
                <a:cs typeface="Arial"/>
              </a:rPr>
              <a:t>Création</a:t>
            </a:r>
          </a:p>
          <a:p>
            <a:pPr lvl="0">
              <a:defRPr/>
            </a:pPr>
            <a:r>
              <a:rPr lang="fr-FR" sz="900" b="1" dirty="0" smtClean="0">
                <a:solidFill>
                  <a:schemeClr val="accent1">
                    <a:lumMod val="50000"/>
                  </a:schemeClr>
                </a:solidFill>
                <a:latin typeface="Arial"/>
                <a:ea typeface="Tahoma" pitchFamily="34" charset="0"/>
                <a:cs typeface="Arial"/>
              </a:rPr>
              <a:t>David Flynn</a:t>
            </a:r>
          </a:p>
        </p:txBody>
      </p:sp>
      <p:grpSp>
        <p:nvGrpSpPr>
          <p:cNvPr id="122" name="Group 121"/>
          <p:cNvGrpSpPr/>
          <p:nvPr/>
        </p:nvGrpSpPr>
        <p:grpSpPr>
          <a:xfrm>
            <a:off x="307141" y="4270000"/>
            <a:ext cx="715379" cy="343736"/>
            <a:chOff x="509969" y="4003182"/>
            <a:chExt cx="715379" cy="286446"/>
          </a:xfrm>
        </p:grpSpPr>
        <p:sp>
          <p:nvSpPr>
            <p:cNvPr id="83" name="Right Arrow 82"/>
            <p:cNvSpPr/>
            <p:nvPr/>
          </p:nvSpPr>
          <p:spPr>
            <a:xfrm rot="16200000">
              <a:off x="826378" y="3977491"/>
              <a:ext cx="60000" cy="111382"/>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91" name="TextBox 90"/>
            <p:cNvSpPr txBox="1"/>
            <p:nvPr/>
          </p:nvSpPr>
          <p:spPr>
            <a:xfrm>
              <a:off x="509969" y="4071620"/>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2006</a:t>
              </a:r>
              <a:endParaRPr lang="en-US" sz="1100" dirty="0">
                <a:solidFill>
                  <a:srgbClr val="797F83"/>
                </a:solidFill>
                <a:latin typeface="Arial"/>
                <a:ea typeface="Tahoma" pitchFamily="34" charset="0"/>
                <a:cs typeface="Arial"/>
              </a:endParaRPr>
            </a:p>
          </p:txBody>
        </p:sp>
      </p:grpSp>
      <p:sp>
        <p:nvSpPr>
          <p:cNvPr id="60" name="TextBox 59"/>
          <p:cNvSpPr txBox="1"/>
          <p:nvPr/>
        </p:nvSpPr>
        <p:spPr>
          <a:xfrm>
            <a:off x="1079990" y="4680804"/>
            <a:ext cx="850597" cy="492758"/>
          </a:xfrm>
          <a:prstGeom prst="rect">
            <a:avLst/>
          </a:prstGeom>
          <a:noFill/>
        </p:spPr>
        <p:txBody>
          <a:bodyPr wrap="square" rtlCol="0" anchor="t">
            <a:noAutofit/>
          </a:bodyPr>
          <a:lstStyle/>
          <a:p>
            <a:pPr>
              <a:spcAft>
                <a:spcPts val="700"/>
              </a:spcAft>
              <a:defRPr/>
            </a:pPr>
            <a:r>
              <a:rPr lang="fr-FR" sz="900" b="1" dirty="0" smtClean="0">
                <a:solidFill>
                  <a:schemeClr val="accent1">
                    <a:lumMod val="50000"/>
                  </a:schemeClr>
                </a:solidFill>
                <a:latin typeface="Arial"/>
                <a:ea typeface="Tahoma" pitchFamily="34" charset="0"/>
                <a:cs typeface="Arial"/>
              </a:rPr>
              <a:t>Premiers drivers</a:t>
            </a:r>
          </a:p>
        </p:txBody>
      </p:sp>
      <p:grpSp>
        <p:nvGrpSpPr>
          <p:cNvPr id="123" name="Group 122"/>
          <p:cNvGrpSpPr/>
          <p:nvPr/>
        </p:nvGrpSpPr>
        <p:grpSpPr>
          <a:xfrm>
            <a:off x="1146665" y="4145528"/>
            <a:ext cx="715379" cy="343136"/>
            <a:chOff x="1606049" y="3936507"/>
            <a:chExt cx="692732" cy="285946"/>
          </a:xfrm>
        </p:grpSpPr>
        <p:sp>
          <p:nvSpPr>
            <p:cNvPr id="86" name="Right Arrow 85"/>
            <p:cNvSpPr/>
            <p:nvPr/>
          </p:nvSpPr>
          <p:spPr>
            <a:xfrm rot="16200000">
              <a:off x="1922458" y="3910532"/>
              <a:ext cx="60000" cy="111949"/>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92" name="TextBox 91"/>
            <p:cNvSpPr txBox="1"/>
            <p:nvPr/>
          </p:nvSpPr>
          <p:spPr>
            <a:xfrm>
              <a:off x="1606049" y="4004445"/>
              <a:ext cx="692732"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2007</a:t>
              </a:r>
              <a:endParaRPr lang="en-US" sz="1100" dirty="0">
                <a:solidFill>
                  <a:srgbClr val="797F83"/>
                </a:solidFill>
                <a:latin typeface="Arial"/>
                <a:ea typeface="Tahoma" pitchFamily="34" charset="0"/>
                <a:cs typeface="Arial"/>
              </a:endParaRPr>
            </a:p>
          </p:txBody>
        </p:sp>
      </p:grpSp>
      <p:sp>
        <p:nvSpPr>
          <p:cNvPr id="62" name="TextBox 61"/>
          <p:cNvSpPr txBox="1"/>
          <p:nvPr/>
        </p:nvSpPr>
        <p:spPr>
          <a:xfrm>
            <a:off x="1892486" y="4302532"/>
            <a:ext cx="1308996" cy="1102866"/>
          </a:xfrm>
          <a:prstGeom prst="rect">
            <a:avLst/>
          </a:prstGeom>
          <a:noFill/>
        </p:spPr>
        <p:txBody>
          <a:bodyPr wrap="square" rtlCol="0" anchor="t">
            <a:spAutoFit/>
          </a:bodyPr>
          <a:lstStyle/>
          <a:p>
            <a:pPr>
              <a:spcAft>
                <a:spcPts val="700"/>
              </a:spcAft>
              <a:defRPr/>
            </a:pPr>
            <a:r>
              <a:rPr lang="fr-FR" sz="900" b="1" dirty="0" smtClean="0">
                <a:solidFill>
                  <a:srgbClr val="C00000"/>
                </a:solidFill>
                <a:latin typeface="Arial"/>
                <a:ea typeface="Tahoma" pitchFamily="34" charset="0"/>
                <a:cs typeface="Arial"/>
              </a:rPr>
              <a:t>CA : 1 M$</a:t>
            </a:r>
          </a:p>
          <a:p>
            <a:pPr lvl="0">
              <a:spcAft>
                <a:spcPts val="700"/>
              </a:spcAft>
              <a:defRPr/>
            </a:pPr>
            <a:r>
              <a:rPr lang="fr-FR" sz="900" b="1" dirty="0" smtClean="0">
                <a:solidFill>
                  <a:schemeClr val="accent1">
                    <a:lumMod val="50000"/>
                  </a:schemeClr>
                </a:solidFill>
                <a:latin typeface="Arial"/>
                <a:ea typeface="Tahoma" pitchFamily="34" charset="0"/>
                <a:cs typeface="Arial"/>
              </a:rPr>
              <a:t>Commercialisation des premières solutions</a:t>
            </a:r>
          </a:p>
          <a:p>
            <a:pPr lvl="0">
              <a:spcAft>
                <a:spcPts val="700"/>
              </a:spcAft>
              <a:defRPr/>
            </a:pPr>
            <a:r>
              <a:rPr lang="fr-FR" sz="900" b="1" dirty="0" smtClean="0">
                <a:solidFill>
                  <a:schemeClr val="accent1">
                    <a:lumMod val="50000"/>
                  </a:schemeClr>
                </a:solidFill>
                <a:latin typeface="Arial"/>
                <a:ea typeface="Tahoma" pitchFamily="34" charset="0"/>
                <a:cs typeface="Arial"/>
              </a:rPr>
              <a:t>1 million d’IOPS sur 1 seul serveur</a:t>
            </a:r>
          </a:p>
        </p:txBody>
      </p:sp>
      <p:grpSp>
        <p:nvGrpSpPr>
          <p:cNvPr id="125" name="Group 124"/>
          <p:cNvGrpSpPr/>
          <p:nvPr/>
        </p:nvGrpSpPr>
        <p:grpSpPr>
          <a:xfrm>
            <a:off x="2192482" y="3983345"/>
            <a:ext cx="715379" cy="344642"/>
            <a:chOff x="2678257" y="3828245"/>
            <a:chExt cx="715379" cy="287201"/>
          </a:xfrm>
        </p:grpSpPr>
        <p:sp>
          <p:nvSpPr>
            <p:cNvPr id="87" name="Right Arrow 86"/>
            <p:cNvSpPr/>
            <p:nvPr/>
          </p:nvSpPr>
          <p:spPr>
            <a:xfrm rot="16200000">
              <a:off x="2994666" y="3795509"/>
              <a:ext cx="60000" cy="125472"/>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93" name="TextBox 92"/>
            <p:cNvSpPr txBox="1"/>
            <p:nvPr/>
          </p:nvSpPr>
          <p:spPr>
            <a:xfrm>
              <a:off x="2678257" y="3897438"/>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2008</a:t>
              </a:r>
              <a:endParaRPr lang="en-US" sz="1100" dirty="0">
                <a:solidFill>
                  <a:srgbClr val="797F83"/>
                </a:solidFill>
                <a:latin typeface="Arial"/>
                <a:ea typeface="Tahoma" pitchFamily="34" charset="0"/>
                <a:cs typeface="Arial"/>
              </a:endParaRPr>
            </a:p>
          </p:txBody>
        </p:sp>
      </p:grpSp>
      <p:sp>
        <p:nvSpPr>
          <p:cNvPr id="64" name="TextBox 63"/>
          <p:cNvSpPr txBox="1"/>
          <p:nvPr/>
        </p:nvSpPr>
        <p:spPr>
          <a:xfrm>
            <a:off x="3152658" y="4173646"/>
            <a:ext cx="1098245" cy="597599"/>
          </a:xfrm>
          <a:prstGeom prst="rect">
            <a:avLst/>
          </a:prstGeom>
          <a:noFill/>
        </p:spPr>
        <p:txBody>
          <a:bodyPr wrap="square" rtlCol="0" anchor="t">
            <a:spAutoFit/>
          </a:bodyPr>
          <a:lstStyle/>
          <a:p>
            <a:pPr>
              <a:spcAft>
                <a:spcPts val="700"/>
              </a:spcAft>
              <a:defRPr/>
            </a:pPr>
            <a:r>
              <a:rPr lang="fr-FR" sz="900" b="1" dirty="0" smtClean="0">
                <a:solidFill>
                  <a:srgbClr val="C00000"/>
                </a:solidFill>
                <a:latin typeface="Arial"/>
                <a:ea typeface="Tahoma" pitchFamily="34" charset="0"/>
                <a:cs typeface="Arial"/>
              </a:rPr>
              <a:t>CA : 10 M$</a:t>
            </a:r>
          </a:p>
          <a:p>
            <a:pPr>
              <a:spcAft>
                <a:spcPts val="700"/>
              </a:spcAft>
              <a:defRPr/>
            </a:pPr>
            <a:r>
              <a:rPr lang="fr-FR" sz="900" b="1" dirty="0" smtClean="0">
                <a:solidFill>
                  <a:schemeClr val="accent1">
                    <a:lumMod val="50000"/>
                  </a:schemeClr>
                </a:solidFill>
                <a:latin typeface="Arial"/>
                <a:ea typeface="Tahoma" pitchFamily="34" charset="0"/>
                <a:cs typeface="Arial"/>
              </a:rPr>
              <a:t>Steve </a:t>
            </a:r>
            <a:r>
              <a:rPr lang="fr-FR" sz="900" b="1" dirty="0" err="1" smtClean="0">
                <a:solidFill>
                  <a:schemeClr val="accent1">
                    <a:lumMod val="50000"/>
                  </a:schemeClr>
                </a:solidFill>
                <a:latin typeface="Arial"/>
                <a:ea typeface="Tahoma" pitchFamily="34" charset="0"/>
                <a:cs typeface="Arial"/>
              </a:rPr>
              <a:t>Wozniak</a:t>
            </a:r>
            <a:r>
              <a:rPr lang="fr-FR" sz="900" b="1" dirty="0" smtClean="0">
                <a:solidFill>
                  <a:schemeClr val="accent1">
                    <a:lumMod val="50000"/>
                  </a:schemeClr>
                </a:solidFill>
                <a:latin typeface="Arial"/>
                <a:ea typeface="Tahoma" pitchFamily="34" charset="0"/>
                <a:cs typeface="Arial"/>
              </a:rPr>
              <a:t> nommé CSO</a:t>
            </a:r>
          </a:p>
        </p:txBody>
      </p:sp>
      <p:grpSp>
        <p:nvGrpSpPr>
          <p:cNvPr id="126" name="Group 125"/>
          <p:cNvGrpSpPr/>
          <p:nvPr/>
        </p:nvGrpSpPr>
        <p:grpSpPr>
          <a:xfrm>
            <a:off x="3365911" y="3805897"/>
            <a:ext cx="715379" cy="347618"/>
            <a:chOff x="3765960" y="3718472"/>
            <a:chExt cx="715379" cy="289681"/>
          </a:xfrm>
        </p:grpSpPr>
        <p:sp>
          <p:nvSpPr>
            <p:cNvPr id="88" name="Right Arrow 87"/>
            <p:cNvSpPr/>
            <p:nvPr/>
          </p:nvSpPr>
          <p:spPr>
            <a:xfrm rot="16200000">
              <a:off x="4082369" y="3684564"/>
              <a:ext cx="60000" cy="127815"/>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4" name="TextBox 93"/>
            <p:cNvSpPr txBox="1"/>
            <p:nvPr/>
          </p:nvSpPr>
          <p:spPr>
            <a:xfrm>
              <a:off x="3765960" y="3790145"/>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2009</a:t>
              </a:r>
              <a:endParaRPr lang="en-US" sz="1100" dirty="0">
                <a:solidFill>
                  <a:srgbClr val="797F83"/>
                </a:solidFill>
                <a:latin typeface="Arial"/>
                <a:ea typeface="Tahoma" pitchFamily="34" charset="0"/>
                <a:cs typeface="Arial"/>
              </a:endParaRPr>
            </a:p>
          </p:txBody>
        </p:sp>
      </p:grpSp>
      <p:sp>
        <p:nvSpPr>
          <p:cNvPr id="67" name="TextBox 66"/>
          <p:cNvSpPr txBox="1"/>
          <p:nvPr/>
        </p:nvSpPr>
        <p:spPr>
          <a:xfrm>
            <a:off x="4325614" y="3968796"/>
            <a:ext cx="1109260" cy="736099"/>
          </a:xfrm>
          <a:prstGeom prst="rect">
            <a:avLst/>
          </a:prstGeom>
          <a:noFill/>
        </p:spPr>
        <p:txBody>
          <a:bodyPr wrap="square" rtlCol="0">
            <a:spAutoFit/>
          </a:bodyPr>
          <a:lstStyle/>
          <a:p>
            <a:pPr>
              <a:spcAft>
                <a:spcPts val="700"/>
              </a:spcAft>
              <a:defRPr/>
            </a:pPr>
            <a:r>
              <a:rPr lang="fr-FR" sz="900" b="1" dirty="0" smtClean="0">
                <a:solidFill>
                  <a:srgbClr val="C00000"/>
                </a:solidFill>
                <a:latin typeface="Arial"/>
                <a:ea typeface="Tahoma" pitchFamily="34" charset="0"/>
                <a:cs typeface="Arial"/>
              </a:rPr>
              <a:t>CA : 36 M$</a:t>
            </a:r>
          </a:p>
          <a:p>
            <a:pPr lvl="0">
              <a:spcAft>
                <a:spcPts val="700"/>
              </a:spcAft>
              <a:defRPr/>
            </a:pPr>
            <a:r>
              <a:rPr lang="fr-FR" sz="900" b="1" dirty="0" smtClean="0">
                <a:solidFill>
                  <a:schemeClr val="accent1">
                    <a:lumMod val="50000"/>
                  </a:schemeClr>
                </a:solidFill>
                <a:latin typeface="Arial"/>
                <a:ea typeface="Tahoma" pitchFamily="34" charset="0"/>
                <a:cs typeface="Arial"/>
              </a:rPr>
              <a:t>Des dizaines de milliers de cartes installées</a:t>
            </a:r>
          </a:p>
        </p:txBody>
      </p:sp>
      <p:grpSp>
        <p:nvGrpSpPr>
          <p:cNvPr id="127" name="Group 126"/>
          <p:cNvGrpSpPr/>
          <p:nvPr/>
        </p:nvGrpSpPr>
        <p:grpSpPr>
          <a:xfrm>
            <a:off x="4546467" y="3602994"/>
            <a:ext cx="715379" cy="333610"/>
            <a:chOff x="4851266" y="3597012"/>
            <a:chExt cx="715379" cy="278008"/>
          </a:xfrm>
        </p:grpSpPr>
        <p:sp>
          <p:nvSpPr>
            <p:cNvPr id="89" name="Right Arrow 88"/>
            <p:cNvSpPr/>
            <p:nvPr/>
          </p:nvSpPr>
          <p:spPr>
            <a:xfrm rot="16200000">
              <a:off x="5167674" y="3562380"/>
              <a:ext cx="60000" cy="129263"/>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5" name="TextBox 94"/>
            <p:cNvSpPr txBox="1"/>
            <p:nvPr/>
          </p:nvSpPr>
          <p:spPr>
            <a:xfrm>
              <a:off x="4851266" y="3657012"/>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2010</a:t>
              </a:r>
              <a:endParaRPr lang="en-US" sz="1100" dirty="0">
                <a:solidFill>
                  <a:srgbClr val="797F83"/>
                </a:solidFill>
                <a:latin typeface="Arial"/>
                <a:ea typeface="Tahoma" pitchFamily="34" charset="0"/>
                <a:cs typeface="Arial"/>
              </a:endParaRPr>
            </a:p>
          </p:txBody>
        </p:sp>
      </p:grpSp>
      <p:grpSp>
        <p:nvGrpSpPr>
          <p:cNvPr id="128" name="Group 127"/>
          <p:cNvGrpSpPr/>
          <p:nvPr/>
        </p:nvGrpSpPr>
        <p:grpSpPr>
          <a:xfrm>
            <a:off x="5735905" y="3136934"/>
            <a:ext cx="704909" cy="343133"/>
            <a:chOff x="5964504" y="3408654"/>
            <a:chExt cx="704909" cy="285944"/>
          </a:xfrm>
        </p:grpSpPr>
        <p:sp>
          <p:nvSpPr>
            <p:cNvPr id="90" name="Right Arrow 89"/>
            <p:cNvSpPr/>
            <p:nvPr/>
          </p:nvSpPr>
          <p:spPr>
            <a:xfrm rot="16200000">
              <a:off x="6280913" y="3374746"/>
              <a:ext cx="60000" cy="127815"/>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6" name="TextBox 95"/>
            <p:cNvSpPr txBox="1"/>
            <p:nvPr/>
          </p:nvSpPr>
          <p:spPr>
            <a:xfrm>
              <a:off x="5964504" y="3476590"/>
              <a:ext cx="70490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2011</a:t>
              </a:r>
              <a:endParaRPr lang="en-US" sz="1100" dirty="0">
                <a:solidFill>
                  <a:srgbClr val="797F83"/>
                </a:solidFill>
                <a:latin typeface="Arial"/>
                <a:ea typeface="Tahoma" pitchFamily="34" charset="0"/>
                <a:cs typeface="Arial"/>
              </a:endParaRPr>
            </a:p>
          </p:txBody>
        </p:sp>
      </p:grpSp>
      <p:sp>
        <p:nvSpPr>
          <p:cNvPr id="97" name="TextBox 96"/>
          <p:cNvSpPr txBox="1"/>
          <p:nvPr/>
        </p:nvSpPr>
        <p:spPr>
          <a:xfrm>
            <a:off x="5477047" y="3496622"/>
            <a:ext cx="1182154" cy="597599"/>
          </a:xfrm>
          <a:prstGeom prst="rect">
            <a:avLst/>
          </a:prstGeom>
          <a:noFill/>
        </p:spPr>
        <p:txBody>
          <a:bodyPr wrap="square" rtlCol="0">
            <a:spAutoFit/>
          </a:bodyPr>
          <a:lstStyle/>
          <a:p>
            <a:pPr lvl="0">
              <a:spcAft>
                <a:spcPts val="700"/>
              </a:spcAft>
              <a:defRPr/>
            </a:pPr>
            <a:r>
              <a:rPr lang="fr-FR" sz="900" b="1" dirty="0" smtClean="0">
                <a:solidFill>
                  <a:srgbClr val="C00000"/>
                </a:solidFill>
                <a:latin typeface="Arial"/>
                <a:ea typeface="Tahoma" pitchFamily="34" charset="0"/>
                <a:cs typeface="Arial"/>
              </a:rPr>
              <a:t>CA : 197 M$</a:t>
            </a:r>
          </a:p>
          <a:p>
            <a:pPr>
              <a:spcAft>
                <a:spcPts val="700"/>
              </a:spcAft>
              <a:defRPr/>
            </a:pPr>
            <a:r>
              <a:rPr lang="fr-FR" sz="900" b="1" dirty="0" smtClean="0">
                <a:solidFill>
                  <a:schemeClr val="accent1">
                    <a:lumMod val="50000"/>
                  </a:schemeClr>
                </a:solidFill>
                <a:latin typeface="Arial"/>
                <a:ea typeface="Tahoma" pitchFamily="34" charset="0"/>
                <a:cs typeface="Arial"/>
              </a:rPr>
              <a:t>Introduction au NYSE (FIO)</a:t>
            </a:r>
          </a:p>
        </p:txBody>
      </p:sp>
      <p:grpSp>
        <p:nvGrpSpPr>
          <p:cNvPr id="129" name="Group 128"/>
          <p:cNvGrpSpPr/>
          <p:nvPr/>
        </p:nvGrpSpPr>
        <p:grpSpPr>
          <a:xfrm>
            <a:off x="6900826" y="2047502"/>
            <a:ext cx="715379" cy="343136"/>
            <a:chOff x="7072275" y="2769487"/>
            <a:chExt cx="715379" cy="285946"/>
          </a:xfrm>
        </p:grpSpPr>
        <p:sp>
          <p:nvSpPr>
            <p:cNvPr id="59" name="Right Arrow 58"/>
            <p:cNvSpPr/>
            <p:nvPr/>
          </p:nvSpPr>
          <p:spPr>
            <a:xfrm rot="16200000">
              <a:off x="7388684" y="2738614"/>
              <a:ext cx="60000" cy="121745"/>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1" name="TextBox 60"/>
            <p:cNvSpPr txBox="1"/>
            <p:nvPr/>
          </p:nvSpPr>
          <p:spPr>
            <a:xfrm>
              <a:off x="7072275" y="2837425"/>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2012</a:t>
              </a:r>
            </a:p>
          </p:txBody>
        </p:sp>
      </p:grpSp>
      <p:sp>
        <p:nvSpPr>
          <p:cNvPr id="77" name="Rectangle 76"/>
          <p:cNvSpPr/>
          <p:nvPr/>
        </p:nvSpPr>
        <p:spPr>
          <a:xfrm>
            <a:off x="6695045" y="2410954"/>
            <a:ext cx="1098247" cy="1054135"/>
          </a:xfrm>
          <a:prstGeom prst="rect">
            <a:avLst/>
          </a:prstGeom>
        </p:spPr>
        <p:txBody>
          <a:bodyPr wrap="square">
            <a:spAutoFit/>
          </a:bodyPr>
          <a:lstStyle/>
          <a:p>
            <a:pPr>
              <a:spcAft>
                <a:spcPts val="700"/>
              </a:spcAft>
              <a:defRPr/>
            </a:pPr>
            <a:r>
              <a:rPr lang="fr-FR" sz="900" b="1" dirty="0" smtClean="0">
                <a:solidFill>
                  <a:srgbClr val="C00000"/>
                </a:solidFill>
                <a:latin typeface="Arial"/>
                <a:ea typeface="Tahoma" pitchFamily="34" charset="0"/>
                <a:cs typeface="Arial"/>
              </a:rPr>
              <a:t>CA : 380 M$</a:t>
            </a:r>
          </a:p>
          <a:p>
            <a:pPr lvl="0">
              <a:spcAft>
                <a:spcPts val="700"/>
              </a:spcAft>
              <a:defRPr/>
            </a:pPr>
            <a:r>
              <a:rPr lang="en-US" sz="900" b="1" dirty="0" smtClean="0">
                <a:solidFill>
                  <a:schemeClr val="accent1">
                    <a:lumMod val="50000"/>
                  </a:schemeClr>
                </a:solidFill>
                <a:latin typeface="Arial"/>
                <a:ea typeface="Tahoma" pitchFamily="34" charset="0"/>
                <a:cs typeface="Arial"/>
              </a:rPr>
              <a:t>R&amp;D : 1 Milliard </a:t>
            </a:r>
            <a:r>
              <a:rPr lang="en-US" sz="900" b="1" dirty="0" err="1" smtClean="0">
                <a:solidFill>
                  <a:schemeClr val="accent1">
                    <a:lumMod val="50000"/>
                  </a:schemeClr>
                </a:solidFill>
                <a:latin typeface="Arial"/>
                <a:ea typeface="Tahoma" pitchFamily="34" charset="0"/>
                <a:cs typeface="Arial"/>
              </a:rPr>
              <a:t>d’IOPS</a:t>
            </a:r>
            <a:r>
              <a:rPr lang="en-US" sz="900" b="1" dirty="0" smtClean="0">
                <a:solidFill>
                  <a:schemeClr val="accent1">
                    <a:lumMod val="50000"/>
                  </a:schemeClr>
                </a:solidFill>
                <a:latin typeface="Arial"/>
                <a:ea typeface="Tahoma" pitchFamily="34" charset="0"/>
                <a:cs typeface="Arial"/>
              </a:rPr>
              <a:t> </a:t>
            </a:r>
          </a:p>
          <a:p>
            <a:pPr lvl="0">
              <a:spcAft>
                <a:spcPts val="700"/>
              </a:spcAft>
              <a:defRPr/>
            </a:pPr>
            <a:r>
              <a:rPr lang="en-US" sz="900" b="1" dirty="0" err="1" smtClean="0">
                <a:solidFill>
                  <a:schemeClr val="accent1">
                    <a:lumMod val="50000"/>
                  </a:schemeClr>
                </a:solidFill>
                <a:latin typeface="Arial"/>
                <a:ea typeface="Tahoma" pitchFamily="34" charset="0"/>
                <a:cs typeface="Arial"/>
              </a:rPr>
              <a:t>ioMemory</a:t>
            </a:r>
            <a:r>
              <a:rPr lang="en-US" sz="900" b="1" dirty="0" smtClean="0">
                <a:solidFill>
                  <a:schemeClr val="accent1">
                    <a:lumMod val="50000"/>
                  </a:schemeClr>
                </a:solidFill>
                <a:latin typeface="Arial"/>
                <a:ea typeface="Tahoma" pitchFamily="34" charset="0"/>
                <a:cs typeface="Arial"/>
              </a:rPr>
              <a:t> SDK</a:t>
            </a:r>
          </a:p>
          <a:p>
            <a:pPr lvl="0">
              <a:spcAft>
                <a:spcPts val="700"/>
              </a:spcAft>
              <a:defRPr/>
            </a:pPr>
            <a:r>
              <a:rPr lang="fr-FR" sz="900" b="1" dirty="0" smtClean="0">
                <a:solidFill>
                  <a:schemeClr val="accent1">
                    <a:lumMod val="50000"/>
                  </a:schemeClr>
                </a:solidFill>
                <a:latin typeface="Arial"/>
                <a:ea typeface="Tahoma" pitchFamily="34" charset="0"/>
                <a:cs typeface="Arial"/>
              </a:rPr>
              <a:t>110 Po vendus</a:t>
            </a:r>
            <a:endParaRPr lang="en-US" sz="900" b="1" dirty="0" smtClean="0">
              <a:solidFill>
                <a:schemeClr val="accent1">
                  <a:lumMod val="50000"/>
                </a:schemeClr>
              </a:solidFill>
              <a:latin typeface="Arial"/>
              <a:ea typeface="Tahoma" pitchFamily="34" charset="0"/>
              <a:cs typeface="Arial"/>
            </a:endParaRPr>
          </a:p>
        </p:txBody>
      </p:sp>
      <p:pic>
        <p:nvPicPr>
          <p:cNvPr id="111" name="Picture 110" descr="hp_logo_lg_black_300.png"/>
          <p:cNvPicPr>
            <a:picLocks noChangeAspect="1"/>
          </p:cNvPicPr>
          <p:nvPr/>
        </p:nvPicPr>
        <p:blipFill>
          <a:blip r:embed="rId3"/>
          <a:stretch>
            <a:fillRect/>
          </a:stretch>
        </p:blipFill>
        <p:spPr>
          <a:xfrm>
            <a:off x="3365397" y="5698002"/>
            <a:ext cx="697885" cy="385796"/>
          </a:xfrm>
          <a:prstGeom prst="rect">
            <a:avLst/>
          </a:prstGeom>
        </p:spPr>
      </p:pic>
      <p:cxnSp>
        <p:nvCxnSpPr>
          <p:cNvPr id="112" name="Straight Connector 111"/>
          <p:cNvCxnSpPr/>
          <p:nvPr/>
        </p:nvCxnSpPr>
        <p:spPr>
          <a:xfrm rot="5400000" flipH="1" flipV="1">
            <a:off x="5500162" y="4216394"/>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grpSp>
        <p:nvGrpSpPr>
          <p:cNvPr id="130" name="Group 129"/>
          <p:cNvGrpSpPr/>
          <p:nvPr/>
        </p:nvGrpSpPr>
        <p:grpSpPr>
          <a:xfrm>
            <a:off x="8085944" y="923588"/>
            <a:ext cx="715379" cy="343136"/>
            <a:chOff x="8181193" y="1430749"/>
            <a:chExt cx="715379" cy="285946"/>
          </a:xfrm>
        </p:grpSpPr>
        <p:sp>
          <p:nvSpPr>
            <p:cNvPr id="117" name="Right Arrow 116"/>
            <p:cNvSpPr/>
            <p:nvPr/>
          </p:nvSpPr>
          <p:spPr>
            <a:xfrm rot="16200000">
              <a:off x="8497602" y="1397313"/>
              <a:ext cx="60000" cy="126872"/>
            </a:xfrm>
            <a:prstGeom prst="rightArrow">
              <a:avLst>
                <a:gd name="adj1" fmla="val 44522"/>
                <a:gd name="adj2" fmla="val 152175"/>
              </a:avLst>
            </a:prstGeom>
            <a:solidFill>
              <a:schemeClr val="tx1">
                <a:lumMod val="75000"/>
                <a:lumOff val="25000"/>
              </a:schemeClr>
            </a:solidFill>
            <a:ln w="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18" name="TextBox 117"/>
            <p:cNvSpPr txBox="1"/>
            <p:nvPr/>
          </p:nvSpPr>
          <p:spPr>
            <a:xfrm>
              <a:off x="8181193" y="1498687"/>
              <a:ext cx="715379" cy="218008"/>
            </a:xfrm>
            <a:prstGeom prst="rect">
              <a:avLst/>
            </a:prstGeom>
            <a:noFill/>
          </p:spPr>
          <p:txBody>
            <a:bodyPr wrap="none" rtlCol="0">
              <a:spAutoFit/>
            </a:bodyPr>
            <a:lstStyle/>
            <a:p>
              <a:r>
                <a:rPr lang="fr-FR" sz="1100" dirty="0" smtClean="0">
                  <a:solidFill>
                    <a:srgbClr val="797F83"/>
                  </a:solidFill>
                  <a:latin typeface="Arial"/>
                  <a:ea typeface="Tahoma" pitchFamily="34" charset="0"/>
                  <a:cs typeface="Arial"/>
                </a:rPr>
                <a:t>FY 2013</a:t>
              </a:r>
            </a:p>
          </p:txBody>
        </p:sp>
      </p:grpSp>
      <p:sp>
        <p:nvSpPr>
          <p:cNvPr id="116" name="Rectangle 115"/>
          <p:cNvSpPr/>
          <p:nvPr/>
        </p:nvSpPr>
        <p:spPr>
          <a:xfrm>
            <a:off x="7907591" y="1287041"/>
            <a:ext cx="1036706" cy="1967205"/>
          </a:xfrm>
          <a:prstGeom prst="rect">
            <a:avLst/>
          </a:prstGeom>
        </p:spPr>
        <p:txBody>
          <a:bodyPr wrap="square">
            <a:spAutoFit/>
          </a:bodyPr>
          <a:lstStyle/>
          <a:p>
            <a:pPr>
              <a:spcAft>
                <a:spcPts val="700"/>
              </a:spcAft>
              <a:defRPr/>
            </a:pPr>
            <a:r>
              <a:rPr lang="fr-FR" sz="900" b="1" dirty="0">
                <a:solidFill>
                  <a:srgbClr val="C00000"/>
                </a:solidFill>
                <a:ea typeface="Tahoma" pitchFamily="34" charset="0"/>
                <a:cs typeface="Arial"/>
              </a:rPr>
              <a:t>CA : </a:t>
            </a:r>
            <a:r>
              <a:rPr lang="fr-FR" sz="900" b="1" dirty="0" smtClean="0">
                <a:solidFill>
                  <a:srgbClr val="C00000"/>
                </a:solidFill>
                <a:ea typeface="Tahoma" pitchFamily="34" charset="0"/>
                <a:cs typeface="Arial"/>
              </a:rPr>
              <a:t>432 </a:t>
            </a:r>
            <a:r>
              <a:rPr lang="fr-FR" sz="900" b="1" dirty="0">
                <a:solidFill>
                  <a:srgbClr val="C00000"/>
                </a:solidFill>
                <a:ea typeface="Tahoma" pitchFamily="34" charset="0"/>
                <a:cs typeface="Arial"/>
              </a:rPr>
              <a:t>M</a:t>
            </a:r>
            <a:r>
              <a:rPr lang="fr-FR" sz="900" b="1" dirty="0" smtClean="0">
                <a:solidFill>
                  <a:srgbClr val="C00000"/>
                </a:solidFill>
                <a:ea typeface="Tahoma" pitchFamily="34" charset="0"/>
                <a:cs typeface="Arial"/>
              </a:rPr>
              <a:t>$</a:t>
            </a:r>
            <a:endParaRPr lang="en-US" sz="900" b="1" dirty="0" smtClean="0">
              <a:solidFill>
                <a:schemeClr val="accent1">
                  <a:lumMod val="50000"/>
                </a:schemeClr>
              </a:solidFill>
              <a:latin typeface="Arial"/>
              <a:ea typeface="Tahoma" pitchFamily="34" charset="0"/>
              <a:cs typeface="Arial"/>
            </a:endParaRPr>
          </a:p>
          <a:p>
            <a:pPr lvl="0">
              <a:spcAft>
                <a:spcPts val="700"/>
              </a:spcAft>
              <a:defRPr/>
            </a:pPr>
            <a:r>
              <a:rPr lang="en-US" sz="900" b="1" dirty="0" smtClean="0">
                <a:solidFill>
                  <a:schemeClr val="accent1">
                    <a:lumMod val="50000"/>
                  </a:schemeClr>
                </a:solidFill>
                <a:latin typeface="Arial"/>
                <a:ea typeface="Tahoma" pitchFamily="34" charset="0"/>
                <a:cs typeface="Arial"/>
              </a:rPr>
              <a:t>&gt;7 000 clients</a:t>
            </a:r>
          </a:p>
          <a:p>
            <a:pPr lvl="0">
              <a:spcAft>
                <a:spcPts val="700"/>
              </a:spcAft>
              <a:defRPr/>
            </a:pPr>
            <a:r>
              <a:rPr lang="fr-FR" sz="900" b="1" dirty="0" smtClean="0">
                <a:solidFill>
                  <a:schemeClr val="accent1">
                    <a:lumMod val="50000"/>
                  </a:schemeClr>
                </a:solidFill>
                <a:latin typeface="Arial"/>
                <a:ea typeface="Tahoma" pitchFamily="34" charset="0"/>
                <a:cs typeface="Arial"/>
              </a:rPr>
              <a:t>900 employés</a:t>
            </a:r>
          </a:p>
          <a:p>
            <a:pPr lvl="0">
              <a:spcAft>
                <a:spcPts val="700"/>
              </a:spcAft>
              <a:defRPr/>
            </a:pPr>
            <a:r>
              <a:rPr lang="fr-FR" sz="900" b="1" dirty="0" smtClean="0">
                <a:solidFill>
                  <a:schemeClr val="accent1">
                    <a:lumMod val="50000"/>
                  </a:schemeClr>
                </a:solidFill>
                <a:latin typeface="Arial"/>
                <a:ea typeface="Tahoma" pitchFamily="34" charset="0"/>
                <a:cs typeface="Arial"/>
              </a:rPr>
              <a:t>Stockage partagé ION</a:t>
            </a:r>
          </a:p>
          <a:p>
            <a:pPr lvl="0">
              <a:spcAft>
                <a:spcPts val="700"/>
              </a:spcAft>
              <a:defRPr/>
            </a:pPr>
            <a:endParaRPr lang="fr-FR" sz="900" b="1" dirty="0">
              <a:solidFill>
                <a:schemeClr val="accent1">
                  <a:lumMod val="50000"/>
                </a:schemeClr>
              </a:solidFill>
              <a:latin typeface="Arial"/>
              <a:ea typeface="Tahoma" pitchFamily="34" charset="0"/>
              <a:cs typeface="Arial"/>
            </a:endParaRPr>
          </a:p>
          <a:p>
            <a:pPr lvl="0">
              <a:spcAft>
                <a:spcPts val="700"/>
              </a:spcAft>
              <a:defRPr/>
            </a:pPr>
            <a:r>
              <a:rPr lang="fr-FR" sz="900" b="1" dirty="0" smtClean="0">
                <a:solidFill>
                  <a:schemeClr val="accent1">
                    <a:lumMod val="50000"/>
                  </a:schemeClr>
                </a:solidFill>
                <a:latin typeface="Arial"/>
                <a:ea typeface="Tahoma" pitchFamily="34" charset="0"/>
                <a:cs typeface="Arial"/>
              </a:rPr>
              <a:t>Acquisitions :</a:t>
            </a:r>
          </a:p>
          <a:p>
            <a:pPr marL="171450" lvl="0" indent="-171450">
              <a:spcAft>
                <a:spcPts val="700"/>
              </a:spcAft>
              <a:buFontTx/>
              <a:buChar char="-"/>
              <a:defRPr/>
            </a:pPr>
            <a:r>
              <a:rPr lang="fr-FR" sz="900" b="1" dirty="0" smtClean="0">
                <a:solidFill>
                  <a:schemeClr val="accent1">
                    <a:lumMod val="50000"/>
                  </a:schemeClr>
                </a:solidFill>
                <a:latin typeface="Arial"/>
                <a:ea typeface="Tahoma" pitchFamily="34" charset="0"/>
                <a:cs typeface="Arial"/>
              </a:rPr>
              <a:t>ID7</a:t>
            </a:r>
          </a:p>
          <a:p>
            <a:pPr marL="171450" lvl="0" indent="-171450">
              <a:spcAft>
                <a:spcPts val="700"/>
              </a:spcAft>
              <a:buFontTx/>
              <a:buChar char="-"/>
              <a:defRPr/>
            </a:pPr>
            <a:r>
              <a:rPr lang="fr-FR" sz="900" b="1" dirty="0" err="1" smtClean="0">
                <a:solidFill>
                  <a:schemeClr val="accent1">
                    <a:lumMod val="50000"/>
                  </a:schemeClr>
                </a:solidFill>
                <a:latin typeface="Arial"/>
                <a:ea typeface="Tahoma" pitchFamily="34" charset="0"/>
                <a:cs typeface="Arial"/>
              </a:rPr>
              <a:t>NexGen</a:t>
            </a:r>
            <a:endParaRPr lang="fr-FR" sz="900" b="1" dirty="0" smtClean="0">
              <a:solidFill>
                <a:schemeClr val="accent1">
                  <a:lumMod val="50000"/>
                </a:schemeClr>
              </a:solidFill>
              <a:latin typeface="Arial"/>
              <a:ea typeface="Tahoma" pitchFamily="34" charset="0"/>
              <a:cs typeface="Arial"/>
            </a:endParaRPr>
          </a:p>
        </p:txBody>
      </p:sp>
      <p:pic>
        <p:nvPicPr>
          <p:cNvPr id="120" name="Picture 119" descr="Dell BlackCircle Logo.png"/>
          <p:cNvPicPr>
            <a:picLocks noChangeAspect="1"/>
          </p:cNvPicPr>
          <p:nvPr/>
        </p:nvPicPr>
        <p:blipFill>
          <a:blip r:embed="rId4" cstate="print"/>
          <a:stretch>
            <a:fillRect/>
          </a:stretch>
        </p:blipFill>
        <p:spPr>
          <a:xfrm>
            <a:off x="4615744" y="5028867"/>
            <a:ext cx="528964" cy="634757"/>
          </a:xfrm>
          <a:prstGeom prst="rect">
            <a:avLst/>
          </a:prstGeom>
        </p:spPr>
      </p:pic>
      <p:pic>
        <p:nvPicPr>
          <p:cNvPr id="2056" name="Picture 8" descr="Switch Cisco"/>
          <p:cNvPicPr>
            <a:picLocks noChangeAspect="1" noChangeArrowheads="1"/>
          </p:cNvPicPr>
          <p:nvPr/>
        </p:nvPicPr>
        <p:blipFill>
          <a:blip r:embed="rId5"/>
          <a:srcRect/>
          <a:stretch>
            <a:fillRect/>
          </a:stretch>
        </p:blipFill>
        <p:spPr bwMode="auto">
          <a:xfrm>
            <a:off x="6813479" y="4958884"/>
            <a:ext cx="716058" cy="453886"/>
          </a:xfrm>
          <a:prstGeom prst="rect">
            <a:avLst/>
          </a:prstGeom>
          <a:noFill/>
        </p:spPr>
      </p:pic>
      <p:pic>
        <p:nvPicPr>
          <p:cNvPr id="2058" name="Picture 10" descr="https://encrypted-tbn0.google.com/images?q=tbn:ANd9GcSYl9XvVibYGyvLS6ZpQ1bra_eMGlhlO53le0LIeTOEhDO8z7hdlw"/>
          <p:cNvPicPr>
            <a:picLocks noChangeAspect="1" noChangeArrowheads="1"/>
          </p:cNvPicPr>
          <p:nvPr/>
        </p:nvPicPr>
        <p:blipFill>
          <a:blip r:embed="rId6"/>
          <a:srcRect/>
          <a:stretch>
            <a:fillRect/>
          </a:stretch>
        </p:blipFill>
        <p:spPr bwMode="auto">
          <a:xfrm>
            <a:off x="8129982" y="4776427"/>
            <a:ext cx="625507" cy="954290"/>
          </a:xfrm>
          <a:prstGeom prst="rect">
            <a:avLst/>
          </a:prstGeom>
          <a:noFill/>
        </p:spPr>
      </p:pic>
      <p:sp>
        <p:nvSpPr>
          <p:cNvPr id="121" name="Freeform 120"/>
          <p:cNvSpPr>
            <a:spLocks noChangeAspect="1" noEditPoints="1"/>
          </p:cNvSpPr>
          <p:nvPr/>
        </p:nvSpPr>
        <p:spPr bwMode="auto">
          <a:xfrm>
            <a:off x="3450940" y="4928222"/>
            <a:ext cx="526799" cy="629628"/>
          </a:xfrm>
          <a:custGeom>
            <a:avLst/>
            <a:gdLst>
              <a:gd name="T0" fmla="*/ 6258 w 8819"/>
              <a:gd name="T1" fmla="*/ 3164 h 8819"/>
              <a:gd name="T2" fmla="*/ 5354 w 8819"/>
              <a:gd name="T3" fmla="*/ 5701 h 8819"/>
              <a:gd name="T4" fmla="*/ 5835 w 8819"/>
              <a:gd name="T5" fmla="*/ 5701 h 8819"/>
              <a:gd name="T6" fmla="*/ 6739 w 8819"/>
              <a:gd name="T7" fmla="*/ 3164 h 8819"/>
              <a:gd name="T8" fmla="*/ 6258 w 8819"/>
              <a:gd name="T9" fmla="*/ 3164 h 8819"/>
              <a:gd name="T10" fmla="*/ 4422 w 8819"/>
              <a:gd name="T11" fmla="*/ 0 h 8819"/>
              <a:gd name="T12" fmla="*/ 3473 w 8819"/>
              <a:gd name="T13" fmla="*/ 2660 h 8819"/>
              <a:gd name="T14" fmla="*/ 4118 w 8819"/>
              <a:gd name="T15" fmla="*/ 2660 h 8819"/>
              <a:gd name="T16" fmla="*/ 4634 w 8819"/>
              <a:gd name="T17" fmla="*/ 3437 h 8819"/>
              <a:gd name="T18" fmla="*/ 3691 w 8819"/>
              <a:gd name="T19" fmla="*/ 6082 h 8819"/>
              <a:gd name="T20" fmla="*/ 2741 w 8819"/>
              <a:gd name="T21" fmla="*/ 6082 h 8819"/>
              <a:gd name="T22" fmla="*/ 3779 w 8819"/>
              <a:gd name="T23" fmla="*/ 3171 h 8819"/>
              <a:gd name="T24" fmla="*/ 3291 w 8819"/>
              <a:gd name="T25" fmla="*/ 3171 h 8819"/>
              <a:gd name="T26" fmla="*/ 2253 w 8819"/>
              <a:gd name="T27" fmla="*/ 6082 h 8819"/>
              <a:gd name="T28" fmla="*/ 1295 w 8819"/>
              <a:gd name="T29" fmla="*/ 6082 h 8819"/>
              <a:gd name="T30" fmla="*/ 3425 w 8819"/>
              <a:gd name="T31" fmla="*/ 110 h 8819"/>
              <a:gd name="T32" fmla="*/ 0 w 8819"/>
              <a:gd name="T33" fmla="*/ 4409 h 8819"/>
              <a:gd name="T34" fmla="*/ 3334 w 8819"/>
              <a:gd name="T35" fmla="*/ 8686 h 8819"/>
              <a:gd name="T36" fmla="*/ 5485 w 8819"/>
              <a:gd name="T37" fmla="*/ 2645 h 8819"/>
              <a:gd name="T38" fmla="*/ 7044 w 8819"/>
              <a:gd name="T39" fmla="*/ 2645 h 8819"/>
              <a:gd name="T40" fmla="*/ 7596 w 8819"/>
              <a:gd name="T41" fmla="*/ 3357 h 8819"/>
              <a:gd name="T42" fmla="*/ 6721 w 8819"/>
              <a:gd name="T43" fmla="*/ 5827 h 8819"/>
              <a:gd name="T44" fmla="*/ 6132 w 8819"/>
              <a:gd name="T45" fmla="*/ 6207 h 8819"/>
              <a:gd name="T46" fmla="*/ 5174 w 8819"/>
              <a:gd name="T47" fmla="*/ 6207 h 8819"/>
              <a:gd name="T48" fmla="*/ 4245 w 8819"/>
              <a:gd name="T49" fmla="*/ 8816 h 8819"/>
              <a:gd name="T50" fmla="*/ 4410 w 8819"/>
              <a:gd name="T51" fmla="*/ 8819 h 8819"/>
              <a:gd name="T52" fmla="*/ 8819 w 8819"/>
              <a:gd name="T53" fmla="*/ 4409 h 8819"/>
              <a:gd name="T54" fmla="*/ 4422 w 8819"/>
              <a:gd name="T55" fmla="*/ 0 h 8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19" h="8819">
                <a:moveTo>
                  <a:pt x="6258" y="3164"/>
                </a:moveTo>
                <a:lnTo>
                  <a:pt x="5354" y="5701"/>
                </a:lnTo>
                <a:lnTo>
                  <a:pt x="5835" y="5701"/>
                </a:lnTo>
                <a:lnTo>
                  <a:pt x="6739" y="3164"/>
                </a:lnTo>
                <a:lnTo>
                  <a:pt x="6258" y="3164"/>
                </a:lnTo>
                <a:close/>
                <a:moveTo>
                  <a:pt x="4422" y="0"/>
                </a:moveTo>
                <a:lnTo>
                  <a:pt x="3473" y="2660"/>
                </a:lnTo>
                <a:lnTo>
                  <a:pt x="4118" y="2660"/>
                </a:lnTo>
                <a:cubicBezTo>
                  <a:pt x="4583" y="2660"/>
                  <a:pt x="4773" y="3024"/>
                  <a:pt x="4634" y="3437"/>
                </a:cubicBezTo>
                <a:lnTo>
                  <a:pt x="3691" y="6082"/>
                </a:lnTo>
                <a:lnTo>
                  <a:pt x="2741" y="6082"/>
                </a:lnTo>
                <a:lnTo>
                  <a:pt x="3779" y="3171"/>
                </a:lnTo>
                <a:lnTo>
                  <a:pt x="3291" y="3171"/>
                </a:lnTo>
                <a:lnTo>
                  <a:pt x="2253" y="6082"/>
                </a:lnTo>
                <a:lnTo>
                  <a:pt x="1295" y="6082"/>
                </a:lnTo>
                <a:lnTo>
                  <a:pt x="3425" y="110"/>
                </a:lnTo>
                <a:cubicBezTo>
                  <a:pt x="1464" y="557"/>
                  <a:pt x="0" y="2312"/>
                  <a:pt x="0" y="4409"/>
                </a:cubicBezTo>
                <a:cubicBezTo>
                  <a:pt x="0" y="6473"/>
                  <a:pt x="1418" y="8206"/>
                  <a:pt x="3334" y="8686"/>
                </a:cubicBezTo>
                <a:lnTo>
                  <a:pt x="5485" y="2645"/>
                </a:lnTo>
                <a:lnTo>
                  <a:pt x="7044" y="2645"/>
                </a:lnTo>
                <a:cubicBezTo>
                  <a:pt x="7366" y="2645"/>
                  <a:pt x="7762" y="2859"/>
                  <a:pt x="7596" y="3357"/>
                </a:cubicBezTo>
                <a:cubicBezTo>
                  <a:pt x="7430" y="3855"/>
                  <a:pt x="6832" y="5512"/>
                  <a:pt x="6721" y="5827"/>
                </a:cubicBezTo>
                <a:cubicBezTo>
                  <a:pt x="6611" y="6143"/>
                  <a:pt x="6344" y="6207"/>
                  <a:pt x="6132" y="6207"/>
                </a:cubicBezTo>
                <a:lnTo>
                  <a:pt x="5174" y="6207"/>
                </a:lnTo>
                <a:lnTo>
                  <a:pt x="4245" y="8816"/>
                </a:lnTo>
                <a:cubicBezTo>
                  <a:pt x="4300" y="8818"/>
                  <a:pt x="4355" y="8819"/>
                  <a:pt x="4410" y="8819"/>
                </a:cubicBezTo>
                <a:cubicBezTo>
                  <a:pt x="6845" y="8819"/>
                  <a:pt x="8819" y="6845"/>
                  <a:pt x="8819" y="4409"/>
                </a:cubicBezTo>
                <a:cubicBezTo>
                  <a:pt x="8819" y="1978"/>
                  <a:pt x="6852" y="6"/>
                  <a:pt x="4422" y="0"/>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cs typeface="Arial"/>
            </a:endParaRPr>
          </a:p>
        </p:txBody>
      </p:sp>
      <p:cxnSp>
        <p:nvCxnSpPr>
          <p:cNvPr id="133" name="Straight Connector 132"/>
          <p:cNvCxnSpPr/>
          <p:nvPr/>
        </p:nvCxnSpPr>
        <p:spPr>
          <a:xfrm rot="5400000" flipH="1" flipV="1">
            <a:off x="-1261205" y="3717420"/>
            <a:ext cx="4682389" cy="0"/>
          </a:xfrm>
          <a:prstGeom prst="line">
            <a:avLst/>
          </a:prstGeom>
          <a:ln>
            <a:gradFill flip="none" rotWithShape="1">
              <a:gsLst>
                <a:gs pos="0">
                  <a:schemeClr val="bg1"/>
                </a:gs>
                <a:gs pos="39999">
                  <a:schemeClr val="bg1">
                    <a:lumMod val="75000"/>
                  </a:schemeClr>
                </a:gs>
                <a:gs pos="70000">
                  <a:schemeClr val="bg1">
                    <a:lumMod val="75000"/>
                  </a:schemeClr>
                </a:gs>
                <a:gs pos="100000">
                  <a:schemeClr val="bg1"/>
                </a:gs>
              </a:gsLst>
              <a:lin ang="0" scaled="0"/>
              <a:tileRect/>
            </a:gradFill>
          </a:ln>
        </p:spPr>
        <p:style>
          <a:lnRef idx="1">
            <a:schemeClr val="accent4"/>
          </a:lnRef>
          <a:fillRef idx="0">
            <a:schemeClr val="accent4"/>
          </a:fillRef>
          <a:effectRef idx="0">
            <a:schemeClr val="accent4"/>
          </a:effectRef>
          <a:fontRef idx="minor">
            <a:schemeClr val="tx1"/>
          </a:fontRef>
        </p:style>
      </p:cxnSp>
      <p:pic>
        <p:nvPicPr>
          <p:cNvPr id="63" name="Image 11" descr="Logo-FusionIO - Vert_Black_Hi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238" y="977140"/>
            <a:ext cx="2551176" cy="1530707"/>
          </a:xfrm>
          <a:prstGeom prst="rect">
            <a:avLst/>
          </a:prstGeom>
        </p:spPr>
      </p:pic>
      <p:sp>
        <p:nvSpPr>
          <p:cNvPr id="58" name="Title 1"/>
          <p:cNvSpPr txBox="1">
            <a:spLocks/>
          </p:cNvSpPr>
          <p:nvPr/>
        </p:nvSpPr>
        <p:spPr>
          <a:xfrm>
            <a:off x="443089" y="34751"/>
            <a:ext cx="8229600" cy="1143000"/>
          </a:xfrm>
          <a:prstGeom prst="rect">
            <a:avLst/>
          </a:prstGeom>
        </p:spPr>
        <p:txBody>
          <a:bodyPr vert="horz" lIns="91440" tIns="45720" rIns="91440" bIns="45720" rtlCol="0" anchor="ctr" anchorCtr="0">
            <a:normAutofit/>
          </a:bodyPr>
          <a:lstStyle>
            <a:lvl1pPr>
              <a:spcBef>
                <a:spcPct val="0"/>
              </a:spcBef>
              <a:buNone/>
              <a:defRPr sz="3600">
                <a:solidFill>
                  <a:schemeClr val="accent1"/>
                </a:solidFill>
                <a:latin typeface="+mj-lt"/>
                <a:ea typeface="+mj-ea"/>
                <a:cs typeface="+mj-cs"/>
              </a:defRPr>
            </a:lvl1pPr>
          </a:lstStyle>
          <a:p>
            <a:r>
              <a:rPr lang="fr-FR" dirty="0" smtClean="0"/>
              <a:t>Historique</a:t>
            </a:r>
            <a:endParaRPr lang="fr-FR" dirty="0"/>
          </a:p>
        </p:txBody>
      </p:sp>
    </p:spTree>
    <p:extLst>
      <p:ext uri="{BB962C8B-B14F-4D97-AF65-F5344CB8AC3E}">
        <p14:creationId xmlns:p14="http://schemas.microsoft.com/office/powerpoint/2010/main" val="9603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0"/>
                                        <p:tgtEl>
                                          <p:spTgt spid="4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2000"/>
                                        <p:tgtEl>
                                          <p:spTgt spid="60"/>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2000"/>
                                        <p:tgtEl>
                                          <p:spTgt spid="62"/>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0"/>
                                        <p:tgtEl>
                                          <p:spTgt spid="64"/>
                                        </p:tgtEl>
                                      </p:cBhvr>
                                    </p:animEffect>
                                  </p:childTnLst>
                                </p:cTn>
                              </p:par>
                              <p:par>
                                <p:cTn id="20" presetID="5" presetClass="exit" presetSubtype="10" fill="hold" nodeType="withEffect">
                                  <p:stCondLst>
                                    <p:cond delay="0"/>
                                  </p:stCondLst>
                                  <p:childTnLst>
                                    <p:animEffect transition="out" filter="checkerboard(across)">
                                      <p:cBhvr>
                                        <p:cTn id="21" dur="500"/>
                                        <p:tgtEl>
                                          <p:spTgt spid="133"/>
                                        </p:tgtEl>
                                      </p:cBhvr>
                                    </p:animEffect>
                                    <p:set>
                                      <p:cBhvr>
                                        <p:cTn id="22" dur="1" fill="hold">
                                          <p:stCondLst>
                                            <p:cond delay="499"/>
                                          </p:stCondLst>
                                        </p:cTn>
                                        <p:tgtEl>
                                          <p:spTgt spid="133"/>
                                        </p:tgtEl>
                                        <p:attrNameLst>
                                          <p:attrName>style.visibility</p:attrName>
                                        </p:attrNameLst>
                                      </p:cBhvr>
                                      <p:to>
                                        <p:strVal val="hidden"/>
                                      </p:to>
                                    </p:set>
                                  </p:childTnLst>
                                </p:cTn>
                              </p:par>
                            </p:childTnLst>
                          </p:cTn>
                        </p:par>
                        <p:par>
                          <p:cTn id="23" fill="hold">
                            <p:stCondLst>
                              <p:cond delay="8000"/>
                            </p:stCondLst>
                            <p:childTnLst>
                              <p:par>
                                <p:cTn id="24" presetID="2" presetClass="entr" presetSubtype="1" fill="hold" nodeType="afterEffect">
                                  <p:stCondLst>
                                    <p:cond delay="0"/>
                                  </p:stCondLst>
                                  <p:childTnLst>
                                    <p:set>
                                      <p:cBhvr>
                                        <p:cTn id="25" dur="1" fill="hold">
                                          <p:stCondLst>
                                            <p:cond delay="0"/>
                                          </p:stCondLst>
                                        </p:cTn>
                                        <p:tgtEl>
                                          <p:spTgt spid="111"/>
                                        </p:tgtEl>
                                        <p:attrNameLst>
                                          <p:attrName>style.visibility</p:attrName>
                                        </p:attrNameLst>
                                      </p:cBhvr>
                                      <p:to>
                                        <p:strVal val="visible"/>
                                      </p:to>
                                    </p:set>
                                    <p:anim calcmode="lin" valueType="num">
                                      <p:cBhvr additive="base">
                                        <p:cTn id="26" dur="1000" fill="hold"/>
                                        <p:tgtEl>
                                          <p:spTgt spid="111"/>
                                        </p:tgtEl>
                                        <p:attrNameLst>
                                          <p:attrName>ppt_x</p:attrName>
                                        </p:attrNameLst>
                                      </p:cBhvr>
                                      <p:tavLst>
                                        <p:tav tm="0">
                                          <p:val>
                                            <p:strVal val="#ppt_x"/>
                                          </p:val>
                                        </p:tav>
                                        <p:tav tm="100000">
                                          <p:val>
                                            <p:strVal val="#ppt_x"/>
                                          </p:val>
                                        </p:tav>
                                      </p:tavLst>
                                    </p:anim>
                                    <p:anim calcmode="lin" valueType="num">
                                      <p:cBhvr additive="base">
                                        <p:cTn id="27" dur="1000" fill="hold"/>
                                        <p:tgtEl>
                                          <p:spTgt spid="111"/>
                                        </p:tgtEl>
                                        <p:attrNameLst>
                                          <p:attrName>ppt_y</p:attrName>
                                        </p:attrNameLst>
                                      </p:cBhvr>
                                      <p:tavLst>
                                        <p:tav tm="0">
                                          <p:val>
                                            <p:strVal val="0-#ppt_h/2"/>
                                          </p:val>
                                        </p:tav>
                                        <p:tav tm="100000">
                                          <p:val>
                                            <p:strVal val="#ppt_y"/>
                                          </p:val>
                                        </p:tav>
                                      </p:tavLst>
                                    </p:anim>
                                  </p:childTnLst>
                                </p:cTn>
                              </p:par>
                            </p:childTnLst>
                          </p:cTn>
                        </p:par>
                        <p:par>
                          <p:cTn id="28" fill="hold">
                            <p:stCondLst>
                              <p:cond delay="9000"/>
                            </p:stCondLst>
                            <p:childTnLst>
                              <p:par>
                                <p:cTn id="29" presetID="2" presetClass="entr" presetSubtype="1" fill="hold" grpId="0" nodeType="afterEffect">
                                  <p:stCondLst>
                                    <p:cond delay="0"/>
                                  </p:stCondLst>
                                  <p:childTnLst>
                                    <p:set>
                                      <p:cBhvr>
                                        <p:cTn id="30" dur="1" fill="hold">
                                          <p:stCondLst>
                                            <p:cond delay="0"/>
                                          </p:stCondLst>
                                        </p:cTn>
                                        <p:tgtEl>
                                          <p:spTgt spid="121"/>
                                        </p:tgtEl>
                                        <p:attrNameLst>
                                          <p:attrName>style.visibility</p:attrName>
                                        </p:attrNameLst>
                                      </p:cBhvr>
                                      <p:to>
                                        <p:strVal val="visible"/>
                                      </p:to>
                                    </p:set>
                                    <p:anim calcmode="lin" valueType="num">
                                      <p:cBhvr additive="base">
                                        <p:cTn id="31" dur="1000" fill="hold"/>
                                        <p:tgtEl>
                                          <p:spTgt spid="121"/>
                                        </p:tgtEl>
                                        <p:attrNameLst>
                                          <p:attrName>ppt_x</p:attrName>
                                        </p:attrNameLst>
                                      </p:cBhvr>
                                      <p:tavLst>
                                        <p:tav tm="0">
                                          <p:val>
                                            <p:strVal val="#ppt_x"/>
                                          </p:val>
                                        </p:tav>
                                        <p:tav tm="100000">
                                          <p:val>
                                            <p:strVal val="#ppt_x"/>
                                          </p:val>
                                        </p:tav>
                                      </p:tavLst>
                                    </p:anim>
                                    <p:anim calcmode="lin" valueType="num">
                                      <p:cBhvr additive="base">
                                        <p:cTn id="32" dur="1000" fill="hold"/>
                                        <p:tgtEl>
                                          <p:spTgt spid="121"/>
                                        </p:tgtEl>
                                        <p:attrNameLst>
                                          <p:attrName>ppt_y</p:attrName>
                                        </p:attrNameLst>
                                      </p:cBhvr>
                                      <p:tavLst>
                                        <p:tav tm="0">
                                          <p:val>
                                            <p:strVal val="0-#ppt_h/2"/>
                                          </p:val>
                                        </p:tav>
                                        <p:tav tm="100000">
                                          <p:val>
                                            <p:strVal val="#ppt_y"/>
                                          </p:val>
                                        </p:tav>
                                      </p:tavLst>
                                    </p:anim>
                                  </p:childTnLst>
                                </p:cTn>
                              </p:par>
                            </p:childTnLst>
                          </p:cTn>
                        </p:par>
                        <p:par>
                          <p:cTn id="33" fill="hold">
                            <p:stCondLst>
                              <p:cond delay="10000"/>
                            </p:stCondLst>
                            <p:childTnLst>
                              <p:par>
                                <p:cTn id="34" presetID="10" presetClass="entr" presetSubtype="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2000"/>
                                        <p:tgtEl>
                                          <p:spTgt spid="67"/>
                                        </p:tgtEl>
                                      </p:cBhvr>
                                    </p:animEffect>
                                  </p:childTnLst>
                                </p:cTn>
                              </p:par>
                            </p:childTnLst>
                          </p:cTn>
                        </p:par>
                        <p:par>
                          <p:cTn id="37" fill="hold">
                            <p:stCondLst>
                              <p:cond delay="12000"/>
                            </p:stCondLst>
                            <p:childTnLst>
                              <p:par>
                                <p:cTn id="38" presetID="2" presetClass="entr" presetSubtype="1" fill="hold" nodeType="afterEffect">
                                  <p:stCondLst>
                                    <p:cond delay="0"/>
                                  </p:stCondLst>
                                  <p:childTnLst>
                                    <p:set>
                                      <p:cBhvr>
                                        <p:cTn id="39" dur="1" fill="hold">
                                          <p:stCondLst>
                                            <p:cond delay="0"/>
                                          </p:stCondLst>
                                        </p:cTn>
                                        <p:tgtEl>
                                          <p:spTgt spid="120"/>
                                        </p:tgtEl>
                                        <p:attrNameLst>
                                          <p:attrName>style.visibility</p:attrName>
                                        </p:attrNameLst>
                                      </p:cBhvr>
                                      <p:to>
                                        <p:strVal val="visible"/>
                                      </p:to>
                                    </p:set>
                                    <p:anim calcmode="lin" valueType="num">
                                      <p:cBhvr additive="base">
                                        <p:cTn id="40" dur="1000" fill="hold"/>
                                        <p:tgtEl>
                                          <p:spTgt spid="120"/>
                                        </p:tgtEl>
                                        <p:attrNameLst>
                                          <p:attrName>ppt_x</p:attrName>
                                        </p:attrNameLst>
                                      </p:cBhvr>
                                      <p:tavLst>
                                        <p:tav tm="0">
                                          <p:val>
                                            <p:strVal val="#ppt_x"/>
                                          </p:val>
                                        </p:tav>
                                        <p:tav tm="100000">
                                          <p:val>
                                            <p:strVal val="#ppt_x"/>
                                          </p:val>
                                        </p:tav>
                                      </p:tavLst>
                                    </p:anim>
                                    <p:anim calcmode="lin" valueType="num">
                                      <p:cBhvr additive="base">
                                        <p:cTn id="41" dur="1000" fill="hold"/>
                                        <p:tgtEl>
                                          <p:spTgt spid="120"/>
                                        </p:tgtEl>
                                        <p:attrNameLst>
                                          <p:attrName>ppt_y</p:attrName>
                                        </p:attrNameLst>
                                      </p:cBhvr>
                                      <p:tavLst>
                                        <p:tav tm="0">
                                          <p:val>
                                            <p:strVal val="0-#ppt_h/2"/>
                                          </p:val>
                                        </p:tav>
                                        <p:tav tm="100000">
                                          <p:val>
                                            <p:strVal val="#ppt_y"/>
                                          </p:val>
                                        </p:tav>
                                      </p:tavLst>
                                    </p:anim>
                                  </p:childTnLst>
                                </p:cTn>
                              </p:par>
                            </p:childTnLst>
                          </p:cTn>
                        </p:par>
                        <p:par>
                          <p:cTn id="42" fill="hold">
                            <p:stCondLst>
                              <p:cond delay="13000"/>
                            </p:stCondLst>
                            <p:childTnLst>
                              <p:par>
                                <p:cTn id="43" presetID="10" presetClass="entr" presetSubtype="0" fill="hold" grpId="0"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fade">
                                      <p:cBhvr>
                                        <p:cTn id="45" dur="2000"/>
                                        <p:tgtEl>
                                          <p:spTgt spid="97"/>
                                        </p:tgtEl>
                                      </p:cBhvr>
                                    </p:animEffect>
                                  </p:childTnLst>
                                </p:cTn>
                              </p:par>
                            </p:childTnLst>
                          </p:cTn>
                        </p:par>
                        <p:par>
                          <p:cTn id="46" fill="hold">
                            <p:stCondLst>
                              <p:cond delay="15000"/>
                            </p:stCondLst>
                            <p:childTnLst>
                              <p:par>
                                <p:cTn id="47" presetID="10" presetClass="entr" presetSubtype="0"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2000"/>
                                        <p:tgtEl>
                                          <p:spTgt spid="77"/>
                                        </p:tgtEl>
                                      </p:cBhvr>
                                    </p:animEffect>
                                  </p:childTnLst>
                                </p:cTn>
                              </p:par>
                            </p:childTnLst>
                          </p:cTn>
                        </p:par>
                        <p:par>
                          <p:cTn id="50" fill="hold">
                            <p:stCondLst>
                              <p:cond delay="17000"/>
                            </p:stCondLst>
                            <p:childTnLst>
                              <p:par>
                                <p:cTn id="51" presetID="2" presetClass="entr" presetSubtype="1" fill="hold" nodeType="afterEffect">
                                  <p:stCondLst>
                                    <p:cond delay="0"/>
                                  </p:stCondLst>
                                  <p:childTnLst>
                                    <p:set>
                                      <p:cBhvr>
                                        <p:cTn id="52" dur="1" fill="hold">
                                          <p:stCondLst>
                                            <p:cond delay="0"/>
                                          </p:stCondLst>
                                        </p:cTn>
                                        <p:tgtEl>
                                          <p:spTgt spid="2056"/>
                                        </p:tgtEl>
                                        <p:attrNameLst>
                                          <p:attrName>style.visibility</p:attrName>
                                        </p:attrNameLst>
                                      </p:cBhvr>
                                      <p:to>
                                        <p:strVal val="visible"/>
                                      </p:to>
                                    </p:set>
                                    <p:anim calcmode="lin" valueType="num">
                                      <p:cBhvr additive="base">
                                        <p:cTn id="53" dur="1000" fill="hold"/>
                                        <p:tgtEl>
                                          <p:spTgt spid="2056"/>
                                        </p:tgtEl>
                                        <p:attrNameLst>
                                          <p:attrName>ppt_x</p:attrName>
                                        </p:attrNameLst>
                                      </p:cBhvr>
                                      <p:tavLst>
                                        <p:tav tm="0">
                                          <p:val>
                                            <p:strVal val="#ppt_x"/>
                                          </p:val>
                                        </p:tav>
                                        <p:tav tm="100000">
                                          <p:val>
                                            <p:strVal val="#ppt_x"/>
                                          </p:val>
                                        </p:tav>
                                      </p:tavLst>
                                    </p:anim>
                                    <p:anim calcmode="lin" valueType="num">
                                      <p:cBhvr additive="base">
                                        <p:cTn id="54" dur="1000" fill="hold"/>
                                        <p:tgtEl>
                                          <p:spTgt spid="2056"/>
                                        </p:tgtEl>
                                        <p:attrNameLst>
                                          <p:attrName>ppt_y</p:attrName>
                                        </p:attrNameLst>
                                      </p:cBhvr>
                                      <p:tavLst>
                                        <p:tav tm="0">
                                          <p:val>
                                            <p:strVal val="0-#ppt_h/2"/>
                                          </p:val>
                                        </p:tav>
                                        <p:tav tm="100000">
                                          <p:val>
                                            <p:strVal val="#ppt_y"/>
                                          </p:val>
                                        </p:tav>
                                      </p:tavLst>
                                    </p:anim>
                                  </p:childTnLst>
                                </p:cTn>
                              </p:par>
                            </p:childTnLst>
                          </p:cTn>
                        </p:par>
                        <p:par>
                          <p:cTn id="55" fill="hold">
                            <p:stCondLst>
                              <p:cond delay="18000"/>
                            </p:stCondLst>
                            <p:childTnLst>
                              <p:par>
                                <p:cTn id="56" presetID="10" presetClass="entr" presetSubtype="0" fill="hold" grpId="0"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2000"/>
                                        <p:tgtEl>
                                          <p:spTgt spid="116"/>
                                        </p:tgtEl>
                                      </p:cBhvr>
                                    </p:animEffect>
                                  </p:childTnLst>
                                </p:cTn>
                              </p:par>
                            </p:childTnLst>
                          </p:cTn>
                        </p:par>
                        <p:par>
                          <p:cTn id="59" fill="hold">
                            <p:stCondLst>
                              <p:cond delay="20000"/>
                            </p:stCondLst>
                            <p:childTnLst>
                              <p:par>
                                <p:cTn id="60" presetID="2" presetClass="entr" presetSubtype="1" fill="hold" nodeType="afterEffect">
                                  <p:stCondLst>
                                    <p:cond delay="0"/>
                                  </p:stCondLst>
                                  <p:childTnLst>
                                    <p:set>
                                      <p:cBhvr>
                                        <p:cTn id="61" dur="1" fill="hold">
                                          <p:stCondLst>
                                            <p:cond delay="0"/>
                                          </p:stCondLst>
                                        </p:cTn>
                                        <p:tgtEl>
                                          <p:spTgt spid="2058"/>
                                        </p:tgtEl>
                                        <p:attrNameLst>
                                          <p:attrName>style.visibility</p:attrName>
                                        </p:attrNameLst>
                                      </p:cBhvr>
                                      <p:to>
                                        <p:strVal val="visible"/>
                                      </p:to>
                                    </p:set>
                                    <p:anim calcmode="lin" valueType="num">
                                      <p:cBhvr additive="base">
                                        <p:cTn id="62" dur="1000" fill="hold"/>
                                        <p:tgtEl>
                                          <p:spTgt spid="2058"/>
                                        </p:tgtEl>
                                        <p:attrNameLst>
                                          <p:attrName>ppt_x</p:attrName>
                                        </p:attrNameLst>
                                      </p:cBhvr>
                                      <p:tavLst>
                                        <p:tav tm="0">
                                          <p:val>
                                            <p:strVal val="#ppt_x"/>
                                          </p:val>
                                        </p:tav>
                                        <p:tav tm="100000">
                                          <p:val>
                                            <p:strVal val="#ppt_x"/>
                                          </p:val>
                                        </p:tav>
                                      </p:tavLst>
                                    </p:anim>
                                    <p:anim calcmode="lin" valueType="num">
                                      <p:cBhvr additive="base">
                                        <p:cTn id="63" dur="1000" fill="hold"/>
                                        <p:tgtEl>
                                          <p:spTgt spid="2058"/>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0"/>
                                        <p:tgtEl>
                                          <p:spTgt spid="16"/>
                                        </p:tgtEl>
                                      </p:cBhvr>
                                    </p:animEffect>
                                  </p:childTnLst>
                                </p:cTn>
                              </p:par>
                            </p:childTnLst>
                          </p:cTn>
                        </p:par>
                        <p:par>
                          <p:cTn id="67" fill="hold">
                            <p:stCondLst>
                              <p:cond delay="30000"/>
                            </p:stCondLst>
                            <p:childTnLst>
                              <p:par>
                                <p:cTn id="68" presetID="26" presetClass="emph" presetSubtype="0" fill="hold" nodeType="afterEffect">
                                  <p:stCondLst>
                                    <p:cond delay="0"/>
                                  </p:stCondLst>
                                  <p:childTnLst>
                                    <p:animEffect transition="out" filter="fade">
                                      <p:cBhvr>
                                        <p:cTn id="69" dur="500" tmFilter="0, 0; .2, .5; .8, .5; 1, 0"/>
                                        <p:tgtEl>
                                          <p:spTgt spid="2058"/>
                                        </p:tgtEl>
                                      </p:cBhvr>
                                    </p:animEffect>
                                    <p:animScale>
                                      <p:cBhvr>
                                        <p:cTn id="70" dur="250" autoRev="1" fill="hold"/>
                                        <p:tgtEl>
                                          <p:spTgt spid="20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3" grpId="0"/>
      <p:bldP spid="60" grpId="0"/>
      <p:bldP spid="62" grpId="0"/>
      <p:bldP spid="64" grpId="0"/>
      <p:bldP spid="67" grpId="0"/>
      <p:bldP spid="97" grpId="0"/>
      <p:bldP spid="77" grpId="0"/>
      <p:bldP spid="116" grpId="0"/>
      <p:bldP spid="1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037" y="852268"/>
            <a:ext cx="7030417" cy="4892478"/>
          </a:xfrm>
          <a:prstGeom prst="rect">
            <a:avLst/>
          </a:prstGeom>
        </p:spPr>
      </p:pic>
      <p:sp>
        <p:nvSpPr>
          <p:cNvPr id="2" name="Title 1"/>
          <p:cNvSpPr>
            <a:spLocks noGrp="1"/>
          </p:cNvSpPr>
          <p:nvPr>
            <p:ph type="title"/>
          </p:nvPr>
        </p:nvSpPr>
        <p:spPr>
          <a:xfrm>
            <a:off x="457200" y="147639"/>
            <a:ext cx="8229600" cy="1143000"/>
          </a:xfrm>
        </p:spPr>
        <p:txBody>
          <a:bodyPr>
            <a:normAutofit/>
          </a:bodyPr>
          <a:lstStyle/>
          <a:p>
            <a:r>
              <a:rPr lang="en-US" dirty="0" smtClean="0"/>
              <a:t>Tier de </a:t>
            </a:r>
            <a:r>
              <a:rPr lang="en-US" dirty="0" err="1" smtClean="0"/>
              <a:t>stockage</a:t>
            </a:r>
            <a:endParaRPr lang="en-US" dirty="0"/>
          </a:p>
        </p:txBody>
      </p:sp>
      <p:grpSp>
        <p:nvGrpSpPr>
          <p:cNvPr id="40" name="Group 39"/>
          <p:cNvGrpSpPr/>
          <p:nvPr/>
        </p:nvGrpSpPr>
        <p:grpSpPr>
          <a:xfrm>
            <a:off x="2970295" y="2389702"/>
            <a:ext cx="860181" cy="1750820"/>
            <a:chOff x="3151500" y="3380370"/>
            <a:chExt cx="929986" cy="1314515"/>
          </a:xfrm>
        </p:grpSpPr>
        <p:cxnSp>
          <p:nvCxnSpPr>
            <p:cNvPr id="41" name="Elbow Connector 40"/>
            <p:cNvCxnSpPr/>
            <p:nvPr/>
          </p:nvCxnSpPr>
          <p:spPr>
            <a:xfrm rot="16200000" flipH="1">
              <a:off x="3097468" y="3805857"/>
              <a:ext cx="1015328" cy="762728"/>
            </a:xfrm>
            <a:prstGeom prst="bentConnector3">
              <a:avLst>
                <a:gd name="adj1" fmla="val 145"/>
              </a:avLst>
            </a:prstGeom>
            <a:ln w="12700" cap="flat" cmpd="sng" algn="ctr">
              <a:solidFill>
                <a:srgbClr val="1586C1"/>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151500" y="3380370"/>
              <a:ext cx="929986" cy="207971"/>
            </a:xfrm>
            <a:prstGeom prst="rect">
              <a:avLst/>
            </a:prstGeom>
            <a:noFill/>
          </p:spPr>
          <p:txBody>
            <a:bodyPr wrap="none" rtlCol="0" anchor="ctr">
              <a:spAutoFit/>
            </a:bodyPr>
            <a:lstStyle/>
            <a:p>
              <a:pPr algn="ctr"/>
              <a:r>
                <a:rPr lang="en-US" sz="1200" dirty="0" smtClean="0">
                  <a:latin typeface="+mj-lt"/>
                </a:rPr>
                <a:t>ioMemory</a:t>
              </a:r>
              <a:endParaRPr lang="en-US" sz="1200" dirty="0">
                <a:latin typeface="+mj-lt"/>
              </a:endParaRPr>
            </a:p>
          </p:txBody>
        </p:sp>
      </p:grpSp>
      <p:grpSp>
        <p:nvGrpSpPr>
          <p:cNvPr id="43" name="Group 42"/>
          <p:cNvGrpSpPr/>
          <p:nvPr/>
        </p:nvGrpSpPr>
        <p:grpSpPr>
          <a:xfrm>
            <a:off x="1283351" y="2442959"/>
            <a:ext cx="1026605" cy="1958587"/>
            <a:chOff x="911134" y="3465543"/>
            <a:chExt cx="1109916" cy="1470507"/>
          </a:xfrm>
        </p:grpSpPr>
        <p:cxnSp>
          <p:nvCxnSpPr>
            <p:cNvPr id="44" name="Elbow Connector 43"/>
            <p:cNvCxnSpPr/>
            <p:nvPr/>
          </p:nvCxnSpPr>
          <p:spPr>
            <a:xfrm rot="16200000" flipH="1">
              <a:off x="1045925" y="3987566"/>
              <a:ext cx="1022330" cy="874638"/>
            </a:xfrm>
            <a:prstGeom prst="bentConnector3">
              <a:avLst>
                <a:gd name="adj1" fmla="val 487"/>
              </a:avLst>
            </a:prstGeom>
            <a:ln w="12700" cap="flat" cmpd="sng" algn="ctr">
              <a:solidFill>
                <a:schemeClr val="accent2"/>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911134" y="3465543"/>
              <a:ext cx="1109916" cy="346618"/>
            </a:xfrm>
            <a:prstGeom prst="rect">
              <a:avLst/>
            </a:prstGeom>
            <a:noFill/>
          </p:spPr>
          <p:txBody>
            <a:bodyPr wrap="square" rtlCol="0" anchor="ctr">
              <a:spAutoFit/>
            </a:bodyPr>
            <a:lstStyle/>
            <a:p>
              <a:pPr algn="ctr"/>
              <a:r>
                <a:rPr lang="en-US" sz="1200" dirty="0" smtClean="0">
                  <a:latin typeface="+mj-lt"/>
                </a:rPr>
                <a:t>L1, L2, L3</a:t>
              </a:r>
            </a:p>
            <a:p>
              <a:pPr algn="ctr"/>
              <a:r>
                <a:rPr lang="en-US" sz="1200" dirty="0" smtClean="0">
                  <a:latin typeface="+mj-lt"/>
                </a:rPr>
                <a:t>CPU Cache</a:t>
              </a:r>
            </a:p>
          </p:txBody>
        </p:sp>
      </p:grpSp>
      <p:grpSp>
        <p:nvGrpSpPr>
          <p:cNvPr id="46" name="Group 45"/>
          <p:cNvGrpSpPr/>
          <p:nvPr/>
        </p:nvGrpSpPr>
        <p:grpSpPr>
          <a:xfrm>
            <a:off x="2174736" y="1916504"/>
            <a:ext cx="637765" cy="2086772"/>
            <a:chOff x="2188867" y="3101490"/>
            <a:chExt cx="689521" cy="1566749"/>
          </a:xfrm>
        </p:grpSpPr>
        <p:cxnSp>
          <p:nvCxnSpPr>
            <p:cNvPr id="47" name="Elbow Connector 46"/>
            <p:cNvCxnSpPr/>
            <p:nvPr/>
          </p:nvCxnSpPr>
          <p:spPr>
            <a:xfrm rot="16200000" flipH="1">
              <a:off x="1897178" y="3785090"/>
              <a:ext cx="1292325" cy="473973"/>
            </a:xfrm>
            <a:prstGeom prst="bentConnector3">
              <a:avLst>
                <a:gd name="adj1" fmla="val 523"/>
              </a:avLst>
            </a:prstGeom>
            <a:ln w="12700" cap="flat" cmpd="sng" algn="ctr">
              <a:solidFill>
                <a:srgbClr val="1586C1"/>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188867" y="3101490"/>
              <a:ext cx="689521" cy="207971"/>
            </a:xfrm>
            <a:prstGeom prst="rect">
              <a:avLst/>
            </a:prstGeom>
            <a:noFill/>
          </p:spPr>
          <p:txBody>
            <a:bodyPr wrap="none" rtlCol="0" anchor="ctr">
              <a:spAutoFit/>
            </a:bodyPr>
            <a:lstStyle/>
            <a:p>
              <a:pPr algn="ctr"/>
              <a:r>
                <a:rPr lang="en-US" sz="1200" dirty="0" smtClean="0">
                  <a:latin typeface="+mj-lt"/>
                </a:rPr>
                <a:t>DRAM</a:t>
              </a:r>
              <a:endParaRPr lang="en-US" sz="1200" dirty="0">
                <a:latin typeface="+mj-lt"/>
              </a:endParaRPr>
            </a:p>
          </p:txBody>
        </p:sp>
      </p:grpSp>
      <p:cxnSp>
        <p:nvCxnSpPr>
          <p:cNvPr id="49" name="Elbow Connector 48"/>
          <p:cNvCxnSpPr/>
          <p:nvPr/>
        </p:nvCxnSpPr>
        <p:spPr>
          <a:xfrm flipV="1">
            <a:off x="7022124" y="2286165"/>
            <a:ext cx="427549" cy="204299"/>
          </a:xfrm>
          <a:prstGeom prst="bentConnector3">
            <a:avLst>
              <a:gd name="adj1" fmla="val 100647"/>
            </a:avLst>
          </a:prstGeom>
          <a:ln w="12700" cap="flat" cmpd="sng" algn="ctr">
            <a:solidFill>
              <a:srgbClr val="1586C1"/>
            </a:solidFill>
            <a:prstDash val="solid"/>
            <a:round/>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551621" y="2333934"/>
            <a:ext cx="850957" cy="276999"/>
          </a:xfrm>
          <a:prstGeom prst="rect">
            <a:avLst/>
          </a:prstGeom>
          <a:noFill/>
        </p:spPr>
        <p:txBody>
          <a:bodyPr wrap="square" rtlCol="0" anchor="ctr">
            <a:spAutoFit/>
          </a:bodyPr>
          <a:lstStyle/>
          <a:p>
            <a:r>
              <a:rPr lang="en-US" sz="1200" dirty="0" smtClean="0">
                <a:latin typeface="+mj-lt"/>
              </a:rPr>
              <a:t>SAN</a:t>
            </a:r>
            <a:endParaRPr lang="en-US" sz="1200" dirty="0">
              <a:latin typeface="+mj-lt"/>
            </a:endParaRPr>
          </a:p>
        </p:txBody>
      </p:sp>
      <p:sp>
        <p:nvSpPr>
          <p:cNvPr id="10" name="TextBox 9"/>
          <p:cNvSpPr txBox="1"/>
          <p:nvPr/>
        </p:nvSpPr>
        <p:spPr>
          <a:xfrm>
            <a:off x="6544768" y="3410806"/>
            <a:ext cx="886186" cy="307777"/>
          </a:xfrm>
          <a:prstGeom prst="rect">
            <a:avLst/>
          </a:prstGeom>
          <a:noFill/>
        </p:spPr>
        <p:txBody>
          <a:bodyPr wrap="square" rtlCol="0">
            <a:spAutoFit/>
          </a:bodyPr>
          <a:lstStyle/>
          <a:p>
            <a:r>
              <a:rPr lang="en-US" sz="1400" dirty="0" smtClean="0"/>
              <a:t>IOPS</a:t>
            </a:r>
            <a:endParaRPr lang="en-US" sz="1400" dirty="0"/>
          </a:p>
        </p:txBody>
      </p:sp>
      <p:sp>
        <p:nvSpPr>
          <p:cNvPr id="54" name="TextBox 53"/>
          <p:cNvSpPr txBox="1"/>
          <p:nvPr/>
        </p:nvSpPr>
        <p:spPr>
          <a:xfrm>
            <a:off x="6544768" y="4049596"/>
            <a:ext cx="886186" cy="307777"/>
          </a:xfrm>
          <a:prstGeom prst="rect">
            <a:avLst/>
          </a:prstGeom>
          <a:noFill/>
        </p:spPr>
        <p:txBody>
          <a:bodyPr wrap="square" rtlCol="0">
            <a:spAutoFit/>
          </a:bodyPr>
          <a:lstStyle/>
          <a:p>
            <a:r>
              <a:rPr lang="en-US" sz="1400" dirty="0" smtClean="0"/>
              <a:t>GB/s</a:t>
            </a:r>
            <a:endParaRPr lang="en-US" sz="1400" dirty="0"/>
          </a:p>
        </p:txBody>
      </p:sp>
      <p:sp>
        <p:nvSpPr>
          <p:cNvPr id="56" name="TextBox 55"/>
          <p:cNvSpPr txBox="1"/>
          <p:nvPr/>
        </p:nvSpPr>
        <p:spPr>
          <a:xfrm>
            <a:off x="6544768" y="4688386"/>
            <a:ext cx="886186" cy="307777"/>
          </a:xfrm>
          <a:prstGeom prst="rect">
            <a:avLst/>
          </a:prstGeom>
          <a:noFill/>
        </p:spPr>
        <p:txBody>
          <a:bodyPr wrap="square" rtlCol="0">
            <a:spAutoFit/>
          </a:bodyPr>
          <a:lstStyle/>
          <a:p>
            <a:r>
              <a:rPr lang="en-US" sz="1400" dirty="0" smtClean="0"/>
              <a:t>Latency</a:t>
            </a:r>
            <a:endParaRPr lang="en-US" sz="1400" dirty="0"/>
          </a:p>
        </p:txBody>
      </p:sp>
      <p:sp>
        <p:nvSpPr>
          <p:cNvPr id="25" name="Round Same Side Corner Rectangle 24"/>
          <p:cNvSpPr/>
          <p:nvPr/>
        </p:nvSpPr>
        <p:spPr>
          <a:xfrm flipV="1">
            <a:off x="1146619" y="5618303"/>
            <a:ext cx="7010690" cy="461678"/>
          </a:xfrm>
          <a:prstGeom prst="round2SameRect">
            <a:avLst/>
          </a:prstGeom>
          <a:solidFill>
            <a:schemeClr val="tx1"/>
          </a:solid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endParaRPr lang="en-US" sz="1200" kern="0" cap="all" spc="150" dirty="0"/>
          </a:p>
        </p:txBody>
      </p:sp>
      <p:sp>
        <p:nvSpPr>
          <p:cNvPr id="3" name="Rectangle 2"/>
          <p:cNvSpPr/>
          <p:nvPr/>
        </p:nvSpPr>
        <p:spPr>
          <a:xfrm>
            <a:off x="1136036" y="5658686"/>
            <a:ext cx="7030417" cy="276999"/>
          </a:xfrm>
          <a:prstGeom prst="rect">
            <a:avLst/>
          </a:prstGeom>
          <a:ln>
            <a:noFill/>
          </a:ln>
        </p:spPr>
        <p:txBody>
          <a:bodyPr wrap="square">
            <a:spAutoFit/>
          </a:bodyPr>
          <a:lstStyle/>
          <a:p>
            <a:pPr algn="ctr"/>
            <a:r>
              <a:rPr lang="en-US" sz="1200" dirty="0">
                <a:solidFill>
                  <a:schemeClr val="bg1"/>
                </a:solidFill>
              </a:rPr>
              <a:t>Nanoseconds - Microseconds			 </a:t>
            </a:r>
            <a:r>
              <a:rPr lang="en-US" sz="1200" dirty="0" smtClean="0">
                <a:solidFill>
                  <a:schemeClr val="bg1"/>
                </a:solidFill>
              </a:rPr>
              <a:t> ACCESS </a:t>
            </a:r>
            <a:r>
              <a:rPr lang="en-US" sz="1200" dirty="0">
                <a:solidFill>
                  <a:schemeClr val="bg1"/>
                </a:solidFill>
              </a:rPr>
              <a:t>DELAY 			     Milliseconds</a:t>
            </a:r>
          </a:p>
        </p:txBody>
      </p:sp>
      <p:cxnSp>
        <p:nvCxnSpPr>
          <p:cNvPr id="51" name="Straight Connector 50"/>
          <p:cNvCxnSpPr/>
          <p:nvPr/>
        </p:nvCxnSpPr>
        <p:spPr>
          <a:xfrm flipH="1">
            <a:off x="3475173" y="5853644"/>
            <a:ext cx="1099689" cy="0"/>
          </a:xfrm>
          <a:prstGeom prst="line">
            <a:avLst/>
          </a:prstGeom>
          <a:ln w="1270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5889033" y="5853644"/>
            <a:ext cx="1098829" cy="0"/>
          </a:xfrm>
          <a:prstGeom prst="line">
            <a:avLst/>
          </a:prstGeom>
          <a:ln w="1270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 name="Up Arrow 6"/>
          <p:cNvSpPr/>
          <p:nvPr/>
        </p:nvSpPr>
        <p:spPr>
          <a:xfrm>
            <a:off x="6079111" y="3308718"/>
            <a:ext cx="389794" cy="471420"/>
          </a:xfrm>
          <a:prstGeom prst="upArrow">
            <a:avLst>
              <a:gd name="adj1" fmla="val 32373"/>
              <a:gd name="adj2" fmla="val 50000"/>
            </a:avLst>
          </a:prstGeom>
          <a:gradFill>
            <a:gsLst>
              <a:gs pos="0">
                <a:schemeClr val="accent1"/>
              </a:gs>
              <a:gs pos="100000">
                <a:schemeClr val="accent2"/>
              </a:gs>
            </a:gsLst>
            <a:lin ang="51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Up Arrow 25"/>
          <p:cNvSpPr/>
          <p:nvPr/>
        </p:nvSpPr>
        <p:spPr>
          <a:xfrm>
            <a:off x="6079111" y="3998552"/>
            <a:ext cx="389794" cy="471420"/>
          </a:xfrm>
          <a:prstGeom prst="upArrow">
            <a:avLst>
              <a:gd name="adj1" fmla="val 32373"/>
              <a:gd name="adj2" fmla="val 50000"/>
            </a:avLst>
          </a:prstGeom>
          <a:gradFill>
            <a:gsLst>
              <a:gs pos="0">
                <a:schemeClr val="accent1"/>
              </a:gs>
              <a:gs pos="100000">
                <a:schemeClr val="accent2"/>
              </a:gs>
            </a:gsLst>
            <a:lin ang="51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Up Arrow 26"/>
          <p:cNvSpPr/>
          <p:nvPr/>
        </p:nvSpPr>
        <p:spPr>
          <a:xfrm flipV="1">
            <a:off x="6079111" y="4688385"/>
            <a:ext cx="389794" cy="470866"/>
          </a:xfrm>
          <a:prstGeom prst="upArrow">
            <a:avLst>
              <a:gd name="adj1" fmla="val 32373"/>
              <a:gd name="adj2" fmla="val 50000"/>
            </a:avLst>
          </a:prstGeom>
          <a:gradFill>
            <a:gsLst>
              <a:gs pos="0">
                <a:schemeClr val="accent1"/>
              </a:gs>
              <a:gs pos="100000">
                <a:schemeClr val="accent2"/>
              </a:gs>
            </a:gsLst>
            <a:lin ang="51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p:cNvGrpSpPr/>
          <p:nvPr/>
        </p:nvGrpSpPr>
        <p:grpSpPr>
          <a:xfrm>
            <a:off x="4080428" y="1140580"/>
            <a:ext cx="71444" cy="1968884"/>
            <a:chOff x="6654592" y="2440712"/>
            <a:chExt cx="71444" cy="1640737"/>
          </a:xfrm>
        </p:grpSpPr>
        <p:grpSp>
          <p:nvGrpSpPr>
            <p:cNvPr id="57" name="Group 56"/>
            <p:cNvGrpSpPr/>
            <p:nvPr/>
          </p:nvGrpSpPr>
          <p:grpSpPr>
            <a:xfrm>
              <a:off x="6680317" y="2440712"/>
              <a:ext cx="45719" cy="1640737"/>
              <a:chOff x="2593513" y="2461071"/>
              <a:chExt cx="0" cy="3063468"/>
            </a:xfrm>
          </p:grpSpPr>
          <p:cxnSp>
            <p:nvCxnSpPr>
              <p:cNvPr id="61" name="Straight Connector 60"/>
              <p:cNvCxnSpPr/>
              <p:nvPr/>
            </p:nvCxnSpPr>
            <p:spPr>
              <a:xfrm>
                <a:off x="2593513" y="4101808"/>
                <a:ext cx="0" cy="1422731"/>
              </a:xfrm>
              <a:prstGeom prst="line">
                <a:avLst/>
              </a:prstGeom>
              <a:ln w="12700" cmpd="sng">
                <a:gradFill flip="none" rotWithShape="1">
                  <a:gsLst>
                    <a:gs pos="0">
                      <a:schemeClr val="bg1"/>
                    </a:gs>
                    <a:gs pos="62000">
                      <a:schemeClr val="tx1">
                        <a:lumMod val="65000"/>
                        <a:lumOff val="35000"/>
                      </a:schemeClr>
                    </a:gs>
                  </a:gsLst>
                  <a:path path="circle">
                    <a:fillToRect l="100000" t="100000"/>
                  </a:path>
                  <a:tileRect r="-100000" b="-100000"/>
                </a:gra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2593513" y="2461071"/>
                <a:ext cx="0" cy="1640618"/>
              </a:xfrm>
              <a:prstGeom prst="line">
                <a:avLst/>
              </a:prstGeom>
              <a:ln w="12700" cmpd="sng">
                <a:gradFill flip="none" rotWithShape="1">
                  <a:gsLst>
                    <a:gs pos="0">
                      <a:schemeClr val="bg1"/>
                    </a:gs>
                    <a:gs pos="62000">
                      <a:schemeClr val="tx1">
                        <a:lumMod val="65000"/>
                        <a:lumOff val="35000"/>
                      </a:schemeClr>
                    </a:gs>
                  </a:gsLst>
                  <a:path path="circle">
                    <a:fillToRect l="100000" t="100000"/>
                  </a:path>
                  <a:tileRect r="-100000" b="-100000"/>
                </a:gra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58" name="Oval 57"/>
            <p:cNvSpPr/>
            <p:nvPr/>
          </p:nvSpPr>
          <p:spPr>
            <a:xfrm>
              <a:off x="6654592" y="2906463"/>
              <a:ext cx="51453" cy="55434"/>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9" name="Oval 58"/>
            <p:cNvSpPr/>
            <p:nvPr/>
          </p:nvSpPr>
          <p:spPr>
            <a:xfrm>
              <a:off x="6654592" y="3167519"/>
              <a:ext cx="51453" cy="55434"/>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Oval 59"/>
            <p:cNvSpPr/>
            <p:nvPr/>
          </p:nvSpPr>
          <p:spPr>
            <a:xfrm>
              <a:off x="6654592" y="3432368"/>
              <a:ext cx="51453" cy="55434"/>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3" name="TextBox 62"/>
          <p:cNvSpPr txBox="1"/>
          <p:nvPr/>
        </p:nvSpPr>
        <p:spPr>
          <a:xfrm>
            <a:off x="4151873" y="1576855"/>
            <a:ext cx="1621435" cy="800219"/>
          </a:xfrm>
          <a:prstGeom prst="rect">
            <a:avLst/>
          </a:prstGeom>
          <a:noFill/>
        </p:spPr>
        <p:txBody>
          <a:bodyPr wrap="square" rtlCol="0">
            <a:spAutoFit/>
          </a:bodyPr>
          <a:lstStyle/>
          <a:p>
            <a:pPr>
              <a:spcBef>
                <a:spcPts val="600"/>
              </a:spcBef>
            </a:pPr>
            <a:r>
              <a:rPr lang="en-US" sz="1200" dirty="0" smtClean="0"/>
              <a:t>Database</a:t>
            </a:r>
          </a:p>
          <a:p>
            <a:pPr>
              <a:spcBef>
                <a:spcPts val="600"/>
              </a:spcBef>
            </a:pPr>
            <a:r>
              <a:rPr lang="en-US" sz="1200" dirty="0" smtClean="0"/>
              <a:t>Data Analytics</a:t>
            </a:r>
          </a:p>
          <a:p>
            <a:pPr>
              <a:spcBef>
                <a:spcPts val="600"/>
              </a:spcBef>
            </a:pPr>
            <a:r>
              <a:rPr lang="en-US" sz="1200" dirty="0" smtClean="0"/>
              <a:t>Virtualization</a:t>
            </a:r>
            <a:endParaRPr lang="en-US" sz="1200" dirty="0"/>
          </a:p>
        </p:txBody>
      </p:sp>
      <p:grpSp>
        <p:nvGrpSpPr>
          <p:cNvPr id="33" name="Group 32"/>
          <p:cNvGrpSpPr>
            <a:grpSpLocks noChangeAspect="1"/>
          </p:cNvGrpSpPr>
          <p:nvPr/>
        </p:nvGrpSpPr>
        <p:grpSpPr>
          <a:xfrm>
            <a:off x="4200914" y="353218"/>
            <a:ext cx="3321036" cy="513077"/>
            <a:chOff x="3244850" y="3554413"/>
            <a:chExt cx="2490788" cy="320675"/>
          </a:xfrm>
        </p:grpSpPr>
        <p:sp>
          <p:nvSpPr>
            <p:cNvPr id="34" name="Freeform 2"/>
            <p:cNvSpPr>
              <a:spLocks noChangeArrowheads="1"/>
            </p:cNvSpPr>
            <p:nvPr/>
          </p:nvSpPr>
          <p:spPr bwMode="auto">
            <a:xfrm>
              <a:off x="5684838" y="3636963"/>
              <a:ext cx="50800" cy="52387"/>
            </a:xfrm>
            <a:custGeom>
              <a:avLst/>
              <a:gdLst>
                <a:gd name="T0" fmla="*/ 121 w 143"/>
                <a:gd name="T1" fmla="*/ 122 h 144"/>
                <a:gd name="T2" fmla="*/ 71 w 143"/>
                <a:gd name="T3" fmla="*/ 143 h 144"/>
                <a:gd name="T4" fmla="*/ 20 w 143"/>
                <a:gd name="T5" fmla="*/ 122 h 144"/>
                <a:gd name="T6" fmla="*/ 0 w 143"/>
                <a:gd name="T7" fmla="*/ 71 h 144"/>
                <a:gd name="T8" fmla="*/ 20 w 143"/>
                <a:gd name="T9" fmla="*/ 21 h 144"/>
                <a:gd name="T10" fmla="*/ 71 w 143"/>
                <a:gd name="T11" fmla="*/ 0 h 144"/>
                <a:gd name="T12" fmla="*/ 121 w 143"/>
                <a:gd name="T13" fmla="*/ 21 h 144"/>
                <a:gd name="T14" fmla="*/ 142 w 143"/>
                <a:gd name="T15" fmla="*/ 71 h 144"/>
                <a:gd name="T16" fmla="*/ 121 w 143"/>
                <a:gd name="T17" fmla="*/ 122 h 144"/>
                <a:gd name="T18" fmla="*/ 27 w 143"/>
                <a:gd name="T19" fmla="*/ 28 h 144"/>
                <a:gd name="T20" fmla="*/ 9 w 143"/>
                <a:gd name="T21" fmla="*/ 71 h 144"/>
                <a:gd name="T22" fmla="*/ 27 w 143"/>
                <a:gd name="T23" fmla="*/ 115 h 144"/>
                <a:gd name="T24" fmla="*/ 71 w 143"/>
                <a:gd name="T25" fmla="*/ 133 h 144"/>
                <a:gd name="T26" fmla="*/ 114 w 143"/>
                <a:gd name="T27" fmla="*/ 115 h 144"/>
                <a:gd name="T28" fmla="*/ 132 w 143"/>
                <a:gd name="T29" fmla="*/ 71 h 144"/>
                <a:gd name="T30" fmla="*/ 114 w 143"/>
                <a:gd name="T31" fmla="*/ 28 h 144"/>
                <a:gd name="T32" fmla="*/ 71 w 143"/>
                <a:gd name="T33" fmla="*/ 10 h 144"/>
                <a:gd name="T34" fmla="*/ 27 w 143"/>
                <a:gd name="T35" fmla="*/ 28 h 144"/>
                <a:gd name="T36" fmla="*/ 69 w 143"/>
                <a:gd name="T37" fmla="*/ 32 h 144"/>
                <a:gd name="T38" fmla="*/ 90 w 143"/>
                <a:gd name="T39" fmla="*/ 34 h 144"/>
                <a:gd name="T40" fmla="*/ 103 w 143"/>
                <a:gd name="T41" fmla="*/ 54 h 144"/>
                <a:gd name="T42" fmla="*/ 95 w 143"/>
                <a:gd name="T43" fmla="*/ 70 h 144"/>
                <a:gd name="T44" fmla="*/ 84 w 143"/>
                <a:gd name="T45" fmla="*/ 74 h 144"/>
                <a:gd name="T46" fmla="*/ 97 w 143"/>
                <a:gd name="T47" fmla="*/ 81 h 144"/>
                <a:gd name="T48" fmla="*/ 101 w 143"/>
                <a:gd name="T49" fmla="*/ 93 h 144"/>
                <a:gd name="T50" fmla="*/ 101 w 143"/>
                <a:gd name="T51" fmla="*/ 99 h 144"/>
                <a:gd name="T52" fmla="*/ 102 w 143"/>
                <a:gd name="T53" fmla="*/ 105 h 144"/>
                <a:gd name="T54" fmla="*/ 102 w 143"/>
                <a:gd name="T55" fmla="*/ 109 h 144"/>
                <a:gd name="T56" fmla="*/ 103 w 143"/>
                <a:gd name="T57" fmla="*/ 110 h 144"/>
                <a:gd name="T58" fmla="*/ 90 w 143"/>
                <a:gd name="T59" fmla="*/ 110 h 144"/>
                <a:gd name="T60" fmla="*/ 90 w 143"/>
                <a:gd name="T61" fmla="*/ 109 h 144"/>
                <a:gd name="T62" fmla="*/ 89 w 143"/>
                <a:gd name="T63" fmla="*/ 108 h 144"/>
                <a:gd name="T64" fmla="*/ 89 w 143"/>
                <a:gd name="T65" fmla="*/ 106 h 144"/>
                <a:gd name="T66" fmla="*/ 89 w 143"/>
                <a:gd name="T67" fmla="*/ 100 h 144"/>
                <a:gd name="T68" fmla="*/ 82 w 143"/>
                <a:gd name="T69" fmla="*/ 82 h 144"/>
                <a:gd name="T70" fmla="*/ 66 w 143"/>
                <a:gd name="T71" fmla="*/ 79 h 144"/>
                <a:gd name="T72" fmla="*/ 56 w 143"/>
                <a:gd name="T73" fmla="*/ 79 h 144"/>
                <a:gd name="T74" fmla="*/ 56 w 143"/>
                <a:gd name="T75" fmla="*/ 110 h 144"/>
                <a:gd name="T76" fmla="*/ 42 w 143"/>
                <a:gd name="T77" fmla="*/ 110 h 144"/>
                <a:gd name="T78" fmla="*/ 42 w 143"/>
                <a:gd name="T79" fmla="*/ 32 h 144"/>
                <a:gd name="T80" fmla="*/ 69 w 143"/>
                <a:gd name="T81" fmla="*/ 32 h 144"/>
                <a:gd name="T82" fmla="*/ 84 w 143"/>
                <a:gd name="T83" fmla="*/ 44 h 144"/>
                <a:gd name="T84" fmla="*/ 67 w 143"/>
                <a:gd name="T85" fmla="*/ 41 h 144"/>
                <a:gd name="T86" fmla="*/ 56 w 143"/>
                <a:gd name="T87" fmla="*/ 41 h 144"/>
                <a:gd name="T88" fmla="*/ 56 w 143"/>
                <a:gd name="T89" fmla="*/ 69 h 144"/>
                <a:gd name="T90" fmla="*/ 68 w 143"/>
                <a:gd name="T91" fmla="*/ 69 h 144"/>
                <a:gd name="T92" fmla="*/ 81 w 143"/>
                <a:gd name="T93" fmla="*/ 68 h 144"/>
                <a:gd name="T94" fmla="*/ 89 w 143"/>
                <a:gd name="T95" fmla="*/ 56 h 144"/>
                <a:gd name="T96" fmla="*/ 84 w 143"/>
                <a:gd name="T97"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4">
                  <a:moveTo>
                    <a:pt x="121" y="122"/>
                  </a:moveTo>
                  <a:cubicBezTo>
                    <a:pt x="107" y="136"/>
                    <a:pt x="90" y="143"/>
                    <a:pt x="71" y="143"/>
                  </a:cubicBezTo>
                  <a:cubicBezTo>
                    <a:pt x="51" y="143"/>
                    <a:pt x="34" y="136"/>
                    <a:pt x="20" y="122"/>
                  </a:cubicBezTo>
                  <a:cubicBezTo>
                    <a:pt x="6" y="108"/>
                    <a:pt x="0" y="91"/>
                    <a:pt x="0" y="71"/>
                  </a:cubicBezTo>
                  <a:cubicBezTo>
                    <a:pt x="0" y="51"/>
                    <a:pt x="6" y="35"/>
                    <a:pt x="20" y="21"/>
                  </a:cubicBezTo>
                  <a:cubicBezTo>
                    <a:pt x="34" y="7"/>
                    <a:pt x="51" y="0"/>
                    <a:pt x="71" y="0"/>
                  </a:cubicBezTo>
                  <a:cubicBezTo>
                    <a:pt x="90" y="0"/>
                    <a:pt x="107" y="7"/>
                    <a:pt x="121" y="21"/>
                  </a:cubicBezTo>
                  <a:cubicBezTo>
                    <a:pt x="135" y="35"/>
                    <a:pt x="142" y="51"/>
                    <a:pt x="142" y="71"/>
                  </a:cubicBezTo>
                  <a:cubicBezTo>
                    <a:pt x="142" y="91"/>
                    <a:pt x="135" y="108"/>
                    <a:pt x="121" y="122"/>
                  </a:cubicBezTo>
                  <a:close/>
                  <a:moveTo>
                    <a:pt x="27" y="28"/>
                  </a:moveTo>
                  <a:cubicBezTo>
                    <a:pt x="15" y="40"/>
                    <a:pt x="9" y="54"/>
                    <a:pt x="9" y="71"/>
                  </a:cubicBezTo>
                  <a:cubicBezTo>
                    <a:pt x="9" y="88"/>
                    <a:pt x="15" y="103"/>
                    <a:pt x="27" y="115"/>
                  </a:cubicBezTo>
                  <a:cubicBezTo>
                    <a:pt x="39" y="127"/>
                    <a:pt x="53" y="133"/>
                    <a:pt x="71" y="133"/>
                  </a:cubicBezTo>
                  <a:cubicBezTo>
                    <a:pt x="87" y="133"/>
                    <a:pt x="102" y="127"/>
                    <a:pt x="114" y="115"/>
                  </a:cubicBezTo>
                  <a:cubicBezTo>
                    <a:pt x="126" y="103"/>
                    <a:pt x="132" y="88"/>
                    <a:pt x="132" y="71"/>
                  </a:cubicBezTo>
                  <a:cubicBezTo>
                    <a:pt x="132" y="54"/>
                    <a:pt x="126" y="40"/>
                    <a:pt x="114" y="28"/>
                  </a:cubicBezTo>
                  <a:cubicBezTo>
                    <a:pt x="102" y="16"/>
                    <a:pt x="87" y="10"/>
                    <a:pt x="71" y="10"/>
                  </a:cubicBezTo>
                  <a:cubicBezTo>
                    <a:pt x="54" y="10"/>
                    <a:pt x="39" y="16"/>
                    <a:pt x="27" y="28"/>
                  </a:cubicBezTo>
                  <a:close/>
                  <a:moveTo>
                    <a:pt x="69" y="32"/>
                  </a:moveTo>
                  <a:cubicBezTo>
                    <a:pt x="79" y="32"/>
                    <a:pt x="86" y="33"/>
                    <a:pt x="90" y="34"/>
                  </a:cubicBezTo>
                  <a:cubicBezTo>
                    <a:pt x="99" y="38"/>
                    <a:pt x="103" y="45"/>
                    <a:pt x="103" y="54"/>
                  </a:cubicBezTo>
                  <a:cubicBezTo>
                    <a:pt x="103" y="61"/>
                    <a:pt x="100" y="67"/>
                    <a:pt x="95" y="70"/>
                  </a:cubicBezTo>
                  <a:cubicBezTo>
                    <a:pt x="92" y="72"/>
                    <a:pt x="89" y="73"/>
                    <a:pt x="84" y="74"/>
                  </a:cubicBezTo>
                  <a:cubicBezTo>
                    <a:pt x="90" y="74"/>
                    <a:pt x="94" y="77"/>
                    <a:pt x="97" y="81"/>
                  </a:cubicBezTo>
                  <a:cubicBezTo>
                    <a:pt x="100" y="85"/>
                    <a:pt x="101" y="89"/>
                    <a:pt x="101" y="93"/>
                  </a:cubicBezTo>
                  <a:lnTo>
                    <a:pt x="101" y="99"/>
                  </a:lnTo>
                  <a:cubicBezTo>
                    <a:pt x="101" y="101"/>
                    <a:pt x="101" y="103"/>
                    <a:pt x="102" y="105"/>
                  </a:cubicBezTo>
                  <a:cubicBezTo>
                    <a:pt x="102" y="107"/>
                    <a:pt x="102" y="108"/>
                    <a:pt x="102" y="109"/>
                  </a:cubicBezTo>
                  <a:lnTo>
                    <a:pt x="103" y="110"/>
                  </a:lnTo>
                  <a:lnTo>
                    <a:pt x="90" y="110"/>
                  </a:lnTo>
                  <a:lnTo>
                    <a:pt x="90" y="109"/>
                  </a:lnTo>
                  <a:cubicBezTo>
                    <a:pt x="90" y="109"/>
                    <a:pt x="90" y="109"/>
                    <a:pt x="89" y="108"/>
                  </a:cubicBezTo>
                  <a:lnTo>
                    <a:pt x="89" y="106"/>
                  </a:lnTo>
                  <a:lnTo>
                    <a:pt x="89" y="100"/>
                  </a:lnTo>
                  <a:cubicBezTo>
                    <a:pt x="89" y="91"/>
                    <a:pt x="87" y="85"/>
                    <a:pt x="82" y="82"/>
                  </a:cubicBezTo>
                  <a:cubicBezTo>
                    <a:pt x="79" y="80"/>
                    <a:pt x="74" y="79"/>
                    <a:pt x="66" y="79"/>
                  </a:cubicBezTo>
                  <a:lnTo>
                    <a:pt x="56" y="79"/>
                  </a:lnTo>
                  <a:lnTo>
                    <a:pt x="56" y="110"/>
                  </a:lnTo>
                  <a:lnTo>
                    <a:pt x="42" y="110"/>
                  </a:lnTo>
                  <a:lnTo>
                    <a:pt x="42" y="32"/>
                  </a:lnTo>
                  <a:lnTo>
                    <a:pt x="69" y="32"/>
                  </a:lnTo>
                  <a:close/>
                  <a:moveTo>
                    <a:pt x="84" y="44"/>
                  </a:moveTo>
                  <a:cubicBezTo>
                    <a:pt x="81" y="42"/>
                    <a:pt x="75" y="41"/>
                    <a:pt x="67" y="41"/>
                  </a:cubicBezTo>
                  <a:lnTo>
                    <a:pt x="56" y="41"/>
                  </a:lnTo>
                  <a:lnTo>
                    <a:pt x="56" y="69"/>
                  </a:lnTo>
                  <a:lnTo>
                    <a:pt x="68" y="69"/>
                  </a:lnTo>
                  <a:cubicBezTo>
                    <a:pt x="74" y="69"/>
                    <a:pt x="78" y="69"/>
                    <a:pt x="81" y="68"/>
                  </a:cubicBezTo>
                  <a:cubicBezTo>
                    <a:pt x="87" y="66"/>
                    <a:pt x="89" y="62"/>
                    <a:pt x="89" y="56"/>
                  </a:cubicBezTo>
                  <a:cubicBezTo>
                    <a:pt x="89" y="50"/>
                    <a:pt x="87" y="46"/>
                    <a:pt x="84" y="4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
            <p:cNvSpPr>
              <a:spLocks noChangeArrowheads="1"/>
            </p:cNvSpPr>
            <p:nvPr/>
          </p:nvSpPr>
          <p:spPr bwMode="auto">
            <a:xfrm>
              <a:off x="5189538" y="3638550"/>
              <a:ext cx="207962" cy="182563"/>
            </a:xfrm>
            <a:custGeom>
              <a:avLst/>
              <a:gdLst>
                <a:gd name="T0" fmla="*/ 0 w 579"/>
                <a:gd name="T1" fmla="*/ 253 h 505"/>
                <a:gd name="T2" fmla="*/ 266 w 579"/>
                <a:gd name="T3" fmla="*/ 0 h 505"/>
                <a:gd name="T4" fmla="*/ 578 w 579"/>
                <a:gd name="T5" fmla="*/ 0 h 505"/>
                <a:gd name="T6" fmla="*/ 470 w 579"/>
                <a:gd name="T7" fmla="*/ 115 h 505"/>
                <a:gd name="T8" fmla="*/ 281 w 579"/>
                <a:gd name="T9" fmla="*/ 115 h 505"/>
                <a:gd name="T10" fmla="*/ 133 w 579"/>
                <a:gd name="T11" fmla="*/ 255 h 505"/>
                <a:gd name="T12" fmla="*/ 133 w 579"/>
                <a:gd name="T13" fmla="*/ 504 h 505"/>
                <a:gd name="T14" fmla="*/ 0 w 579"/>
                <a:gd name="T15" fmla="*/ 504 h 505"/>
                <a:gd name="T16" fmla="*/ 0 w 579"/>
                <a:gd name="T17" fmla="*/ 25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505">
                  <a:moveTo>
                    <a:pt x="0" y="253"/>
                  </a:moveTo>
                  <a:cubicBezTo>
                    <a:pt x="0" y="113"/>
                    <a:pt x="119" y="0"/>
                    <a:pt x="266" y="0"/>
                  </a:cubicBezTo>
                  <a:cubicBezTo>
                    <a:pt x="266" y="0"/>
                    <a:pt x="558" y="0"/>
                    <a:pt x="578" y="0"/>
                  </a:cubicBezTo>
                  <a:cubicBezTo>
                    <a:pt x="565" y="13"/>
                    <a:pt x="473" y="112"/>
                    <a:pt x="470" y="115"/>
                  </a:cubicBezTo>
                  <a:cubicBezTo>
                    <a:pt x="466" y="115"/>
                    <a:pt x="281" y="115"/>
                    <a:pt x="281" y="115"/>
                  </a:cubicBezTo>
                  <a:cubicBezTo>
                    <a:pt x="199" y="115"/>
                    <a:pt x="133" y="178"/>
                    <a:pt x="133" y="255"/>
                  </a:cubicBezTo>
                  <a:cubicBezTo>
                    <a:pt x="133" y="255"/>
                    <a:pt x="133" y="495"/>
                    <a:pt x="133" y="504"/>
                  </a:cubicBezTo>
                  <a:cubicBezTo>
                    <a:pt x="124" y="504"/>
                    <a:pt x="8" y="504"/>
                    <a:pt x="0" y="504"/>
                  </a:cubicBezTo>
                  <a:cubicBezTo>
                    <a:pt x="0" y="495"/>
                    <a:pt x="0" y="253"/>
                    <a:pt x="0" y="25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4"/>
            <p:cNvSpPr>
              <a:spLocks noChangeArrowheads="1"/>
            </p:cNvSpPr>
            <p:nvPr/>
          </p:nvSpPr>
          <p:spPr bwMode="auto">
            <a:xfrm>
              <a:off x="4432300" y="3636963"/>
              <a:ext cx="379413" cy="182562"/>
            </a:xfrm>
            <a:custGeom>
              <a:avLst/>
              <a:gdLst>
                <a:gd name="T0" fmla="*/ 533 w 1053"/>
                <a:gd name="T1" fmla="*/ 82 h 508"/>
                <a:gd name="T2" fmla="*/ 733 w 1053"/>
                <a:gd name="T3" fmla="*/ 0 h 508"/>
                <a:gd name="T4" fmla="*/ 780 w 1053"/>
                <a:gd name="T5" fmla="*/ 0 h 508"/>
                <a:gd name="T6" fmla="*/ 1052 w 1053"/>
                <a:gd name="T7" fmla="*/ 254 h 508"/>
                <a:gd name="T8" fmla="*/ 1052 w 1053"/>
                <a:gd name="T9" fmla="*/ 507 h 508"/>
                <a:gd name="T10" fmla="*/ 923 w 1053"/>
                <a:gd name="T11" fmla="*/ 507 h 508"/>
                <a:gd name="T12" fmla="*/ 923 w 1053"/>
                <a:gd name="T13" fmla="*/ 257 h 508"/>
                <a:gd name="T14" fmla="*/ 764 w 1053"/>
                <a:gd name="T15" fmla="*/ 109 h 508"/>
                <a:gd name="T16" fmla="*/ 749 w 1053"/>
                <a:gd name="T17" fmla="*/ 109 h 508"/>
                <a:gd name="T18" fmla="*/ 590 w 1053"/>
                <a:gd name="T19" fmla="*/ 257 h 508"/>
                <a:gd name="T20" fmla="*/ 590 w 1053"/>
                <a:gd name="T21" fmla="*/ 507 h 508"/>
                <a:gd name="T22" fmla="*/ 462 w 1053"/>
                <a:gd name="T23" fmla="*/ 507 h 508"/>
                <a:gd name="T24" fmla="*/ 462 w 1053"/>
                <a:gd name="T25" fmla="*/ 257 h 508"/>
                <a:gd name="T26" fmla="*/ 303 w 1053"/>
                <a:gd name="T27" fmla="*/ 109 h 508"/>
                <a:gd name="T28" fmla="*/ 288 w 1053"/>
                <a:gd name="T29" fmla="*/ 109 h 508"/>
                <a:gd name="T30" fmla="*/ 129 w 1053"/>
                <a:gd name="T31" fmla="*/ 257 h 508"/>
                <a:gd name="T32" fmla="*/ 129 w 1053"/>
                <a:gd name="T33" fmla="*/ 507 h 508"/>
                <a:gd name="T34" fmla="*/ 0 w 1053"/>
                <a:gd name="T35" fmla="*/ 507 h 508"/>
                <a:gd name="T36" fmla="*/ 0 w 1053"/>
                <a:gd name="T37" fmla="*/ 254 h 508"/>
                <a:gd name="T38" fmla="*/ 272 w 1053"/>
                <a:gd name="T39" fmla="*/ 0 h 508"/>
                <a:gd name="T40" fmla="*/ 319 w 1053"/>
                <a:gd name="T41" fmla="*/ 0 h 508"/>
                <a:gd name="T42" fmla="*/ 518 w 1053"/>
                <a:gd name="T43" fmla="*/ 82 h 508"/>
                <a:gd name="T44" fmla="*/ 526 w 1053"/>
                <a:gd name="T45" fmla="*/ 90 h 508"/>
                <a:gd name="T46" fmla="*/ 533 w 1053"/>
                <a:gd name="T47"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3" h="508">
                  <a:moveTo>
                    <a:pt x="533" y="82"/>
                  </a:moveTo>
                  <a:cubicBezTo>
                    <a:pt x="585" y="29"/>
                    <a:pt x="656" y="0"/>
                    <a:pt x="733" y="0"/>
                  </a:cubicBezTo>
                  <a:lnTo>
                    <a:pt x="780" y="0"/>
                  </a:lnTo>
                  <a:cubicBezTo>
                    <a:pt x="930" y="0"/>
                    <a:pt x="1052" y="114"/>
                    <a:pt x="1052" y="254"/>
                  </a:cubicBezTo>
                  <a:lnTo>
                    <a:pt x="1052" y="507"/>
                  </a:lnTo>
                  <a:lnTo>
                    <a:pt x="923" y="507"/>
                  </a:lnTo>
                  <a:lnTo>
                    <a:pt x="923" y="257"/>
                  </a:lnTo>
                  <a:cubicBezTo>
                    <a:pt x="923" y="175"/>
                    <a:pt x="852" y="109"/>
                    <a:pt x="764" y="109"/>
                  </a:cubicBezTo>
                  <a:lnTo>
                    <a:pt x="749" y="109"/>
                  </a:lnTo>
                  <a:cubicBezTo>
                    <a:pt x="661" y="109"/>
                    <a:pt x="590" y="175"/>
                    <a:pt x="590" y="257"/>
                  </a:cubicBezTo>
                  <a:lnTo>
                    <a:pt x="590" y="507"/>
                  </a:lnTo>
                  <a:lnTo>
                    <a:pt x="462" y="507"/>
                  </a:lnTo>
                  <a:lnTo>
                    <a:pt x="462" y="257"/>
                  </a:lnTo>
                  <a:cubicBezTo>
                    <a:pt x="462" y="175"/>
                    <a:pt x="390" y="109"/>
                    <a:pt x="303" y="109"/>
                  </a:cubicBezTo>
                  <a:lnTo>
                    <a:pt x="288" y="109"/>
                  </a:lnTo>
                  <a:cubicBezTo>
                    <a:pt x="200" y="109"/>
                    <a:pt x="129" y="175"/>
                    <a:pt x="129" y="257"/>
                  </a:cubicBezTo>
                  <a:lnTo>
                    <a:pt x="129" y="507"/>
                  </a:lnTo>
                  <a:lnTo>
                    <a:pt x="0" y="507"/>
                  </a:lnTo>
                  <a:lnTo>
                    <a:pt x="0" y="254"/>
                  </a:lnTo>
                  <a:cubicBezTo>
                    <a:pt x="0" y="114"/>
                    <a:pt x="122" y="0"/>
                    <a:pt x="272" y="0"/>
                  </a:cubicBezTo>
                  <a:lnTo>
                    <a:pt x="319" y="0"/>
                  </a:lnTo>
                  <a:cubicBezTo>
                    <a:pt x="395" y="0"/>
                    <a:pt x="466" y="29"/>
                    <a:pt x="518" y="82"/>
                  </a:cubicBezTo>
                  <a:lnTo>
                    <a:pt x="526" y="90"/>
                  </a:lnTo>
                  <a:lnTo>
                    <a:pt x="533" y="8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5"/>
            <p:cNvSpPr>
              <a:spLocks noChangeArrowheads="1"/>
            </p:cNvSpPr>
            <p:nvPr/>
          </p:nvSpPr>
          <p:spPr bwMode="auto">
            <a:xfrm>
              <a:off x="5413375" y="3636963"/>
              <a:ext cx="258763" cy="238125"/>
            </a:xfrm>
            <a:custGeom>
              <a:avLst/>
              <a:gdLst>
                <a:gd name="T0" fmla="*/ 719 w 720"/>
                <a:gd name="T1" fmla="*/ 0 h 663"/>
                <a:gd name="T2" fmla="*/ 719 w 720"/>
                <a:gd name="T3" fmla="*/ 398 h 663"/>
                <a:gd name="T4" fmla="*/ 436 w 720"/>
                <a:gd name="T5" fmla="*/ 662 h 663"/>
                <a:gd name="T6" fmla="*/ 48 w 720"/>
                <a:gd name="T7" fmla="*/ 662 h 663"/>
                <a:gd name="T8" fmla="*/ 155 w 720"/>
                <a:gd name="T9" fmla="*/ 549 h 663"/>
                <a:gd name="T10" fmla="*/ 420 w 720"/>
                <a:gd name="T11" fmla="*/ 549 h 663"/>
                <a:gd name="T12" fmla="*/ 575 w 720"/>
                <a:gd name="T13" fmla="*/ 449 h 663"/>
                <a:gd name="T14" fmla="*/ 580 w 720"/>
                <a:gd name="T15" fmla="*/ 436 h 663"/>
                <a:gd name="T16" fmla="*/ 283 w 720"/>
                <a:gd name="T17" fmla="*/ 436 h 663"/>
                <a:gd name="T18" fmla="*/ 0 w 720"/>
                <a:gd name="T19" fmla="*/ 172 h 663"/>
                <a:gd name="T20" fmla="*/ 0 w 720"/>
                <a:gd name="T21" fmla="*/ 0 h 663"/>
                <a:gd name="T22" fmla="*/ 134 w 720"/>
                <a:gd name="T23" fmla="*/ 0 h 663"/>
                <a:gd name="T24" fmla="*/ 134 w 720"/>
                <a:gd name="T25" fmla="*/ 169 h 663"/>
                <a:gd name="T26" fmla="*/ 299 w 720"/>
                <a:gd name="T27" fmla="*/ 323 h 663"/>
                <a:gd name="T28" fmla="*/ 585 w 720"/>
                <a:gd name="T29" fmla="*/ 323 h 663"/>
                <a:gd name="T30" fmla="*/ 585 w 720"/>
                <a:gd name="T31" fmla="*/ 0 h 663"/>
                <a:gd name="T32" fmla="*/ 719 w 720"/>
                <a:gd name="T3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663">
                  <a:moveTo>
                    <a:pt x="719" y="0"/>
                  </a:moveTo>
                  <a:lnTo>
                    <a:pt x="719" y="398"/>
                  </a:lnTo>
                  <a:cubicBezTo>
                    <a:pt x="719" y="543"/>
                    <a:pt x="592" y="662"/>
                    <a:pt x="436" y="662"/>
                  </a:cubicBezTo>
                  <a:lnTo>
                    <a:pt x="48" y="662"/>
                  </a:lnTo>
                  <a:cubicBezTo>
                    <a:pt x="71" y="638"/>
                    <a:pt x="150" y="554"/>
                    <a:pt x="155" y="549"/>
                  </a:cubicBezTo>
                  <a:lnTo>
                    <a:pt x="420" y="549"/>
                  </a:lnTo>
                  <a:cubicBezTo>
                    <a:pt x="489" y="549"/>
                    <a:pt x="550" y="510"/>
                    <a:pt x="575" y="449"/>
                  </a:cubicBezTo>
                  <a:lnTo>
                    <a:pt x="580" y="436"/>
                  </a:lnTo>
                  <a:lnTo>
                    <a:pt x="283" y="436"/>
                  </a:lnTo>
                  <a:cubicBezTo>
                    <a:pt x="127" y="436"/>
                    <a:pt x="0" y="318"/>
                    <a:pt x="0" y="172"/>
                  </a:cubicBezTo>
                  <a:lnTo>
                    <a:pt x="0" y="0"/>
                  </a:lnTo>
                  <a:lnTo>
                    <a:pt x="134" y="0"/>
                  </a:lnTo>
                  <a:lnTo>
                    <a:pt x="134" y="169"/>
                  </a:lnTo>
                  <a:cubicBezTo>
                    <a:pt x="134" y="254"/>
                    <a:pt x="208" y="323"/>
                    <a:pt x="299" y="323"/>
                  </a:cubicBezTo>
                  <a:lnTo>
                    <a:pt x="585" y="323"/>
                  </a:lnTo>
                  <a:lnTo>
                    <a:pt x="585" y="0"/>
                  </a:lnTo>
                  <a:lnTo>
                    <a:pt x="71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6"/>
            <p:cNvSpPr>
              <a:spLocks noChangeArrowheads="1"/>
            </p:cNvSpPr>
            <p:nvPr/>
          </p:nvSpPr>
          <p:spPr bwMode="auto">
            <a:xfrm>
              <a:off x="3370263" y="3638550"/>
              <a:ext cx="292100" cy="182563"/>
            </a:xfrm>
            <a:custGeom>
              <a:avLst/>
              <a:gdLst>
                <a:gd name="T0" fmla="*/ 0 w 812"/>
                <a:gd name="T1" fmla="*/ 252 h 505"/>
                <a:gd name="T2" fmla="*/ 252 w 812"/>
                <a:gd name="T3" fmla="*/ 0 h 505"/>
                <a:gd name="T4" fmla="*/ 558 w 812"/>
                <a:gd name="T5" fmla="*/ 0 h 505"/>
                <a:gd name="T6" fmla="*/ 811 w 812"/>
                <a:gd name="T7" fmla="*/ 252 h 505"/>
                <a:gd name="T8" fmla="*/ 558 w 812"/>
                <a:gd name="T9" fmla="*/ 504 h 505"/>
                <a:gd name="T10" fmla="*/ 252 w 812"/>
                <a:gd name="T11" fmla="*/ 504 h 505"/>
                <a:gd name="T12" fmla="*/ 0 w 812"/>
                <a:gd name="T13" fmla="*/ 252 h 505"/>
                <a:gd name="T14" fmla="*/ 265 w 812"/>
                <a:gd name="T15" fmla="*/ 116 h 505"/>
                <a:gd name="T16" fmla="*/ 128 w 812"/>
                <a:gd name="T17" fmla="*/ 252 h 505"/>
                <a:gd name="T18" fmla="*/ 265 w 812"/>
                <a:gd name="T19" fmla="*/ 388 h 505"/>
                <a:gd name="T20" fmla="*/ 545 w 812"/>
                <a:gd name="T21" fmla="*/ 388 h 505"/>
                <a:gd name="T22" fmla="*/ 682 w 812"/>
                <a:gd name="T23" fmla="*/ 252 h 505"/>
                <a:gd name="T24" fmla="*/ 545 w 812"/>
                <a:gd name="T25" fmla="*/ 116 h 505"/>
                <a:gd name="T26" fmla="*/ 265 w 812"/>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5">
                  <a:moveTo>
                    <a:pt x="0" y="252"/>
                  </a:moveTo>
                  <a:cubicBezTo>
                    <a:pt x="0" y="113"/>
                    <a:pt x="113" y="0"/>
                    <a:pt x="252" y="0"/>
                  </a:cubicBezTo>
                  <a:lnTo>
                    <a:pt x="558" y="0"/>
                  </a:lnTo>
                  <a:cubicBezTo>
                    <a:pt x="697" y="0"/>
                    <a:pt x="811" y="113"/>
                    <a:pt x="811" y="252"/>
                  </a:cubicBezTo>
                  <a:cubicBezTo>
                    <a:pt x="811" y="391"/>
                    <a:pt x="697" y="504"/>
                    <a:pt x="558" y="504"/>
                  </a:cubicBezTo>
                  <a:lnTo>
                    <a:pt x="252" y="504"/>
                  </a:lnTo>
                  <a:cubicBezTo>
                    <a:pt x="113" y="504"/>
                    <a:pt x="0" y="391"/>
                    <a:pt x="0" y="252"/>
                  </a:cubicBezTo>
                  <a:close/>
                  <a:moveTo>
                    <a:pt x="265" y="116"/>
                  </a:moveTo>
                  <a:cubicBezTo>
                    <a:pt x="189" y="116"/>
                    <a:pt x="128" y="177"/>
                    <a:pt x="128" y="252"/>
                  </a:cubicBezTo>
                  <a:cubicBezTo>
                    <a:pt x="128" y="327"/>
                    <a:pt x="189" y="388"/>
                    <a:pt x="265" y="388"/>
                  </a:cubicBezTo>
                  <a:lnTo>
                    <a:pt x="545" y="388"/>
                  </a:lnTo>
                  <a:cubicBezTo>
                    <a:pt x="621" y="388"/>
                    <a:pt x="682" y="327"/>
                    <a:pt x="682" y="252"/>
                  </a:cubicBezTo>
                  <a:cubicBezTo>
                    <a:pt x="682" y="177"/>
                    <a:pt x="621"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7"/>
            <p:cNvSpPr>
              <a:spLocks noChangeArrowheads="1"/>
            </p:cNvSpPr>
            <p:nvPr/>
          </p:nvSpPr>
          <p:spPr bwMode="auto">
            <a:xfrm>
              <a:off x="4852988" y="3638550"/>
              <a:ext cx="292100" cy="182563"/>
            </a:xfrm>
            <a:custGeom>
              <a:avLst/>
              <a:gdLst>
                <a:gd name="T0" fmla="*/ 0 w 811"/>
                <a:gd name="T1" fmla="*/ 252 h 505"/>
                <a:gd name="T2" fmla="*/ 252 w 811"/>
                <a:gd name="T3" fmla="*/ 0 h 505"/>
                <a:gd name="T4" fmla="*/ 558 w 811"/>
                <a:gd name="T5" fmla="*/ 0 h 505"/>
                <a:gd name="T6" fmla="*/ 810 w 811"/>
                <a:gd name="T7" fmla="*/ 252 h 505"/>
                <a:gd name="T8" fmla="*/ 558 w 811"/>
                <a:gd name="T9" fmla="*/ 504 h 505"/>
                <a:gd name="T10" fmla="*/ 252 w 811"/>
                <a:gd name="T11" fmla="*/ 504 h 505"/>
                <a:gd name="T12" fmla="*/ 0 w 811"/>
                <a:gd name="T13" fmla="*/ 252 h 505"/>
                <a:gd name="T14" fmla="*/ 265 w 811"/>
                <a:gd name="T15" fmla="*/ 116 h 505"/>
                <a:gd name="T16" fmla="*/ 128 w 811"/>
                <a:gd name="T17" fmla="*/ 252 h 505"/>
                <a:gd name="T18" fmla="*/ 265 w 811"/>
                <a:gd name="T19" fmla="*/ 388 h 505"/>
                <a:gd name="T20" fmla="*/ 545 w 811"/>
                <a:gd name="T21" fmla="*/ 388 h 505"/>
                <a:gd name="T22" fmla="*/ 681 w 811"/>
                <a:gd name="T23" fmla="*/ 252 h 505"/>
                <a:gd name="T24" fmla="*/ 545 w 811"/>
                <a:gd name="T25" fmla="*/ 116 h 505"/>
                <a:gd name="T26" fmla="*/ 265 w 811"/>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 h="505">
                  <a:moveTo>
                    <a:pt x="0" y="252"/>
                  </a:moveTo>
                  <a:cubicBezTo>
                    <a:pt x="0" y="113"/>
                    <a:pt x="113" y="0"/>
                    <a:pt x="252" y="0"/>
                  </a:cubicBezTo>
                  <a:lnTo>
                    <a:pt x="558" y="0"/>
                  </a:lnTo>
                  <a:cubicBezTo>
                    <a:pt x="697" y="0"/>
                    <a:pt x="810" y="113"/>
                    <a:pt x="810" y="252"/>
                  </a:cubicBezTo>
                  <a:cubicBezTo>
                    <a:pt x="810" y="391"/>
                    <a:pt x="697" y="504"/>
                    <a:pt x="558" y="504"/>
                  </a:cubicBezTo>
                  <a:lnTo>
                    <a:pt x="252" y="504"/>
                  </a:lnTo>
                  <a:cubicBezTo>
                    <a:pt x="113" y="504"/>
                    <a:pt x="0" y="391"/>
                    <a:pt x="0" y="252"/>
                  </a:cubicBezTo>
                  <a:close/>
                  <a:moveTo>
                    <a:pt x="265" y="116"/>
                  </a:moveTo>
                  <a:cubicBezTo>
                    <a:pt x="190" y="116"/>
                    <a:pt x="128" y="177"/>
                    <a:pt x="128" y="252"/>
                  </a:cubicBezTo>
                  <a:cubicBezTo>
                    <a:pt x="128" y="327"/>
                    <a:pt x="190" y="388"/>
                    <a:pt x="265" y="388"/>
                  </a:cubicBezTo>
                  <a:lnTo>
                    <a:pt x="545" y="388"/>
                  </a:lnTo>
                  <a:cubicBezTo>
                    <a:pt x="620" y="388"/>
                    <a:pt x="681" y="327"/>
                    <a:pt x="681" y="252"/>
                  </a:cubicBezTo>
                  <a:cubicBezTo>
                    <a:pt x="681" y="177"/>
                    <a:pt x="620"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8"/>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9"/>
            <p:cNvSpPr>
              <a:spLocks noChangeArrowheads="1"/>
            </p:cNvSpPr>
            <p:nvPr/>
          </p:nvSpPr>
          <p:spPr bwMode="auto">
            <a:xfrm>
              <a:off x="3244850" y="3638550"/>
              <a:ext cx="82550" cy="182563"/>
            </a:xfrm>
            <a:custGeom>
              <a:avLst/>
              <a:gdLst>
                <a:gd name="T0" fmla="*/ 104 w 231"/>
                <a:gd name="T1" fmla="*/ 124 h 505"/>
                <a:gd name="T2" fmla="*/ 0 w 231"/>
                <a:gd name="T3" fmla="*/ 0 h 505"/>
                <a:gd name="T4" fmla="*/ 230 w 231"/>
                <a:gd name="T5" fmla="*/ 0 h 505"/>
                <a:gd name="T6" fmla="*/ 230 w 231"/>
                <a:gd name="T7" fmla="*/ 504 h 505"/>
                <a:gd name="T8" fmla="*/ 104 w 231"/>
                <a:gd name="T9" fmla="*/ 504 h 505"/>
                <a:gd name="T10" fmla="*/ 104 w 231"/>
                <a:gd name="T11" fmla="*/ 124 h 505"/>
              </a:gdLst>
              <a:ahLst/>
              <a:cxnLst>
                <a:cxn ang="0">
                  <a:pos x="T0" y="T1"/>
                </a:cxn>
                <a:cxn ang="0">
                  <a:pos x="T2" y="T3"/>
                </a:cxn>
                <a:cxn ang="0">
                  <a:pos x="T4" y="T5"/>
                </a:cxn>
                <a:cxn ang="0">
                  <a:pos x="T6" y="T7"/>
                </a:cxn>
                <a:cxn ang="0">
                  <a:pos x="T8" y="T9"/>
                </a:cxn>
                <a:cxn ang="0">
                  <a:pos x="T10" y="T11"/>
                </a:cxn>
              </a:cxnLst>
              <a:rect l="0" t="0" r="r" b="b"/>
              <a:pathLst>
                <a:path w="231" h="505">
                  <a:moveTo>
                    <a:pt x="104" y="124"/>
                  </a:moveTo>
                  <a:cubicBezTo>
                    <a:pt x="104" y="124"/>
                    <a:pt x="11" y="13"/>
                    <a:pt x="0" y="0"/>
                  </a:cubicBezTo>
                  <a:cubicBezTo>
                    <a:pt x="18" y="0"/>
                    <a:pt x="221" y="0"/>
                    <a:pt x="230" y="0"/>
                  </a:cubicBezTo>
                  <a:cubicBezTo>
                    <a:pt x="230" y="8"/>
                    <a:pt x="230" y="496"/>
                    <a:pt x="230" y="504"/>
                  </a:cubicBezTo>
                  <a:cubicBezTo>
                    <a:pt x="221" y="504"/>
                    <a:pt x="113" y="504"/>
                    <a:pt x="104" y="504"/>
                  </a:cubicBezTo>
                  <a:cubicBezTo>
                    <a:pt x="104" y="496"/>
                    <a:pt x="104" y="124"/>
                    <a:pt x="104" y="124"/>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10"/>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11"/>
            <p:cNvSpPr>
              <a:spLocks noChangeArrowheads="1"/>
            </p:cNvSpPr>
            <p:nvPr/>
          </p:nvSpPr>
          <p:spPr bwMode="auto">
            <a:xfrm>
              <a:off x="4102100" y="3636963"/>
              <a:ext cx="285750" cy="182562"/>
            </a:xfrm>
            <a:custGeom>
              <a:avLst/>
              <a:gdLst>
                <a:gd name="T0" fmla="*/ 0 w 794"/>
                <a:gd name="T1" fmla="*/ 253 h 505"/>
                <a:gd name="T2" fmla="*/ 253 w 794"/>
                <a:gd name="T3" fmla="*/ 0 h 505"/>
                <a:gd name="T4" fmla="*/ 541 w 794"/>
                <a:gd name="T5" fmla="*/ 0 h 505"/>
                <a:gd name="T6" fmla="*/ 793 w 794"/>
                <a:gd name="T7" fmla="*/ 253 h 505"/>
                <a:gd name="T8" fmla="*/ 788 w 794"/>
                <a:gd name="T9" fmla="*/ 302 h 505"/>
                <a:gd name="T10" fmla="*/ 137 w 794"/>
                <a:gd name="T11" fmla="*/ 301 h 505"/>
                <a:gd name="T12" fmla="*/ 140 w 794"/>
                <a:gd name="T13" fmla="*/ 308 h 505"/>
                <a:gd name="T14" fmla="*/ 266 w 794"/>
                <a:gd name="T15" fmla="*/ 388 h 505"/>
                <a:gd name="T16" fmla="*/ 752 w 794"/>
                <a:gd name="T17" fmla="*/ 388 h 505"/>
                <a:gd name="T18" fmla="*/ 541 w 794"/>
                <a:gd name="T19" fmla="*/ 504 h 505"/>
                <a:gd name="T20" fmla="*/ 253 w 794"/>
                <a:gd name="T21" fmla="*/ 504 h 505"/>
                <a:gd name="T22" fmla="*/ 0 w 794"/>
                <a:gd name="T23" fmla="*/ 253 h 505"/>
                <a:gd name="T24" fmla="*/ 266 w 794"/>
                <a:gd name="T25" fmla="*/ 117 h 505"/>
                <a:gd name="T26" fmla="*/ 140 w 794"/>
                <a:gd name="T27" fmla="*/ 197 h 505"/>
                <a:gd name="T28" fmla="*/ 138 w 794"/>
                <a:gd name="T29" fmla="*/ 204 h 505"/>
                <a:gd name="T30" fmla="*/ 655 w 794"/>
                <a:gd name="T31" fmla="*/ 204 h 505"/>
                <a:gd name="T32" fmla="*/ 652 w 794"/>
                <a:gd name="T33" fmla="*/ 197 h 505"/>
                <a:gd name="T34" fmla="*/ 528 w 794"/>
                <a:gd name="T35" fmla="*/ 117 h 505"/>
                <a:gd name="T36" fmla="*/ 266 w 794"/>
                <a:gd name="T37" fmla="*/ 11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4" h="505">
                  <a:moveTo>
                    <a:pt x="0" y="253"/>
                  </a:moveTo>
                  <a:cubicBezTo>
                    <a:pt x="0" y="113"/>
                    <a:pt x="114" y="0"/>
                    <a:pt x="253" y="0"/>
                  </a:cubicBezTo>
                  <a:lnTo>
                    <a:pt x="541" y="0"/>
                  </a:lnTo>
                  <a:cubicBezTo>
                    <a:pt x="680" y="0"/>
                    <a:pt x="793" y="113"/>
                    <a:pt x="793" y="253"/>
                  </a:cubicBezTo>
                  <a:cubicBezTo>
                    <a:pt x="793" y="269"/>
                    <a:pt x="791" y="285"/>
                    <a:pt x="788" y="302"/>
                  </a:cubicBezTo>
                  <a:cubicBezTo>
                    <a:pt x="780" y="302"/>
                    <a:pt x="137" y="301"/>
                    <a:pt x="137" y="301"/>
                  </a:cubicBezTo>
                  <a:lnTo>
                    <a:pt x="140" y="308"/>
                  </a:lnTo>
                  <a:cubicBezTo>
                    <a:pt x="162" y="357"/>
                    <a:pt x="211" y="388"/>
                    <a:pt x="266" y="388"/>
                  </a:cubicBezTo>
                  <a:cubicBezTo>
                    <a:pt x="266" y="388"/>
                    <a:pt x="734" y="388"/>
                    <a:pt x="752" y="388"/>
                  </a:cubicBezTo>
                  <a:cubicBezTo>
                    <a:pt x="705" y="460"/>
                    <a:pt x="627" y="504"/>
                    <a:pt x="541" y="504"/>
                  </a:cubicBezTo>
                  <a:lnTo>
                    <a:pt x="253" y="504"/>
                  </a:lnTo>
                  <a:cubicBezTo>
                    <a:pt x="114" y="504"/>
                    <a:pt x="0" y="392"/>
                    <a:pt x="0" y="253"/>
                  </a:cubicBezTo>
                  <a:close/>
                  <a:moveTo>
                    <a:pt x="266" y="117"/>
                  </a:moveTo>
                  <a:cubicBezTo>
                    <a:pt x="212" y="117"/>
                    <a:pt x="163" y="148"/>
                    <a:pt x="140" y="197"/>
                  </a:cubicBezTo>
                  <a:lnTo>
                    <a:pt x="138" y="204"/>
                  </a:lnTo>
                  <a:lnTo>
                    <a:pt x="655" y="204"/>
                  </a:lnTo>
                  <a:lnTo>
                    <a:pt x="652" y="197"/>
                  </a:lnTo>
                  <a:cubicBezTo>
                    <a:pt x="630" y="148"/>
                    <a:pt x="581" y="117"/>
                    <a:pt x="528"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 name="Freeform 12"/>
            <p:cNvSpPr>
              <a:spLocks noChangeArrowheads="1"/>
            </p:cNvSpPr>
            <p:nvPr/>
          </p:nvSpPr>
          <p:spPr bwMode="auto">
            <a:xfrm>
              <a:off x="3665538" y="3570288"/>
              <a:ext cx="395287" cy="249237"/>
            </a:xfrm>
            <a:custGeom>
              <a:avLst/>
              <a:gdLst>
                <a:gd name="T0" fmla="*/ 1097 w 1098"/>
                <a:gd name="T1" fmla="*/ 0 h 691"/>
                <a:gd name="T2" fmla="*/ 1097 w 1098"/>
                <a:gd name="T3" fmla="*/ 690 h 691"/>
                <a:gd name="T4" fmla="*/ 970 w 1098"/>
                <a:gd name="T5" fmla="*/ 690 h 691"/>
                <a:gd name="T6" fmla="*/ 970 w 1098"/>
                <a:gd name="T7" fmla="*/ 217 h 691"/>
                <a:gd name="T8" fmla="*/ 671 w 1098"/>
                <a:gd name="T9" fmla="*/ 538 h 691"/>
                <a:gd name="T10" fmla="*/ 610 w 1098"/>
                <a:gd name="T11" fmla="*/ 563 h 691"/>
                <a:gd name="T12" fmla="*/ 548 w 1098"/>
                <a:gd name="T13" fmla="*/ 538 h 691"/>
                <a:gd name="T14" fmla="*/ 249 w 1098"/>
                <a:gd name="T15" fmla="*/ 217 h 691"/>
                <a:gd name="T16" fmla="*/ 249 w 1098"/>
                <a:gd name="T17" fmla="*/ 690 h 691"/>
                <a:gd name="T18" fmla="*/ 118 w 1098"/>
                <a:gd name="T19" fmla="*/ 690 h 691"/>
                <a:gd name="T20" fmla="*/ 118 w 1098"/>
                <a:gd name="T21" fmla="*/ 134 h 691"/>
                <a:gd name="T22" fmla="*/ 0 w 1098"/>
                <a:gd name="T23" fmla="*/ 0 h 691"/>
                <a:gd name="T24" fmla="*/ 242 w 1098"/>
                <a:gd name="T25" fmla="*/ 0 h 691"/>
                <a:gd name="T26" fmla="*/ 579 w 1098"/>
                <a:gd name="T27" fmla="*/ 361 h 691"/>
                <a:gd name="T28" fmla="*/ 610 w 1098"/>
                <a:gd name="T29" fmla="*/ 373 h 691"/>
                <a:gd name="T30" fmla="*/ 640 w 1098"/>
                <a:gd name="T31" fmla="*/ 362 h 691"/>
                <a:gd name="T32" fmla="*/ 975 w 1098"/>
                <a:gd name="T33" fmla="*/ 0 h 691"/>
                <a:gd name="T34" fmla="*/ 1097 w 1098"/>
                <a:gd name="T35"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691">
                  <a:moveTo>
                    <a:pt x="1097" y="0"/>
                  </a:moveTo>
                  <a:lnTo>
                    <a:pt x="1097" y="690"/>
                  </a:lnTo>
                  <a:lnTo>
                    <a:pt x="970" y="690"/>
                  </a:lnTo>
                  <a:lnTo>
                    <a:pt x="970" y="217"/>
                  </a:lnTo>
                  <a:lnTo>
                    <a:pt x="671" y="538"/>
                  </a:lnTo>
                  <a:cubicBezTo>
                    <a:pt x="656" y="553"/>
                    <a:pt x="632" y="563"/>
                    <a:pt x="610" y="563"/>
                  </a:cubicBezTo>
                  <a:cubicBezTo>
                    <a:pt x="588" y="563"/>
                    <a:pt x="563" y="553"/>
                    <a:pt x="548" y="538"/>
                  </a:cubicBezTo>
                  <a:lnTo>
                    <a:pt x="249" y="217"/>
                  </a:lnTo>
                  <a:lnTo>
                    <a:pt x="249" y="690"/>
                  </a:lnTo>
                  <a:lnTo>
                    <a:pt x="118" y="690"/>
                  </a:lnTo>
                  <a:lnTo>
                    <a:pt x="118" y="134"/>
                  </a:lnTo>
                  <a:lnTo>
                    <a:pt x="0" y="0"/>
                  </a:lnTo>
                  <a:lnTo>
                    <a:pt x="242" y="0"/>
                  </a:lnTo>
                  <a:cubicBezTo>
                    <a:pt x="248" y="7"/>
                    <a:pt x="579" y="361"/>
                    <a:pt x="579" y="361"/>
                  </a:cubicBezTo>
                  <a:cubicBezTo>
                    <a:pt x="587" y="369"/>
                    <a:pt x="598" y="373"/>
                    <a:pt x="610" y="373"/>
                  </a:cubicBezTo>
                  <a:cubicBezTo>
                    <a:pt x="621" y="373"/>
                    <a:pt x="632" y="369"/>
                    <a:pt x="640" y="362"/>
                  </a:cubicBezTo>
                  <a:cubicBezTo>
                    <a:pt x="640" y="361"/>
                    <a:pt x="942" y="36"/>
                    <a:pt x="975" y="0"/>
                  </a:cubicBezTo>
                  <a:lnTo>
                    <a:pt x="109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69" name="Group 68"/>
          <p:cNvGrpSpPr/>
          <p:nvPr/>
        </p:nvGrpSpPr>
        <p:grpSpPr>
          <a:xfrm>
            <a:off x="1527217" y="4604143"/>
            <a:ext cx="501274" cy="732106"/>
            <a:chOff x="5758036" y="1048866"/>
            <a:chExt cx="2244626" cy="1919476"/>
          </a:xfrm>
        </p:grpSpPr>
        <p:grpSp>
          <p:nvGrpSpPr>
            <p:cNvPr id="70" name="Group 69"/>
            <p:cNvGrpSpPr/>
            <p:nvPr/>
          </p:nvGrpSpPr>
          <p:grpSpPr>
            <a:xfrm>
              <a:off x="6512803" y="1048866"/>
              <a:ext cx="743349" cy="159200"/>
              <a:chOff x="3756025" y="4551363"/>
              <a:chExt cx="941388" cy="201613"/>
            </a:xfrm>
          </p:grpSpPr>
          <p:sp>
            <p:nvSpPr>
              <p:cNvPr id="72" name="Freeform 109"/>
              <p:cNvSpPr>
                <a:spLocks/>
              </p:cNvSpPr>
              <p:nvPr/>
            </p:nvSpPr>
            <p:spPr bwMode="auto">
              <a:xfrm>
                <a:off x="4357688" y="4551363"/>
                <a:ext cx="271463" cy="201613"/>
              </a:xfrm>
              <a:custGeom>
                <a:avLst/>
                <a:gdLst>
                  <a:gd name="T0" fmla="*/ 118 w 1011"/>
                  <a:gd name="T1" fmla="*/ 143 h 741"/>
                  <a:gd name="T2" fmla="*/ 0 w 1011"/>
                  <a:gd name="T3" fmla="*/ 0 h 741"/>
                  <a:gd name="T4" fmla="*/ 252 w 1011"/>
                  <a:gd name="T5" fmla="*/ 0 h 741"/>
                  <a:gd name="T6" fmla="*/ 252 w 1011"/>
                  <a:gd name="T7" fmla="*/ 452 h 741"/>
                  <a:gd name="T8" fmla="*/ 411 w 1011"/>
                  <a:gd name="T9" fmla="*/ 608 h 741"/>
                  <a:gd name="T10" fmla="*/ 896 w 1011"/>
                  <a:gd name="T11" fmla="*/ 608 h 741"/>
                  <a:gd name="T12" fmla="*/ 1011 w 1011"/>
                  <a:gd name="T13" fmla="*/ 741 h 741"/>
                  <a:gd name="T14" fmla="*/ 395 w 1011"/>
                  <a:gd name="T15" fmla="*/ 741 h 741"/>
                  <a:gd name="T16" fmla="*/ 118 w 1011"/>
                  <a:gd name="T17" fmla="*/ 454 h 741"/>
                  <a:gd name="T18" fmla="*/ 118 w 1011"/>
                  <a:gd name="T19" fmla="*/ 14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1" h="741">
                    <a:moveTo>
                      <a:pt x="118" y="143"/>
                    </a:moveTo>
                    <a:lnTo>
                      <a:pt x="0" y="0"/>
                    </a:lnTo>
                    <a:lnTo>
                      <a:pt x="252" y="0"/>
                    </a:lnTo>
                    <a:lnTo>
                      <a:pt x="252" y="452"/>
                    </a:lnTo>
                    <a:cubicBezTo>
                      <a:pt x="252" y="539"/>
                      <a:pt x="324" y="608"/>
                      <a:pt x="411" y="608"/>
                    </a:cubicBezTo>
                    <a:lnTo>
                      <a:pt x="896" y="608"/>
                    </a:lnTo>
                    <a:cubicBezTo>
                      <a:pt x="898" y="611"/>
                      <a:pt x="998" y="726"/>
                      <a:pt x="1011" y="741"/>
                    </a:cubicBezTo>
                    <a:lnTo>
                      <a:pt x="395" y="741"/>
                    </a:lnTo>
                    <a:cubicBezTo>
                      <a:pt x="237" y="741"/>
                      <a:pt x="118" y="612"/>
                      <a:pt x="118" y="454"/>
                    </a:cubicBezTo>
                    <a:lnTo>
                      <a:pt x="118" y="14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110"/>
              <p:cNvSpPr>
                <a:spLocks/>
              </p:cNvSpPr>
              <p:nvPr/>
            </p:nvSpPr>
            <p:spPr bwMode="auto">
              <a:xfrm>
                <a:off x="3756025" y="4551363"/>
                <a:ext cx="301625" cy="200025"/>
              </a:xfrm>
              <a:custGeom>
                <a:avLst/>
                <a:gdLst>
                  <a:gd name="T0" fmla="*/ 938 w 1126"/>
                  <a:gd name="T1" fmla="*/ 0 h 739"/>
                  <a:gd name="T2" fmla="*/ 600 w 1126"/>
                  <a:gd name="T3" fmla="*/ 473 h 739"/>
                  <a:gd name="T4" fmla="*/ 564 w 1126"/>
                  <a:gd name="T5" fmla="*/ 490 h 739"/>
                  <a:gd name="T6" fmla="*/ 528 w 1126"/>
                  <a:gd name="T7" fmla="*/ 473 h 739"/>
                  <a:gd name="T8" fmla="*/ 190 w 1126"/>
                  <a:gd name="T9" fmla="*/ 0 h 739"/>
                  <a:gd name="T10" fmla="*/ 0 w 1126"/>
                  <a:gd name="T11" fmla="*/ 0 h 739"/>
                  <a:gd name="T12" fmla="*/ 512 w 1126"/>
                  <a:gd name="T13" fmla="*/ 715 h 739"/>
                  <a:gd name="T14" fmla="*/ 564 w 1126"/>
                  <a:gd name="T15" fmla="*/ 739 h 739"/>
                  <a:gd name="T16" fmla="*/ 618 w 1126"/>
                  <a:gd name="T17" fmla="*/ 712 h 739"/>
                  <a:gd name="T18" fmla="*/ 1126 w 1126"/>
                  <a:gd name="T19" fmla="*/ 0 h 739"/>
                  <a:gd name="T20" fmla="*/ 938 w 1126"/>
                  <a:gd name="T21"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6" h="739">
                    <a:moveTo>
                      <a:pt x="938" y="0"/>
                    </a:moveTo>
                    <a:lnTo>
                      <a:pt x="600" y="473"/>
                    </a:lnTo>
                    <a:cubicBezTo>
                      <a:pt x="590" y="484"/>
                      <a:pt x="579" y="490"/>
                      <a:pt x="564" y="490"/>
                    </a:cubicBezTo>
                    <a:cubicBezTo>
                      <a:pt x="549" y="490"/>
                      <a:pt x="538" y="484"/>
                      <a:pt x="528" y="473"/>
                    </a:cubicBezTo>
                    <a:lnTo>
                      <a:pt x="190" y="0"/>
                    </a:lnTo>
                    <a:lnTo>
                      <a:pt x="0" y="0"/>
                    </a:lnTo>
                    <a:cubicBezTo>
                      <a:pt x="0" y="0"/>
                      <a:pt x="509" y="710"/>
                      <a:pt x="512" y="715"/>
                    </a:cubicBezTo>
                    <a:cubicBezTo>
                      <a:pt x="524" y="729"/>
                      <a:pt x="546" y="739"/>
                      <a:pt x="564" y="739"/>
                    </a:cubicBezTo>
                    <a:cubicBezTo>
                      <a:pt x="583" y="739"/>
                      <a:pt x="604" y="729"/>
                      <a:pt x="618" y="712"/>
                    </a:cubicBezTo>
                    <a:cubicBezTo>
                      <a:pt x="619" y="710"/>
                      <a:pt x="1126" y="0"/>
                      <a:pt x="1126" y="0"/>
                    </a:cubicBezTo>
                    <a:lnTo>
                      <a:pt x="9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11"/>
              <p:cNvSpPr>
                <a:spLocks noEditPoints="1"/>
              </p:cNvSpPr>
              <p:nvPr/>
            </p:nvSpPr>
            <p:spPr bwMode="auto">
              <a:xfrm>
                <a:off x="4048125" y="4551363"/>
                <a:ext cx="298450" cy="201613"/>
              </a:xfrm>
              <a:custGeom>
                <a:avLst/>
                <a:gdLst>
                  <a:gd name="T0" fmla="*/ 22 w 1111"/>
                  <a:gd name="T1" fmla="*/ 370 h 741"/>
                  <a:gd name="T2" fmla="*/ 392 w 1111"/>
                  <a:gd name="T3" fmla="*/ 0 h 741"/>
                  <a:gd name="T4" fmla="*/ 741 w 1111"/>
                  <a:gd name="T5" fmla="*/ 0 h 741"/>
                  <a:gd name="T6" fmla="*/ 1020 w 1111"/>
                  <a:gd name="T7" fmla="*/ 132 h 741"/>
                  <a:gd name="T8" fmla="*/ 399 w 1111"/>
                  <a:gd name="T9" fmla="*/ 132 h 741"/>
                  <a:gd name="T10" fmla="*/ 183 w 1111"/>
                  <a:gd name="T11" fmla="*/ 273 h 741"/>
                  <a:gd name="T12" fmla="*/ 169 w 1111"/>
                  <a:gd name="T13" fmla="*/ 304 h 741"/>
                  <a:gd name="T14" fmla="*/ 1111 w 1111"/>
                  <a:gd name="T15" fmla="*/ 304 h 741"/>
                  <a:gd name="T16" fmla="*/ 1111 w 1111"/>
                  <a:gd name="T17" fmla="*/ 370 h 741"/>
                  <a:gd name="T18" fmla="*/ 741 w 1111"/>
                  <a:gd name="T19" fmla="*/ 741 h 741"/>
                  <a:gd name="T20" fmla="*/ 344 w 1111"/>
                  <a:gd name="T21" fmla="*/ 741 h 741"/>
                  <a:gd name="T22" fmla="*/ 64 w 1111"/>
                  <a:gd name="T23" fmla="*/ 608 h 741"/>
                  <a:gd name="T24" fmla="*/ 732 w 1111"/>
                  <a:gd name="T25" fmla="*/ 608 h 741"/>
                  <a:gd name="T26" fmla="*/ 949 w 1111"/>
                  <a:gd name="T27" fmla="*/ 467 h 741"/>
                  <a:gd name="T28" fmla="*/ 962 w 1111"/>
                  <a:gd name="T29" fmla="*/ 436 h 741"/>
                  <a:gd name="T30" fmla="*/ 22 w 1111"/>
                  <a:gd name="T31" fmla="*/ 436 h 741"/>
                  <a:gd name="T32" fmla="*/ 22 w 1111"/>
                  <a:gd name="T33" fmla="*/ 370 h 741"/>
                  <a:gd name="T34" fmla="*/ 0 w 1111"/>
                  <a:gd name="T35" fmla="*/ 370 h 741"/>
                  <a:gd name="T36" fmla="*/ 0 w 1111"/>
                  <a:gd name="T37" fmla="*/ 370 h 741"/>
                  <a:gd name="T38" fmla="*/ 0 w 1111"/>
                  <a:gd name="T39"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1" h="741">
                    <a:moveTo>
                      <a:pt x="22" y="370"/>
                    </a:moveTo>
                    <a:cubicBezTo>
                      <a:pt x="22" y="166"/>
                      <a:pt x="188" y="0"/>
                      <a:pt x="392" y="0"/>
                    </a:cubicBezTo>
                    <a:lnTo>
                      <a:pt x="741" y="0"/>
                    </a:lnTo>
                    <a:cubicBezTo>
                      <a:pt x="850" y="0"/>
                      <a:pt x="949" y="49"/>
                      <a:pt x="1020" y="132"/>
                    </a:cubicBezTo>
                    <a:cubicBezTo>
                      <a:pt x="974" y="132"/>
                      <a:pt x="399" y="132"/>
                      <a:pt x="399" y="132"/>
                    </a:cubicBezTo>
                    <a:cubicBezTo>
                      <a:pt x="305" y="132"/>
                      <a:pt x="223" y="186"/>
                      <a:pt x="183" y="273"/>
                    </a:cubicBezTo>
                    <a:lnTo>
                      <a:pt x="169" y="304"/>
                    </a:lnTo>
                    <a:lnTo>
                      <a:pt x="1111" y="304"/>
                    </a:lnTo>
                    <a:lnTo>
                      <a:pt x="1111" y="370"/>
                    </a:lnTo>
                    <a:cubicBezTo>
                      <a:pt x="1111" y="575"/>
                      <a:pt x="945" y="741"/>
                      <a:pt x="741" y="741"/>
                    </a:cubicBezTo>
                    <a:lnTo>
                      <a:pt x="344" y="741"/>
                    </a:lnTo>
                    <a:cubicBezTo>
                      <a:pt x="235" y="741"/>
                      <a:pt x="135" y="692"/>
                      <a:pt x="64" y="608"/>
                    </a:cubicBezTo>
                    <a:cubicBezTo>
                      <a:pt x="111" y="608"/>
                      <a:pt x="732" y="608"/>
                      <a:pt x="732" y="608"/>
                    </a:cubicBezTo>
                    <a:cubicBezTo>
                      <a:pt x="826" y="608"/>
                      <a:pt x="911" y="553"/>
                      <a:pt x="949" y="467"/>
                    </a:cubicBezTo>
                    <a:lnTo>
                      <a:pt x="962" y="436"/>
                    </a:lnTo>
                    <a:cubicBezTo>
                      <a:pt x="962" y="436"/>
                      <a:pt x="43" y="436"/>
                      <a:pt x="22" y="436"/>
                    </a:cubicBezTo>
                    <a:cubicBezTo>
                      <a:pt x="22" y="420"/>
                      <a:pt x="22" y="370"/>
                      <a:pt x="22" y="370"/>
                    </a:cubicBezTo>
                    <a:close/>
                    <a:moveTo>
                      <a:pt x="0" y="370"/>
                    </a:moveTo>
                    <a:lnTo>
                      <a:pt x="0" y="370"/>
                    </a:lnTo>
                    <a:lnTo>
                      <a:pt x="0" y="37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12"/>
              <p:cNvSpPr>
                <a:spLocks noEditPoints="1"/>
              </p:cNvSpPr>
              <p:nvPr/>
            </p:nvSpPr>
            <p:spPr bwMode="auto">
              <a:xfrm>
                <a:off x="4645025" y="4722813"/>
                <a:ext cx="52388" cy="30163"/>
              </a:xfrm>
              <a:custGeom>
                <a:avLst/>
                <a:gdLst>
                  <a:gd name="T0" fmla="*/ 50 w 198"/>
                  <a:gd name="T1" fmla="*/ 19 h 114"/>
                  <a:gd name="T2" fmla="*/ 50 w 198"/>
                  <a:gd name="T3" fmla="*/ 111 h 114"/>
                  <a:gd name="T4" fmla="*/ 31 w 198"/>
                  <a:gd name="T5" fmla="*/ 111 h 114"/>
                  <a:gd name="T6" fmla="*/ 31 w 198"/>
                  <a:gd name="T7" fmla="*/ 19 h 114"/>
                  <a:gd name="T8" fmla="*/ 0 w 198"/>
                  <a:gd name="T9" fmla="*/ 19 h 114"/>
                  <a:gd name="T10" fmla="*/ 0 w 198"/>
                  <a:gd name="T11" fmla="*/ 0 h 114"/>
                  <a:gd name="T12" fmla="*/ 81 w 198"/>
                  <a:gd name="T13" fmla="*/ 0 h 114"/>
                  <a:gd name="T14" fmla="*/ 81 w 198"/>
                  <a:gd name="T15" fmla="*/ 19 h 114"/>
                  <a:gd name="T16" fmla="*/ 50 w 198"/>
                  <a:gd name="T17" fmla="*/ 19 h 114"/>
                  <a:gd name="T18" fmla="*/ 180 w 198"/>
                  <a:gd name="T19" fmla="*/ 111 h 114"/>
                  <a:gd name="T20" fmla="*/ 180 w 198"/>
                  <a:gd name="T21" fmla="*/ 52 h 114"/>
                  <a:gd name="T22" fmla="*/ 180 w 198"/>
                  <a:gd name="T23" fmla="*/ 40 h 114"/>
                  <a:gd name="T24" fmla="*/ 176 w 198"/>
                  <a:gd name="T25" fmla="*/ 51 h 114"/>
                  <a:gd name="T26" fmla="*/ 148 w 198"/>
                  <a:gd name="T27" fmla="*/ 114 h 114"/>
                  <a:gd name="T28" fmla="*/ 121 w 198"/>
                  <a:gd name="T29" fmla="*/ 51 h 114"/>
                  <a:gd name="T30" fmla="*/ 117 w 198"/>
                  <a:gd name="T31" fmla="*/ 40 h 114"/>
                  <a:gd name="T32" fmla="*/ 117 w 198"/>
                  <a:gd name="T33" fmla="*/ 52 h 114"/>
                  <a:gd name="T34" fmla="*/ 117 w 198"/>
                  <a:gd name="T35" fmla="*/ 111 h 114"/>
                  <a:gd name="T36" fmla="*/ 99 w 198"/>
                  <a:gd name="T37" fmla="*/ 111 h 114"/>
                  <a:gd name="T38" fmla="*/ 99 w 198"/>
                  <a:gd name="T39" fmla="*/ 0 h 114"/>
                  <a:gd name="T40" fmla="*/ 118 w 198"/>
                  <a:gd name="T41" fmla="*/ 0 h 114"/>
                  <a:gd name="T42" fmla="*/ 143 w 198"/>
                  <a:gd name="T43" fmla="*/ 57 h 114"/>
                  <a:gd name="T44" fmla="*/ 149 w 198"/>
                  <a:gd name="T45" fmla="*/ 73 h 114"/>
                  <a:gd name="T46" fmla="*/ 155 w 198"/>
                  <a:gd name="T47" fmla="*/ 57 h 114"/>
                  <a:gd name="T48" fmla="*/ 179 w 198"/>
                  <a:gd name="T49" fmla="*/ 0 h 114"/>
                  <a:gd name="T50" fmla="*/ 198 w 198"/>
                  <a:gd name="T51" fmla="*/ 0 h 114"/>
                  <a:gd name="T52" fmla="*/ 198 w 198"/>
                  <a:gd name="T53" fmla="*/ 111 h 114"/>
                  <a:gd name="T54" fmla="*/ 180 w 198"/>
                  <a:gd name="T55"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114">
                    <a:moveTo>
                      <a:pt x="50" y="19"/>
                    </a:moveTo>
                    <a:lnTo>
                      <a:pt x="50" y="111"/>
                    </a:lnTo>
                    <a:lnTo>
                      <a:pt x="31" y="111"/>
                    </a:lnTo>
                    <a:lnTo>
                      <a:pt x="31" y="19"/>
                    </a:lnTo>
                    <a:lnTo>
                      <a:pt x="0" y="19"/>
                    </a:lnTo>
                    <a:lnTo>
                      <a:pt x="0" y="0"/>
                    </a:lnTo>
                    <a:lnTo>
                      <a:pt x="81" y="0"/>
                    </a:lnTo>
                    <a:lnTo>
                      <a:pt x="81" y="19"/>
                    </a:lnTo>
                    <a:lnTo>
                      <a:pt x="50" y="19"/>
                    </a:lnTo>
                    <a:close/>
                    <a:moveTo>
                      <a:pt x="180" y="111"/>
                    </a:moveTo>
                    <a:lnTo>
                      <a:pt x="180" y="52"/>
                    </a:lnTo>
                    <a:lnTo>
                      <a:pt x="180" y="40"/>
                    </a:lnTo>
                    <a:cubicBezTo>
                      <a:pt x="179" y="43"/>
                      <a:pt x="177" y="47"/>
                      <a:pt x="176" y="51"/>
                    </a:cubicBezTo>
                    <a:lnTo>
                      <a:pt x="148" y="114"/>
                    </a:lnTo>
                    <a:lnTo>
                      <a:pt x="121" y="51"/>
                    </a:lnTo>
                    <a:cubicBezTo>
                      <a:pt x="120" y="47"/>
                      <a:pt x="118" y="43"/>
                      <a:pt x="117" y="40"/>
                    </a:cubicBezTo>
                    <a:cubicBezTo>
                      <a:pt x="117" y="44"/>
                      <a:pt x="117" y="49"/>
                      <a:pt x="117" y="52"/>
                    </a:cubicBezTo>
                    <a:lnTo>
                      <a:pt x="117" y="111"/>
                    </a:lnTo>
                    <a:lnTo>
                      <a:pt x="99" y="111"/>
                    </a:lnTo>
                    <a:lnTo>
                      <a:pt x="99" y="0"/>
                    </a:lnTo>
                    <a:lnTo>
                      <a:pt x="118" y="0"/>
                    </a:lnTo>
                    <a:lnTo>
                      <a:pt x="143" y="57"/>
                    </a:lnTo>
                    <a:cubicBezTo>
                      <a:pt x="145" y="62"/>
                      <a:pt x="147" y="68"/>
                      <a:pt x="149" y="73"/>
                    </a:cubicBezTo>
                    <a:cubicBezTo>
                      <a:pt x="151" y="68"/>
                      <a:pt x="153" y="62"/>
                      <a:pt x="155" y="57"/>
                    </a:cubicBezTo>
                    <a:lnTo>
                      <a:pt x="179" y="0"/>
                    </a:lnTo>
                    <a:lnTo>
                      <a:pt x="198" y="0"/>
                    </a:lnTo>
                    <a:lnTo>
                      <a:pt x="198" y="111"/>
                    </a:lnTo>
                    <a:lnTo>
                      <a:pt x="180" y="1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71" name="Picture 7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8036" y="1655699"/>
              <a:ext cx="2244626" cy="1312643"/>
            </a:xfrm>
            <a:prstGeom prst="rect">
              <a:avLst/>
            </a:prstGeom>
          </p:spPr>
        </p:pic>
      </p:grpSp>
    </p:spTree>
    <p:extLst>
      <p:ext uri="{BB962C8B-B14F-4D97-AF65-F5344CB8AC3E}">
        <p14:creationId xmlns:p14="http://schemas.microsoft.com/office/powerpoint/2010/main" val="3688422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391229638"/>
              </p:ext>
            </p:extLst>
          </p:nvPr>
        </p:nvGraphicFramePr>
        <p:xfrm>
          <a:off x="1258888" y="1363352"/>
          <a:ext cx="7437438" cy="4877478"/>
        </p:xfrm>
        <a:graphic>
          <a:graphicData uri="http://schemas.openxmlformats.org/drawingml/2006/table">
            <a:tbl>
              <a:tblPr>
                <a:tableStyleId>{073A0DAA-6AF3-43AB-8588-CEC1D06C72B9}</a:tableStyleId>
              </a:tblPr>
              <a:tblGrid>
                <a:gridCol w="2479146"/>
                <a:gridCol w="2479146"/>
                <a:gridCol w="2479146"/>
              </a:tblGrid>
              <a:tr h="681653">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81653">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81653">
                <a:tc>
                  <a:txBody>
                    <a:bodyPr/>
                    <a:lstStyle/>
                    <a:p>
                      <a:pPr algn="l"/>
                      <a:r>
                        <a:rPr lang="en-US" sz="1700" kern="1200" dirty="0" smtClean="0">
                          <a:solidFill>
                            <a:schemeClr val="dk1"/>
                          </a:solidFill>
                          <a:latin typeface="+mn-lt"/>
                          <a:ea typeface="+mn-ea"/>
                          <a:cs typeface="+mn-cs"/>
                        </a:rPr>
                        <a:t>Up to 3.0TB</a:t>
                      </a:r>
                      <a:endParaRPr lang="en-US" sz="1700" kern="1200" baseline="0" dirty="0" smtClean="0">
                        <a:solidFill>
                          <a:schemeClr val="dk1"/>
                        </a:solidFill>
                        <a:latin typeface="+mn-lt"/>
                        <a:ea typeface="+mn-ea"/>
                        <a:cs typeface="+mn-cs"/>
                      </a:endParaRPr>
                    </a:p>
                    <a:p>
                      <a:pPr algn="l"/>
                      <a:r>
                        <a:rPr lang="en-US" sz="1700" kern="1200" baseline="0" dirty="0" smtClean="0">
                          <a:solidFill>
                            <a:schemeClr val="dk1"/>
                          </a:solidFill>
                          <a:latin typeface="+mn-lt"/>
                          <a:ea typeface="+mn-ea"/>
                          <a:cs typeface="+mn-cs"/>
                        </a:rPr>
                        <a:t>1.3GB/s, 800.000 IOPs</a:t>
                      </a:r>
                      <a:endParaRPr lang="en-US" sz="17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dirty="0" smtClean="0">
                          <a:solidFill>
                            <a:schemeClr val="dk1"/>
                          </a:solidFill>
                          <a:latin typeface="+mn-lt"/>
                          <a:ea typeface="+mn-ea"/>
                          <a:cs typeface="+mn-cs"/>
                        </a:rPr>
                        <a:t>Up to 2.4TB</a:t>
                      </a:r>
                      <a:endParaRPr lang="en-US" sz="1700" kern="1200" baseline="0" dirty="0" smtClean="0">
                        <a:solidFill>
                          <a:schemeClr val="dk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baseline="0" dirty="0" smtClean="0">
                          <a:solidFill>
                            <a:schemeClr val="dk1"/>
                          </a:solidFill>
                          <a:latin typeface="+mn-lt"/>
                          <a:ea typeface="+mn-ea"/>
                          <a:cs typeface="+mn-cs"/>
                        </a:rPr>
                        <a:t>2.5GB/s,  1.100.000 IOPs</a:t>
                      </a:r>
                      <a:endParaRPr lang="en-US" sz="1700" dirty="0" smtClean="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700" kern="1200" dirty="0" smtClean="0">
                          <a:solidFill>
                            <a:schemeClr val="dk1"/>
                          </a:solidFill>
                          <a:latin typeface="+mn-lt"/>
                          <a:ea typeface="+mn-ea"/>
                          <a:cs typeface="+mn-cs"/>
                        </a:rPr>
                        <a:t>Up to 1.2TB</a:t>
                      </a:r>
                      <a:endParaRPr lang="en-US" sz="17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44577">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81653">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2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818890">
                <a:tc>
                  <a:txBody>
                    <a:bodyPr/>
                    <a:lstStyle/>
                    <a:p>
                      <a:endParaRPr lang="en-US" sz="14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81653">
                <a:tc>
                  <a:txBody>
                    <a:bodyPr/>
                    <a:lstStyle/>
                    <a:p>
                      <a:r>
                        <a:rPr lang="en-US" sz="1700" kern="1200" dirty="0" smtClean="0">
                          <a:solidFill>
                            <a:schemeClr val="dk1"/>
                          </a:solidFill>
                          <a:latin typeface="+mn-lt"/>
                          <a:ea typeface="+mn-ea"/>
                          <a:cs typeface="+mn-cs"/>
                        </a:rPr>
                        <a:t>Up to 1.650TB</a:t>
                      </a:r>
                      <a:endParaRPr lang="en-US" sz="17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kern="1200" dirty="0" smtClean="0">
                          <a:solidFill>
                            <a:schemeClr val="dk1"/>
                          </a:solidFill>
                          <a:latin typeface="+mn-lt"/>
                          <a:ea typeface="+mn-ea"/>
                          <a:cs typeface="+mn-cs"/>
                        </a:rPr>
                        <a:t>Up to 3.2TB</a:t>
                      </a:r>
                      <a:endParaRPr lang="en-US" sz="1700" dirty="0" smtClean="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700" dirty="0" smtClean="0"/>
                        <a:t>Up</a:t>
                      </a:r>
                      <a:r>
                        <a:rPr lang="en-US" sz="1700" baseline="0" dirty="0" smtClean="0"/>
                        <a:t> to 10.24TB</a:t>
                      </a:r>
                      <a:endParaRPr lang="en-US" sz="1700" dirty="0"/>
                    </a:p>
                  </a:txBody>
                  <a:tcPr marT="54864" marB="54864">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06" name="Picture 105"/>
          <p:cNvPicPr>
            <a:picLocks noChangeAspect="1"/>
          </p:cNvPicPr>
          <p:nvPr/>
        </p:nvPicPr>
        <p:blipFill>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1000" contrast="7000"/>
                    </a14:imgEffect>
                  </a14:imgLayer>
                </a14:imgProps>
              </a:ext>
              <a:ext uri="{28A0092B-C50C-407E-A947-70E740481C1C}">
                <a14:useLocalDpi xmlns:a14="http://schemas.microsoft.com/office/drawing/2010/main"/>
              </a:ext>
            </a:extLst>
          </a:blip>
          <a:stretch>
            <a:fillRect/>
          </a:stretch>
        </p:blipFill>
        <p:spPr>
          <a:xfrm>
            <a:off x="6079767" y="3788380"/>
            <a:ext cx="2095246" cy="1068155"/>
          </a:xfrm>
          <a:prstGeom prst="rect">
            <a:avLst/>
          </a:prstGeom>
        </p:spPr>
      </p:pic>
      <p:pic>
        <p:nvPicPr>
          <p:cNvPr id="104" name="Picture 7" descr="C:\Users\crosenquist\Documents\Diagram Image Categorization\Base Icons\Product Base Icons\01_I_PP_ioDrive2 Duo form factor.jpg"/>
          <p:cNvPicPr>
            <a:picLocks noChangeAspect="1" noChangeArrowheads="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694045" y="1201562"/>
            <a:ext cx="1541708" cy="111689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8" descr="C:\Users\crosenquist\Documents\Diagram Image Categorization\Base Icons\Product Base Icons\01_I_PP_ioDrive2 form factor.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210829" y="1403682"/>
            <a:ext cx="1561245" cy="8421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2404" y="198166"/>
            <a:ext cx="6361018" cy="899088"/>
          </a:xfrm>
        </p:spPr>
        <p:txBody>
          <a:bodyPr/>
          <a:lstStyle/>
          <a:p>
            <a:r>
              <a:rPr lang="en-US" dirty="0" smtClean="0"/>
              <a:t>Direct Acceleration</a:t>
            </a:r>
            <a:endParaRPr lang="en-US" dirty="0"/>
          </a:p>
        </p:txBody>
      </p:sp>
      <p:grpSp>
        <p:nvGrpSpPr>
          <p:cNvPr id="10" name="Group 9"/>
          <p:cNvGrpSpPr/>
          <p:nvPr/>
        </p:nvGrpSpPr>
        <p:grpSpPr>
          <a:xfrm>
            <a:off x="1342287" y="2425412"/>
            <a:ext cx="1160778" cy="180594"/>
            <a:chOff x="3542373" y="394779"/>
            <a:chExt cx="2497533" cy="323804"/>
          </a:xfrm>
        </p:grpSpPr>
        <p:sp>
          <p:nvSpPr>
            <p:cNvPr id="11" name="AutoShape 4"/>
            <p:cNvSpPr>
              <a:spLocks noChangeAspect="1" noChangeArrowheads="1" noTextEdit="1"/>
            </p:cNvSpPr>
            <p:nvPr/>
          </p:nvSpPr>
          <p:spPr bwMode="auto">
            <a:xfrm>
              <a:off x="3542373" y="394779"/>
              <a:ext cx="2497533" cy="3238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6"/>
            <p:cNvSpPr>
              <a:spLocks noChangeArrowheads="1"/>
            </p:cNvSpPr>
            <p:nvPr/>
          </p:nvSpPr>
          <p:spPr bwMode="auto">
            <a:xfrm>
              <a:off x="4845549" y="394779"/>
              <a:ext cx="55737" cy="504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7"/>
            <p:cNvSpPr>
              <a:spLocks/>
            </p:cNvSpPr>
            <p:nvPr/>
          </p:nvSpPr>
          <p:spPr bwMode="auto">
            <a:xfrm>
              <a:off x="4808392" y="495636"/>
              <a:ext cx="103511" cy="21763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cubicBezTo>
                    <a:pt x="18" y="0"/>
                    <a:pt x="226" y="0"/>
                    <a:pt x="235" y="0"/>
                  </a:cubicBezTo>
                  <a:lnTo>
                    <a:pt x="235" y="489"/>
                  </a:lnTo>
                  <a:lnTo>
                    <a:pt x="106" y="489"/>
                  </a:lnTo>
                  <a:lnTo>
                    <a:pt x="106" y="11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8"/>
            <p:cNvSpPr>
              <a:spLocks noEditPoints="1"/>
            </p:cNvSpPr>
            <p:nvPr/>
          </p:nvSpPr>
          <p:spPr bwMode="auto">
            <a:xfrm>
              <a:off x="4057273" y="418666"/>
              <a:ext cx="432623" cy="294609"/>
            </a:xfrm>
            <a:custGeom>
              <a:avLst/>
              <a:gdLst>
                <a:gd name="T0" fmla="*/ 628 w 960"/>
                <a:gd name="T1" fmla="*/ 0 h 665"/>
                <a:gd name="T2" fmla="*/ 960 w 960"/>
                <a:gd name="T3" fmla="*/ 332 h 665"/>
                <a:gd name="T4" fmla="*/ 628 w 960"/>
                <a:gd name="T5" fmla="*/ 665 h 665"/>
                <a:gd name="T6" fmla="*/ 106 w 960"/>
                <a:gd name="T7" fmla="*/ 665 h 665"/>
                <a:gd name="T8" fmla="*/ 106 w 960"/>
                <a:gd name="T9" fmla="*/ 129 h 665"/>
                <a:gd name="T10" fmla="*/ 0 w 960"/>
                <a:gd name="T11" fmla="*/ 0 h 665"/>
                <a:gd name="T12" fmla="*/ 628 w 960"/>
                <a:gd name="T13" fmla="*/ 0 h 665"/>
                <a:gd name="T14" fmla="*/ 249 w 960"/>
                <a:gd name="T15" fmla="*/ 142 h 665"/>
                <a:gd name="T16" fmla="*/ 249 w 960"/>
                <a:gd name="T17" fmla="*/ 523 h 665"/>
                <a:gd name="T18" fmla="*/ 628 w 960"/>
                <a:gd name="T19" fmla="*/ 523 h 665"/>
                <a:gd name="T20" fmla="*/ 818 w 960"/>
                <a:gd name="T21" fmla="*/ 332 h 665"/>
                <a:gd name="T22" fmla="*/ 628 w 960"/>
                <a:gd name="T23" fmla="*/ 142 h 665"/>
                <a:gd name="T24" fmla="*/ 249 w 960"/>
                <a:gd name="T25" fmla="*/ 14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 h="665">
                  <a:moveTo>
                    <a:pt x="628" y="0"/>
                  </a:moveTo>
                  <a:cubicBezTo>
                    <a:pt x="811" y="0"/>
                    <a:pt x="960" y="149"/>
                    <a:pt x="960" y="332"/>
                  </a:cubicBezTo>
                  <a:cubicBezTo>
                    <a:pt x="960" y="516"/>
                    <a:pt x="811" y="665"/>
                    <a:pt x="628" y="665"/>
                  </a:cubicBezTo>
                  <a:lnTo>
                    <a:pt x="106" y="665"/>
                  </a:lnTo>
                  <a:lnTo>
                    <a:pt x="106" y="129"/>
                  </a:lnTo>
                  <a:cubicBezTo>
                    <a:pt x="106" y="129"/>
                    <a:pt x="11" y="13"/>
                    <a:pt x="0" y="0"/>
                  </a:cubicBezTo>
                  <a:lnTo>
                    <a:pt x="628" y="0"/>
                  </a:lnTo>
                  <a:close/>
                  <a:moveTo>
                    <a:pt x="249" y="142"/>
                  </a:moveTo>
                  <a:lnTo>
                    <a:pt x="249" y="523"/>
                  </a:lnTo>
                  <a:lnTo>
                    <a:pt x="628" y="523"/>
                  </a:lnTo>
                  <a:cubicBezTo>
                    <a:pt x="733" y="523"/>
                    <a:pt x="818" y="437"/>
                    <a:pt x="818" y="332"/>
                  </a:cubicBezTo>
                  <a:cubicBezTo>
                    <a:pt x="818" y="228"/>
                    <a:pt x="733" y="142"/>
                    <a:pt x="628" y="142"/>
                  </a:cubicBezTo>
                  <a:lnTo>
                    <a:pt x="249" y="1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noEditPoints="1"/>
            </p:cNvSpPr>
            <p:nvPr/>
          </p:nvSpPr>
          <p:spPr bwMode="auto">
            <a:xfrm>
              <a:off x="3698966" y="495636"/>
              <a:ext cx="355653" cy="217639"/>
            </a:xfrm>
            <a:custGeom>
              <a:avLst/>
              <a:gdLst>
                <a:gd name="T0" fmla="*/ 0 w 791"/>
                <a:gd name="T1" fmla="*/ 247 h 493"/>
                <a:gd name="T2" fmla="*/ 246 w 791"/>
                <a:gd name="T3" fmla="*/ 0 h 493"/>
                <a:gd name="T4" fmla="*/ 545 w 791"/>
                <a:gd name="T5" fmla="*/ 0 h 493"/>
                <a:gd name="T6" fmla="*/ 791 w 791"/>
                <a:gd name="T7" fmla="*/ 247 h 493"/>
                <a:gd name="T8" fmla="*/ 545 w 791"/>
                <a:gd name="T9" fmla="*/ 493 h 493"/>
                <a:gd name="T10" fmla="*/ 246 w 791"/>
                <a:gd name="T11" fmla="*/ 493 h 493"/>
                <a:gd name="T12" fmla="*/ 0 w 791"/>
                <a:gd name="T13" fmla="*/ 247 h 493"/>
                <a:gd name="T14" fmla="*/ 259 w 791"/>
                <a:gd name="T15" fmla="*/ 114 h 493"/>
                <a:gd name="T16" fmla="*/ 125 w 791"/>
                <a:gd name="T17" fmla="*/ 247 h 493"/>
                <a:gd name="T18" fmla="*/ 259 w 791"/>
                <a:gd name="T19" fmla="*/ 379 h 493"/>
                <a:gd name="T20" fmla="*/ 532 w 791"/>
                <a:gd name="T21" fmla="*/ 379 h 493"/>
                <a:gd name="T22" fmla="*/ 666 w 791"/>
                <a:gd name="T23" fmla="*/ 247 h 493"/>
                <a:gd name="T24" fmla="*/ 532 w 791"/>
                <a:gd name="T25" fmla="*/ 114 h 493"/>
                <a:gd name="T26" fmla="*/ 259 w 791"/>
                <a:gd name="T27" fmla="*/ 114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1" h="493">
                  <a:moveTo>
                    <a:pt x="0" y="247"/>
                  </a:moveTo>
                  <a:cubicBezTo>
                    <a:pt x="0" y="111"/>
                    <a:pt x="110" y="0"/>
                    <a:pt x="246" y="0"/>
                  </a:cubicBezTo>
                  <a:lnTo>
                    <a:pt x="545" y="0"/>
                  </a:lnTo>
                  <a:cubicBezTo>
                    <a:pt x="681" y="0"/>
                    <a:pt x="791" y="111"/>
                    <a:pt x="791" y="247"/>
                  </a:cubicBezTo>
                  <a:cubicBezTo>
                    <a:pt x="791" y="382"/>
                    <a:pt x="681" y="493"/>
                    <a:pt x="545" y="493"/>
                  </a:cubicBezTo>
                  <a:lnTo>
                    <a:pt x="246" y="493"/>
                  </a:lnTo>
                  <a:cubicBezTo>
                    <a:pt x="110" y="493"/>
                    <a:pt x="0" y="382"/>
                    <a:pt x="0" y="247"/>
                  </a:cubicBezTo>
                  <a:close/>
                  <a:moveTo>
                    <a:pt x="259" y="114"/>
                  </a:moveTo>
                  <a:cubicBezTo>
                    <a:pt x="185" y="114"/>
                    <a:pt x="125" y="173"/>
                    <a:pt x="125" y="247"/>
                  </a:cubicBezTo>
                  <a:cubicBezTo>
                    <a:pt x="125" y="319"/>
                    <a:pt x="185" y="379"/>
                    <a:pt x="259" y="379"/>
                  </a:cubicBezTo>
                  <a:lnTo>
                    <a:pt x="532" y="379"/>
                  </a:lnTo>
                  <a:cubicBezTo>
                    <a:pt x="606" y="379"/>
                    <a:pt x="666" y="319"/>
                    <a:pt x="666" y="247"/>
                  </a:cubicBezTo>
                  <a:cubicBezTo>
                    <a:pt x="666" y="173"/>
                    <a:pt x="606" y="114"/>
                    <a:pt x="532" y="114"/>
                  </a:cubicBezTo>
                  <a:lnTo>
                    <a:pt x="259" y="11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4532362" y="495636"/>
              <a:ext cx="249488" cy="217639"/>
            </a:xfrm>
            <a:custGeom>
              <a:avLst/>
              <a:gdLst>
                <a:gd name="T0" fmla="*/ 0 w 558"/>
                <a:gd name="T1" fmla="*/ 244 h 488"/>
                <a:gd name="T2" fmla="*/ 257 w 558"/>
                <a:gd name="T3" fmla="*/ 0 h 488"/>
                <a:gd name="T4" fmla="*/ 558 w 558"/>
                <a:gd name="T5" fmla="*/ 0 h 488"/>
                <a:gd name="T6" fmla="*/ 454 w 558"/>
                <a:gd name="T7" fmla="*/ 111 h 488"/>
                <a:gd name="T8" fmla="*/ 272 w 558"/>
                <a:gd name="T9" fmla="*/ 111 h 488"/>
                <a:gd name="T10" fmla="*/ 129 w 558"/>
                <a:gd name="T11" fmla="*/ 246 h 488"/>
                <a:gd name="T12" fmla="*/ 129 w 558"/>
                <a:gd name="T13" fmla="*/ 488 h 488"/>
                <a:gd name="T14" fmla="*/ 0 w 558"/>
                <a:gd name="T15" fmla="*/ 488 h 488"/>
                <a:gd name="T16" fmla="*/ 0 w 558"/>
                <a:gd name="T17"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488">
                  <a:moveTo>
                    <a:pt x="0" y="244"/>
                  </a:moveTo>
                  <a:cubicBezTo>
                    <a:pt x="0" y="109"/>
                    <a:pt x="115" y="0"/>
                    <a:pt x="257" y="0"/>
                  </a:cubicBezTo>
                  <a:lnTo>
                    <a:pt x="558" y="0"/>
                  </a:lnTo>
                  <a:cubicBezTo>
                    <a:pt x="546" y="12"/>
                    <a:pt x="457" y="108"/>
                    <a:pt x="454" y="111"/>
                  </a:cubicBezTo>
                  <a:lnTo>
                    <a:pt x="272" y="111"/>
                  </a:lnTo>
                  <a:cubicBezTo>
                    <a:pt x="193" y="111"/>
                    <a:pt x="129" y="172"/>
                    <a:pt x="129" y="246"/>
                  </a:cubicBezTo>
                  <a:lnTo>
                    <a:pt x="129" y="488"/>
                  </a:lnTo>
                  <a:lnTo>
                    <a:pt x="0" y="488"/>
                  </a:lnTo>
                  <a:lnTo>
                    <a:pt x="0" y="2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p:nvSpPr>
          <p:spPr bwMode="auto">
            <a:xfrm>
              <a:off x="4946406" y="495636"/>
              <a:ext cx="376886" cy="217639"/>
            </a:xfrm>
            <a:custGeom>
              <a:avLst/>
              <a:gdLst>
                <a:gd name="T0" fmla="*/ 840 w 840"/>
                <a:gd name="T1" fmla="*/ 0 h 489"/>
                <a:gd name="T2" fmla="*/ 467 w 840"/>
                <a:gd name="T3" fmla="*/ 466 h 489"/>
                <a:gd name="T4" fmla="*/ 420 w 840"/>
                <a:gd name="T5" fmla="*/ 489 h 489"/>
                <a:gd name="T6" fmla="*/ 373 w 840"/>
                <a:gd name="T7" fmla="*/ 466 h 489"/>
                <a:gd name="T8" fmla="*/ 0 w 840"/>
                <a:gd name="T9" fmla="*/ 0 h 489"/>
                <a:gd name="T10" fmla="*/ 162 w 840"/>
                <a:gd name="T11" fmla="*/ 0 h 489"/>
                <a:gd name="T12" fmla="*/ 400 w 840"/>
                <a:gd name="T13" fmla="*/ 298 h 489"/>
                <a:gd name="T14" fmla="*/ 420 w 840"/>
                <a:gd name="T15" fmla="*/ 307 h 489"/>
                <a:gd name="T16" fmla="*/ 440 w 840"/>
                <a:gd name="T17" fmla="*/ 298 h 489"/>
                <a:gd name="T18" fmla="*/ 678 w 840"/>
                <a:gd name="T19" fmla="*/ 0 h 489"/>
                <a:gd name="T20" fmla="*/ 840 w 840"/>
                <a:gd name="T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489">
                  <a:moveTo>
                    <a:pt x="840" y="0"/>
                  </a:moveTo>
                  <a:cubicBezTo>
                    <a:pt x="829" y="14"/>
                    <a:pt x="467" y="466"/>
                    <a:pt x="467" y="466"/>
                  </a:cubicBezTo>
                  <a:cubicBezTo>
                    <a:pt x="455" y="480"/>
                    <a:pt x="437" y="489"/>
                    <a:pt x="420" y="489"/>
                  </a:cubicBezTo>
                  <a:cubicBezTo>
                    <a:pt x="403" y="489"/>
                    <a:pt x="384" y="480"/>
                    <a:pt x="373" y="466"/>
                  </a:cubicBezTo>
                  <a:cubicBezTo>
                    <a:pt x="373" y="466"/>
                    <a:pt x="46" y="57"/>
                    <a:pt x="0" y="0"/>
                  </a:cubicBezTo>
                  <a:lnTo>
                    <a:pt x="162" y="0"/>
                  </a:lnTo>
                  <a:cubicBezTo>
                    <a:pt x="164" y="3"/>
                    <a:pt x="400" y="298"/>
                    <a:pt x="400" y="298"/>
                  </a:cubicBezTo>
                  <a:cubicBezTo>
                    <a:pt x="405" y="304"/>
                    <a:pt x="412" y="307"/>
                    <a:pt x="420" y="307"/>
                  </a:cubicBezTo>
                  <a:cubicBezTo>
                    <a:pt x="427" y="307"/>
                    <a:pt x="435" y="304"/>
                    <a:pt x="440" y="298"/>
                  </a:cubicBezTo>
                  <a:cubicBezTo>
                    <a:pt x="440" y="298"/>
                    <a:pt x="675" y="3"/>
                    <a:pt x="678" y="0"/>
                  </a:cubicBezTo>
                  <a:cubicBezTo>
                    <a:pt x="682" y="0"/>
                    <a:pt x="823" y="0"/>
                    <a:pt x="84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noEditPoints="1"/>
            </p:cNvSpPr>
            <p:nvPr/>
          </p:nvSpPr>
          <p:spPr bwMode="auto">
            <a:xfrm>
              <a:off x="5328600" y="495636"/>
              <a:ext cx="347690" cy="217639"/>
            </a:xfrm>
            <a:custGeom>
              <a:avLst/>
              <a:gdLst>
                <a:gd name="T0" fmla="*/ 0 w 773"/>
                <a:gd name="T1" fmla="*/ 245 h 490"/>
                <a:gd name="T2" fmla="*/ 258 w 773"/>
                <a:gd name="T3" fmla="*/ 0 h 490"/>
                <a:gd name="T4" fmla="*/ 515 w 773"/>
                <a:gd name="T5" fmla="*/ 0 h 490"/>
                <a:gd name="T6" fmla="*/ 773 w 773"/>
                <a:gd name="T7" fmla="*/ 245 h 490"/>
                <a:gd name="T8" fmla="*/ 768 w 773"/>
                <a:gd name="T9" fmla="*/ 293 h 490"/>
                <a:gd name="T10" fmla="*/ 140 w 773"/>
                <a:gd name="T11" fmla="*/ 292 h 490"/>
                <a:gd name="T12" fmla="*/ 143 w 773"/>
                <a:gd name="T13" fmla="*/ 299 h 490"/>
                <a:gd name="T14" fmla="*/ 271 w 773"/>
                <a:gd name="T15" fmla="*/ 377 h 490"/>
                <a:gd name="T16" fmla="*/ 731 w 773"/>
                <a:gd name="T17" fmla="*/ 377 h 490"/>
                <a:gd name="T18" fmla="*/ 515 w 773"/>
                <a:gd name="T19" fmla="*/ 490 h 490"/>
                <a:gd name="T20" fmla="*/ 258 w 773"/>
                <a:gd name="T21" fmla="*/ 490 h 490"/>
                <a:gd name="T22" fmla="*/ 0 w 773"/>
                <a:gd name="T23" fmla="*/ 245 h 490"/>
                <a:gd name="T24" fmla="*/ 271 w 773"/>
                <a:gd name="T25" fmla="*/ 113 h 490"/>
                <a:gd name="T26" fmla="*/ 143 w 773"/>
                <a:gd name="T27" fmla="*/ 191 h 490"/>
                <a:gd name="T28" fmla="*/ 140 w 773"/>
                <a:gd name="T29" fmla="*/ 198 h 490"/>
                <a:gd name="T30" fmla="*/ 633 w 773"/>
                <a:gd name="T31" fmla="*/ 198 h 490"/>
                <a:gd name="T32" fmla="*/ 630 w 773"/>
                <a:gd name="T33" fmla="*/ 191 h 490"/>
                <a:gd name="T34" fmla="*/ 502 w 773"/>
                <a:gd name="T35" fmla="*/ 113 h 490"/>
                <a:gd name="T36" fmla="*/ 271 w 773"/>
                <a:gd name="T37" fmla="*/ 11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490">
                  <a:moveTo>
                    <a:pt x="0" y="245"/>
                  </a:moveTo>
                  <a:cubicBezTo>
                    <a:pt x="0" y="110"/>
                    <a:pt x="116" y="0"/>
                    <a:pt x="258" y="0"/>
                  </a:cubicBezTo>
                  <a:lnTo>
                    <a:pt x="515" y="0"/>
                  </a:lnTo>
                  <a:cubicBezTo>
                    <a:pt x="657" y="0"/>
                    <a:pt x="773" y="110"/>
                    <a:pt x="773" y="245"/>
                  </a:cubicBezTo>
                  <a:cubicBezTo>
                    <a:pt x="773" y="261"/>
                    <a:pt x="771" y="277"/>
                    <a:pt x="768" y="293"/>
                  </a:cubicBezTo>
                  <a:cubicBezTo>
                    <a:pt x="759" y="293"/>
                    <a:pt x="140" y="292"/>
                    <a:pt x="140" y="292"/>
                  </a:cubicBezTo>
                  <a:lnTo>
                    <a:pt x="143" y="299"/>
                  </a:lnTo>
                  <a:cubicBezTo>
                    <a:pt x="165" y="346"/>
                    <a:pt x="216" y="377"/>
                    <a:pt x="271" y="377"/>
                  </a:cubicBezTo>
                  <a:cubicBezTo>
                    <a:pt x="271" y="377"/>
                    <a:pt x="713" y="377"/>
                    <a:pt x="731" y="377"/>
                  </a:cubicBezTo>
                  <a:cubicBezTo>
                    <a:pt x="683" y="447"/>
                    <a:pt x="604" y="490"/>
                    <a:pt x="515" y="490"/>
                  </a:cubicBezTo>
                  <a:lnTo>
                    <a:pt x="258" y="490"/>
                  </a:lnTo>
                  <a:cubicBezTo>
                    <a:pt x="116" y="490"/>
                    <a:pt x="0" y="380"/>
                    <a:pt x="0" y="245"/>
                  </a:cubicBezTo>
                  <a:close/>
                  <a:moveTo>
                    <a:pt x="271" y="113"/>
                  </a:moveTo>
                  <a:cubicBezTo>
                    <a:pt x="216" y="113"/>
                    <a:pt x="166" y="144"/>
                    <a:pt x="143" y="191"/>
                  </a:cubicBezTo>
                  <a:lnTo>
                    <a:pt x="140" y="198"/>
                  </a:lnTo>
                  <a:lnTo>
                    <a:pt x="633" y="198"/>
                  </a:lnTo>
                  <a:lnTo>
                    <a:pt x="630" y="191"/>
                  </a:lnTo>
                  <a:cubicBezTo>
                    <a:pt x="607" y="144"/>
                    <a:pt x="557" y="113"/>
                    <a:pt x="502" y="113"/>
                  </a:cubicBezTo>
                  <a:lnTo>
                    <a:pt x="271" y="11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noEditPoints="1"/>
            </p:cNvSpPr>
            <p:nvPr/>
          </p:nvSpPr>
          <p:spPr bwMode="auto">
            <a:xfrm>
              <a:off x="5684253" y="498290"/>
              <a:ext cx="63699" cy="61045"/>
            </a:xfrm>
            <a:custGeom>
              <a:avLst/>
              <a:gdLst>
                <a:gd name="T0" fmla="*/ 118 w 138"/>
                <a:gd name="T1" fmla="*/ 118 h 138"/>
                <a:gd name="T2" fmla="*/ 69 w 138"/>
                <a:gd name="T3" fmla="*/ 138 h 138"/>
                <a:gd name="T4" fmla="*/ 20 w 138"/>
                <a:gd name="T5" fmla="*/ 118 h 138"/>
                <a:gd name="T6" fmla="*/ 0 w 138"/>
                <a:gd name="T7" fmla="*/ 69 h 138"/>
                <a:gd name="T8" fmla="*/ 20 w 138"/>
                <a:gd name="T9" fmla="*/ 20 h 138"/>
                <a:gd name="T10" fmla="*/ 69 w 138"/>
                <a:gd name="T11" fmla="*/ 0 h 138"/>
                <a:gd name="T12" fmla="*/ 118 w 138"/>
                <a:gd name="T13" fmla="*/ 20 h 138"/>
                <a:gd name="T14" fmla="*/ 138 w 138"/>
                <a:gd name="T15" fmla="*/ 69 h 138"/>
                <a:gd name="T16" fmla="*/ 118 w 138"/>
                <a:gd name="T17" fmla="*/ 118 h 138"/>
                <a:gd name="T18" fmla="*/ 27 w 138"/>
                <a:gd name="T19" fmla="*/ 27 h 138"/>
                <a:gd name="T20" fmla="*/ 10 w 138"/>
                <a:gd name="T21" fmla="*/ 69 h 138"/>
                <a:gd name="T22" fmla="*/ 27 w 138"/>
                <a:gd name="T23" fmla="*/ 111 h 138"/>
                <a:gd name="T24" fmla="*/ 69 w 138"/>
                <a:gd name="T25" fmla="*/ 129 h 138"/>
                <a:gd name="T26" fmla="*/ 111 w 138"/>
                <a:gd name="T27" fmla="*/ 111 h 138"/>
                <a:gd name="T28" fmla="*/ 128 w 138"/>
                <a:gd name="T29" fmla="*/ 69 h 138"/>
                <a:gd name="T30" fmla="*/ 111 w 138"/>
                <a:gd name="T31" fmla="*/ 27 h 138"/>
                <a:gd name="T32" fmla="*/ 69 w 138"/>
                <a:gd name="T33" fmla="*/ 10 h 138"/>
                <a:gd name="T34" fmla="*/ 27 w 138"/>
                <a:gd name="T35" fmla="*/ 27 h 138"/>
                <a:gd name="T36" fmla="*/ 68 w 138"/>
                <a:gd name="T37" fmla="*/ 31 h 138"/>
                <a:gd name="T38" fmla="*/ 88 w 138"/>
                <a:gd name="T39" fmla="*/ 34 h 138"/>
                <a:gd name="T40" fmla="*/ 100 w 138"/>
                <a:gd name="T41" fmla="*/ 53 h 138"/>
                <a:gd name="T42" fmla="*/ 92 w 138"/>
                <a:gd name="T43" fmla="*/ 68 h 138"/>
                <a:gd name="T44" fmla="*/ 82 w 138"/>
                <a:gd name="T45" fmla="*/ 72 h 138"/>
                <a:gd name="T46" fmla="*/ 95 w 138"/>
                <a:gd name="T47" fmla="*/ 79 h 138"/>
                <a:gd name="T48" fmla="*/ 99 w 138"/>
                <a:gd name="T49" fmla="*/ 91 h 138"/>
                <a:gd name="T50" fmla="*/ 99 w 138"/>
                <a:gd name="T51" fmla="*/ 96 h 138"/>
                <a:gd name="T52" fmla="*/ 99 w 138"/>
                <a:gd name="T53" fmla="*/ 102 h 138"/>
                <a:gd name="T54" fmla="*/ 99 w 138"/>
                <a:gd name="T55" fmla="*/ 106 h 138"/>
                <a:gd name="T56" fmla="*/ 100 w 138"/>
                <a:gd name="T57" fmla="*/ 107 h 138"/>
                <a:gd name="T58" fmla="*/ 87 w 138"/>
                <a:gd name="T59" fmla="*/ 107 h 138"/>
                <a:gd name="T60" fmla="*/ 87 w 138"/>
                <a:gd name="T61" fmla="*/ 106 h 138"/>
                <a:gd name="T62" fmla="*/ 87 w 138"/>
                <a:gd name="T63" fmla="*/ 105 h 138"/>
                <a:gd name="T64" fmla="*/ 87 w 138"/>
                <a:gd name="T65" fmla="*/ 103 h 138"/>
                <a:gd name="T66" fmla="*/ 87 w 138"/>
                <a:gd name="T67" fmla="*/ 97 h 138"/>
                <a:gd name="T68" fmla="*/ 80 w 138"/>
                <a:gd name="T69" fmla="*/ 79 h 138"/>
                <a:gd name="T70" fmla="*/ 65 w 138"/>
                <a:gd name="T71" fmla="*/ 77 h 138"/>
                <a:gd name="T72" fmla="*/ 54 w 138"/>
                <a:gd name="T73" fmla="*/ 77 h 138"/>
                <a:gd name="T74" fmla="*/ 54 w 138"/>
                <a:gd name="T75" fmla="*/ 107 h 138"/>
                <a:gd name="T76" fmla="*/ 41 w 138"/>
                <a:gd name="T77" fmla="*/ 107 h 138"/>
                <a:gd name="T78" fmla="*/ 41 w 138"/>
                <a:gd name="T79" fmla="*/ 31 h 138"/>
                <a:gd name="T80" fmla="*/ 68 w 138"/>
                <a:gd name="T81" fmla="*/ 31 h 138"/>
                <a:gd name="T82" fmla="*/ 82 w 138"/>
                <a:gd name="T83" fmla="*/ 43 h 138"/>
                <a:gd name="T84" fmla="*/ 66 w 138"/>
                <a:gd name="T85" fmla="*/ 40 h 138"/>
                <a:gd name="T86" fmla="*/ 54 w 138"/>
                <a:gd name="T87" fmla="*/ 40 h 138"/>
                <a:gd name="T88" fmla="*/ 54 w 138"/>
                <a:gd name="T89" fmla="*/ 67 h 138"/>
                <a:gd name="T90" fmla="*/ 66 w 138"/>
                <a:gd name="T91" fmla="*/ 67 h 138"/>
                <a:gd name="T92" fmla="*/ 79 w 138"/>
                <a:gd name="T93" fmla="*/ 66 h 138"/>
                <a:gd name="T94" fmla="*/ 87 w 138"/>
                <a:gd name="T95" fmla="*/ 54 h 138"/>
                <a:gd name="T96" fmla="*/ 82 w 138"/>
                <a:gd name="T97" fmla="*/ 4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118" y="118"/>
                  </a:moveTo>
                  <a:cubicBezTo>
                    <a:pt x="104" y="131"/>
                    <a:pt x="88" y="138"/>
                    <a:pt x="69" y="138"/>
                  </a:cubicBezTo>
                  <a:cubicBezTo>
                    <a:pt x="50" y="138"/>
                    <a:pt x="34" y="131"/>
                    <a:pt x="20" y="118"/>
                  </a:cubicBezTo>
                  <a:cubicBezTo>
                    <a:pt x="7" y="104"/>
                    <a:pt x="0" y="88"/>
                    <a:pt x="0" y="69"/>
                  </a:cubicBezTo>
                  <a:cubicBezTo>
                    <a:pt x="0" y="50"/>
                    <a:pt x="7" y="34"/>
                    <a:pt x="20" y="20"/>
                  </a:cubicBezTo>
                  <a:cubicBezTo>
                    <a:pt x="34" y="7"/>
                    <a:pt x="50" y="0"/>
                    <a:pt x="69" y="0"/>
                  </a:cubicBezTo>
                  <a:cubicBezTo>
                    <a:pt x="88" y="0"/>
                    <a:pt x="104" y="7"/>
                    <a:pt x="118" y="20"/>
                  </a:cubicBezTo>
                  <a:cubicBezTo>
                    <a:pt x="131" y="34"/>
                    <a:pt x="138" y="50"/>
                    <a:pt x="138" y="69"/>
                  </a:cubicBezTo>
                  <a:cubicBezTo>
                    <a:pt x="138" y="88"/>
                    <a:pt x="131" y="104"/>
                    <a:pt x="118" y="118"/>
                  </a:cubicBezTo>
                  <a:close/>
                  <a:moveTo>
                    <a:pt x="27" y="27"/>
                  </a:moveTo>
                  <a:cubicBezTo>
                    <a:pt x="16" y="39"/>
                    <a:pt x="10" y="53"/>
                    <a:pt x="10" y="69"/>
                  </a:cubicBezTo>
                  <a:cubicBezTo>
                    <a:pt x="10" y="86"/>
                    <a:pt x="16" y="100"/>
                    <a:pt x="27" y="111"/>
                  </a:cubicBezTo>
                  <a:cubicBezTo>
                    <a:pt x="38" y="123"/>
                    <a:pt x="52" y="129"/>
                    <a:pt x="69" y="129"/>
                  </a:cubicBezTo>
                  <a:cubicBezTo>
                    <a:pt x="85" y="129"/>
                    <a:pt x="99" y="123"/>
                    <a:pt x="111" y="111"/>
                  </a:cubicBezTo>
                  <a:cubicBezTo>
                    <a:pt x="122" y="100"/>
                    <a:pt x="128" y="86"/>
                    <a:pt x="128" y="69"/>
                  </a:cubicBezTo>
                  <a:cubicBezTo>
                    <a:pt x="128" y="53"/>
                    <a:pt x="122" y="39"/>
                    <a:pt x="111" y="27"/>
                  </a:cubicBezTo>
                  <a:cubicBezTo>
                    <a:pt x="99" y="16"/>
                    <a:pt x="85" y="10"/>
                    <a:pt x="69" y="10"/>
                  </a:cubicBezTo>
                  <a:cubicBezTo>
                    <a:pt x="53" y="10"/>
                    <a:pt x="39" y="16"/>
                    <a:pt x="27" y="27"/>
                  </a:cubicBezTo>
                  <a:close/>
                  <a:moveTo>
                    <a:pt x="68" y="31"/>
                  </a:moveTo>
                  <a:cubicBezTo>
                    <a:pt x="77" y="31"/>
                    <a:pt x="84" y="32"/>
                    <a:pt x="88" y="34"/>
                  </a:cubicBezTo>
                  <a:cubicBezTo>
                    <a:pt x="96" y="37"/>
                    <a:pt x="100" y="43"/>
                    <a:pt x="100" y="53"/>
                  </a:cubicBezTo>
                  <a:cubicBezTo>
                    <a:pt x="100" y="60"/>
                    <a:pt x="97" y="65"/>
                    <a:pt x="92" y="68"/>
                  </a:cubicBezTo>
                  <a:cubicBezTo>
                    <a:pt x="90" y="70"/>
                    <a:pt x="86" y="71"/>
                    <a:pt x="82" y="72"/>
                  </a:cubicBezTo>
                  <a:cubicBezTo>
                    <a:pt x="87" y="72"/>
                    <a:pt x="92" y="75"/>
                    <a:pt x="95" y="79"/>
                  </a:cubicBezTo>
                  <a:cubicBezTo>
                    <a:pt x="97" y="83"/>
                    <a:pt x="99" y="87"/>
                    <a:pt x="99" y="91"/>
                  </a:cubicBezTo>
                  <a:lnTo>
                    <a:pt x="99" y="96"/>
                  </a:lnTo>
                  <a:cubicBezTo>
                    <a:pt x="99" y="98"/>
                    <a:pt x="99" y="100"/>
                    <a:pt x="99" y="102"/>
                  </a:cubicBezTo>
                  <a:cubicBezTo>
                    <a:pt x="99" y="104"/>
                    <a:pt x="99" y="105"/>
                    <a:pt x="99" y="106"/>
                  </a:cubicBezTo>
                  <a:lnTo>
                    <a:pt x="100" y="107"/>
                  </a:lnTo>
                  <a:lnTo>
                    <a:pt x="87" y="107"/>
                  </a:lnTo>
                  <a:cubicBezTo>
                    <a:pt x="87" y="106"/>
                    <a:pt x="87" y="106"/>
                    <a:pt x="87" y="106"/>
                  </a:cubicBezTo>
                  <a:cubicBezTo>
                    <a:pt x="87" y="106"/>
                    <a:pt x="87" y="105"/>
                    <a:pt x="87" y="105"/>
                  </a:cubicBezTo>
                  <a:lnTo>
                    <a:pt x="87" y="103"/>
                  </a:lnTo>
                  <a:lnTo>
                    <a:pt x="87" y="97"/>
                  </a:lnTo>
                  <a:cubicBezTo>
                    <a:pt x="87" y="88"/>
                    <a:pt x="85" y="82"/>
                    <a:pt x="80" y="79"/>
                  </a:cubicBezTo>
                  <a:cubicBezTo>
                    <a:pt x="77" y="78"/>
                    <a:pt x="72" y="77"/>
                    <a:pt x="65" y="77"/>
                  </a:cubicBezTo>
                  <a:lnTo>
                    <a:pt x="54" y="77"/>
                  </a:lnTo>
                  <a:lnTo>
                    <a:pt x="54" y="107"/>
                  </a:lnTo>
                  <a:lnTo>
                    <a:pt x="41" y="107"/>
                  </a:lnTo>
                  <a:lnTo>
                    <a:pt x="41" y="31"/>
                  </a:lnTo>
                  <a:lnTo>
                    <a:pt x="68" y="31"/>
                  </a:lnTo>
                  <a:close/>
                  <a:moveTo>
                    <a:pt x="82" y="43"/>
                  </a:moveTo>
                  <a:cubicBezTo>
                    <a:pt x="79" y="41"/>
                    <a:pt x="73" y="40"/>
                    <a:pt x="66" y="40"/>
                  </a:cubicBezTo>
                  <a:lnTo>
                    <a:pt x="54" y="40"/>
                  </a:lnTo>
                  <a:lnTo>
                    <a:pt x="54" y="67"/>
                  </a:lnTo>
                  <a:lnTo>
                    <a:pt x="66" y="67"/>
                  </a:lnTo>
                  <a:cubicBezTo>
                    <a:pt x="72" y="67"/>
                    <a:pt x="76" y="67"/>
                    <a:pt x="79" y="66"/>
                  </a:cubicBezTo>
                  <a:cubicBezTo>
                    <a:pt x="84" y="64"/>
                    <a:pt x="87" y="60"/>
                    <a:pt x="87" y="54"/>
                  </a:cubicBezTo>
                  <a:cubicBezTo>
                    <a:pt x="87" y="49"/>
                    <a:pt x="85" y="45"/>
                    <a:pt x="82" y="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4"/>
            <p:cNvSpPr>
              <a:spLocks noEditPoints="1"/>
            </p:cNvSpPr>
            <p:nvPr/>
          </p:nvSpPr>
          <p:spPr bwMode="auto">
            <a:xfrm>
              <a:off x="5758569" y="418666"/>
              <a:ext cx="268067" cy="291954"/>
            </a:xfrm>
            <a:custGeom>
              <a:avLst/>
              <a:gdLst>
                <a:gd name="T0" fmla="*/ 490 w 597"/>
                <a:gd name="T1" fmla="*/ 547 h 662"/>
                <a:gd name="T2" fmla="*/ 490 w 597"/>
                <a:gd name="T3" fmla="*/ 115 h 662"/>
                <a:gd name="T4" fmla="*/ 597 w 597"/>
                <a:gd name="T5" fmla="*/ 0 h 662"/>
                <a:gd name="T6" fmla="*/ 0 w 597"/>
                <a:gd name="T7" fmla="*/ 0 h 662"/>
                <a:gd name="T8" fmla="*/ 1 w 597"/>
                <a:gd name="T9" fmla="*/ 0 h 662"/>
                <a:gd name="T10" fmla="*/ 0 w 597"/>
                <a:gd name="T11" fmla="*/ 0 h 662"/>
                <a:gd name="T12" fmla="*/ 107 w 597"/>
                <a:gd name="T13" fmla="*/ 115 h 662"/>
                <a:gd name="T14" fmla="*/ 107 w 597"/>
                <a:gd name="T15" fmla="*/ 547 h 662"/>
                <a:gd name="T16" fmla="*/ 0 w 597"/>
                <a:gd name="T17" fmla="*/ 662 h 662"/>
                <a:gd name="T18" fmla="*/ 597 w 597"/>
                <a:gd name="T19" fmla="*/ 662 h 662"/>
                <a:gd name="T20" fmla="*/ 490 w 597"/>
                <a:gd name="T21" fmla="*/ 547 h 662"/>
                <a:gd name="T22" fmla="*/ 362 w 597"/>
                <a:gd name="T23" fmla="*/ 620 h 662"/>
                <a:gd name="T24" fmla="*/ 236 w 597"/>
                <a:gd name="T25" fmla="*/ 620 h 662"/>
                <a:gd name="T26" fmla="*/ 236 w 597"/>
                <a:gd name="T27" fmla="*/ 42 h 662"/>
                <a:gd name="T28" fmla="*/ 362 w 597"/>
                <a:gd name="T29" fmla="*/ 42 h 662"/>
                <a:gd name="T30" fmla="*/ 362 w 597"/>
                <a:gd name="T31" fmla="*/ 62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662">
                  <a:moveTo>
                    <a:pt x="490" y="547"/>
                  </a:moveTo>
                  <a:lnTo>
                    <a:pt x="490" y="115"/>
                  </a:lnTo>
                  <a:cubicBezTo>
                    <a:pt x="490" y="115"/>
                    <a:pt x="585" y="13"/>
                    <a:pt x="597" y="0"/>
                  </a:cubicBezTo>
                  <a:cubicBezTo>
                    <a:pt x="597" y="0"/>
                    <a:pt x="0" y="0"/>
                    <a:pt x="0" y="0"/>
                  </a:cubicBezTo>
                  <a:cubicBezTo>
                    <a:pt x="1" y="0"/>
                    <a:pt x="1" y="0"/>
                    <a:pt x="1" y="0"/>
                  </a:cubicBezTo>
                  <a:lnTo>
                    <a:pt x="0" y="0"/>
                  </a:lnTo>
                  <a:lnTo>
                    <a:pt x="107" y="115"/>
                  </a:lnTo>
                  <a:lnTo>
                    <a:pt x="107" y="547"/>
                  </a:lnTo>
                  <a:cubicBezTo>
                    <a:pt x="107" y="547"/>
                    <a:pt x="13" y="649"/>
                    <a:pt x="0" y="662"/>
                  </a:cubicBezTo>
                  <a:lnTo>
                    <a:pt x="597" y="662"/>
                  </a:lnTo>
                  <a:cubicBezTo>
                    <a:pt x="585" y="649"/>
                    <a:pt x="490" y="547"/>
                    <a:pt x="490" y="547"/>
                  </a:cubicBezTo>
                  <a:close/>
                  <a:moveTo>
                    <a:pt x="362" y="620"/>
                  </a:moveTo>
                  <a:lnTo>
                    <a:pt x="236" y="620"/>
                  </a:lnTo>
                  <a:lnTo>
                    <a:pt x="236" y="42"/>
                  </a:lnTo>
                  <a:lnTo>
                    <a:pt x="362" y="42"/>
                  </a:lnTo>
                  <a:lnTo>
                    <a:pt x="362" y="62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Oval 15"/>
            <p:cNvSpPr>
              <a:spLocks noChangeArrowheads="1"/>
            </p:cNvSpPr>
            <p:nvPr/>
          </p:nvSpPr>
          <p:spPr bwMode="auto">
            <a:xfrm>
              <a:off x="3582185" y="394779"/>
              <a:ext cx="55737" cy="504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6"/>
            <p:cNvSpPr>
              <a:spLocks/>
            </p:cNvSpPr>
            <p:nvPr/>
          </p:nvSpPr>
          <p:spPr bwMode="auto">
            <a:xfrm>
              <a:off x="3542373" y="495636"/>
              <a:ext cx="106165" cy="21763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lnTo>
                    <a:pt x="235" y="0"/>
                  </a:lnTo>
                  <a:lnTo>
                    <a:pt x="235" y="489"/>
                  </a:lnTo>
                  <a:lnTo>
                    <a:pt x="106" y="489"/>
                  </a:lnTo>
                  <a:lnTo>
                    <a:pt x="106" y="11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p:cNvGrpSpPr/>
          <p:nvPr/>
        </p:nvGrpSpPr>
        <p:grpSpPr>
          <a:xfrm>
            <a:off x="3825666" y="2435620"/>
            <a:ext cx="1726473" cy="172856"/>
            <a:chOff x="470694" y="907190"/>
            <a:chExt cx="3811394" cy="318000"/>
          </a:xfrm>
          <a:solidFill>
            <a:srgbClr val="000000"/>
          </a:solidFill>
        </p:grpSpPr>
        <p:sp>
          <p:nvSpPr>
            <p:cNvPr id="24" name="Freeform 22"/>
            <p:cNvSpPr>
              <a:spLocks/>
            </p:cNvSpPr>
            <p:nvPr/>
          </p:nvSpPr>
          <p:spPr bwMode="auto">
            <a:xfrm>
              <a:off x="3517044" y="1008581"/>
              <a:ext cx="296800" cy="216609"/>
            </a:xfrm>
            <a:custGeom>
              <a:avLst/>
              <a:gdLst>
                <a:gd name="T0" fmla="*/ 122 w 657"/>
                <a:gd name="T1" fmla="*/ 0 h 489"/>
                <a:gd name="T2" fmla="*/ 122 w 657"/>
                <a:gd name="T3" fmla="*/ 245 h 489"/>
                <a:gd name="T4" fmla="*/ 261 w 657"/>
                <a:gd name="T5" fmla="*/ 377 h 489"/>
                <a:gd name="T6" fmla="*/ 535 w 657"/>
                <a:gd name="T7" fmla="*/ 377 h 489"/>
                <a:gd name="T8" fmla="*/ 535 w 657"/>
                <a:gd name="T9" fmla="*/ 0 h 489"/>
                <a:gd name="T10" fmla="*/ 657 w 657"/>
                <a:gd name="T11" fmla="*/ 0 h 489"/>
                <a:gd name="T12" fmla="*/ 657 w 657"/>
                <a:gd name="T13" fmla="*/ 489 h 489"/>
                <a:gd name="T14" fmla="*/ 244 w 657"/>
                <a:gd name="T15" fmla="*/ 489 h 489"/>
                <a:gd name="T16" fmla="*/ 0 w 657"/>
                <a:gd name="T17" fmla="*/ 245 h 489"/>
                <a:gd name="T18" fmla="*/ 0 w 657"/>
                <a:gd name="T19" fmla="*/ 0 h 489"/>
                <a:gd name="T20" fmla="*/ 122 w 657"/>
                <a:gd name="T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7" h="489">
                  <a:moveTo>
                    <a:pt x="122" y="0"/>
                  </a:moveTo>
                  <a:lnTo>
                    <a:pt x="122" y="245"/>
                  </a:lnTo>
                  <a:cubicBezTo>
                    <a:pt x="122" y="322"/>
                    <a:pt x="184" y="377"/>
                    <a:pt x="261" y="377"/>
                  </a:cubicBezTo>
                  <a:lnTo>
                    <a:pt x="535" y="377"/>
                  </a:lnTo>
                  <a:lnTo>
                    <a:pt x="535" y="0"/>
                  </a:lnTo>
                  <a:lnTo>
                    <a:pt x="657" y="0"/>
                  </a:lnTo>
                  <a:lnTo>
                    <a:pt x="657" y="489"/>
                  </a:lnTo>
                  <a:lnTo>
                    <a:pt x="244" y="489"/>
                  </a:lnTo>
                  <a:cubicBezTo>
                    <a:pt x="110" y="489"/>
                    <a:pt x="0" y="380"/>
                    <a:pt x="0" y="245"/>
                  </a:cubicBezTo>
                  <a:lnTo>
                    <a:pt x="0" y="0"/>
                  </a:lnTo>
                  <a:lnTo>
                    <a:pt x="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3"/>
            <p:cNvSpPr>
              <a:spLocks noEditPoints="1"/>
            </p:cNvSpPr>
            <p:nvPr/>
          </p:nvSpPr>
          <p:spPr bwMode="auto">
            <a:xfrm>
              <a:off x="3036817" y="930234"/>
              <a:ext cx="435061" cy="294956"/>
            </a:xfrm>
            <a:custGeom>
              <a:avLst/>
              <a:gdLst>
                <a:gd name="T0" fmla="*/ 629 w 962"/>
                <a:gd name="T1" fmla="*/ 0 h 666"/>
                <a:gd name="T2" fmla="*/ 962 w 962"/>
                <a:gd name="T3" fmla="*/ 333 h 666"/>
                <a:gd name="T4" fmla="*/ 629 w 962"/>
                <a:gd name="T5" fmla="*/ 666 h 666"/>
                <a:gd name="T6" fmla="*/ 107 w 962"/>
                <a:gd name="T7" fmla="*/ 666 h 666"/>
                <a:gd name="T8" fmla="*/ 107 w 962"/>
                <a:gd name="T9" fmla="*/ 129 h 666"/>
                <a:gd name="T10" fmla="*/ 0 w 962"/>
                <a:gd name="T11" fmla="*/ 0 h 666"/>
                <a:gd name="T12" fmla="*/ 629 w 962"/>
                <a:gd name="T13" fmla="*/ 0 h 666"/>
                <a:gd name="T14" fmla="*/ 249 w 962"/>
                <a:gd name="T15" fmla="*/ 142 h 666"/>
                <a:gd name="T16" fmla="*/ 249 w 962"/>
                <a:gd name="T17" fmla="*/ 524 h 666"/>
                <a:gd name="T18" fmla="*/ 629 w 962"/>
                <a:gd name="T19" fmla="*/ 524 h 666"/>
                <a:gd name="T20" fmla="*/ 820 w 962"/>
                <a:gd name="T21" fmla="*/ 333 h 666"/>
                <a:gd name="T22" fmla="*/ 629 w 962"/>
                <a:gd name="T23" fmla="*/ 142 h 666"/>
                <a:gd name="T24" fmla="*/ 249 w 962"/>
                <a:gd name="T25" fmla="*/ 14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2" h="666">
                  <a:moveTo>
                    <a:pt x="629" y="0"/>
                  </a:moveTo>
                  <a:cubicBezTo>
                    <a:pt x="813" y="0"/>
                    <a:pt x="962" y="149"/>
                    <a:pt x="962" y="333"/>
                  </a:cubicBezTo>
                  <a:cubicBezTo>
                    <a:pt x="962" y="517"/>
                    <a:pt x="813" y="666"/>
                    <a:pt x="629" y="666"/>
                  </a:cubicBezTo>
                  <a:lnTo>
                    <a:pt x="107" y="666"/>
                  </a:lnTo>
                  <a:lnTo>
                    <a:pt x="107" y="129"/>
                  </a:lnTo>
                  <a:cubicBezTo>
                    <a:pt x="107" y="129"/>
                    <a:pt x="11" y="14"/>
                    <a:pt x="0" y="0"/>
                  </a:cubicBezTo>
                  <a:cubicBezTo>
                    <a:pt x="19" y="0"/>
                    <a:pt x="629" y="0"/>
                    <a:pt x="629" y="0"/>
                  </a:cubicBezTo>
                  <a:close/>
                  <a:moveTo>
                    <a:pt x="249" y="142"/>
                  </a:moveTo>
                  <a:lnTo>
                    <a:pt x="249" y="524"/>
                  </a:lnTo>
                  <a:lnTo>
                    <a:pt x="629" y="524"/>
                  </a:lnTo>
                  <a:cubicBezTo>
                    <a:pt x="734" y="524"/>
                    <a:pt x="820" y="438"/>
                    <a:pt x="820" y="333"/>
                  </a:cubicBezTo>
                  <a:cubicBezTo>
                    <a:pt x="820" y="228"/>
                    <a:pt x="734" y="142"/>
                    <a:pt x="629" y="142"/>
                  </a:cubicBezTo>
                  <a:lnTo>
                    <a:pt x="249" y="1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24"/>
            <p:cNvSpPr>
              <a:spLocks noEditPoints="1"/>
            </p:cNvSpPr>
            <p:nvPr/>
          </p:nvSpPr>
          <p:spPr bwMode="auto">
            <a:xfrm>
              <a:off x="3859009" y="1008581"/>
              <a:ext cx="354870" cy="216609"/>
            </a:xfrm>
            <a:custGeom>
              <a:avLst/>
              <a:gdLst>
                <a:gd name="T0" fmla="*/ 0 w 784"/>
                <a:gd name="T1" fmla="*/ 244 h 488"/>
                <a:gd name="T2" fmla="*/ 244 w 784"/>
                <a:gd name="T3" fmla="*/ 0 h 488"/>
                <a:gd name="T4" fmla="*/ 540 w 784"/>
                <a:gd name="T5" fmla="*/ 0 h 488"/>
                <a:gd name="T6" fmla="*/ 784 w 784"/>
                <a:gd name="T7" fmla="*/ 244 h 488"/>
                <a:gd name="T8" fmla="*/ 540 w 784"/>
                <a:gd name="T9" fmla="*/ 488 h 488"/>
                <a:gd name="T10" fmla="*/ 244 w 784"/>
                <a:gd name="T11" fmla="*/ 488 h 488"/>
                <a:gd name="T12" fmla="*/ 0 w 784"/>
                <a:gd name="T13" fmla="*/ 244 h 488"/>
                <a:gd name="T14" fmla="*/ 256 w 784"/>
                <a:gd name="T15" fmla="*/ 113 h 488"/>
                <a:gd name="T16" fmla="*/ 124 w 784"/>
                <a:gd name="T17" fmla="*/ 244 h 488"/>
                <a:gd name="T18" fmla="*/ 256 w 784"/>
                <a:gd name="T19" fmla="*/ 375 h 488"/>
                <a:gd name="T20" fmla="*/ 527 w 784"/>
                <a:gd name="T21" fmla="*/ 375 h 488"/>
                <a:gd name="T22" fmla="*/ 660 w 784"/>
                <a:gd name="T23" fmla="*/ 244 h 488"/>
                <a:gd name="T24" fmla="*/ 527 w 784"/>
                <a:gd name="T25" fmla="*/ 113 h 488"/>
                <a:gd name="T26" fmla="*/ 256 w 784"/>
                <a:gd name="T27" fmla="*/ 113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488">
                  <a:moveTo>
                    <a:pt x="0" y="244"/>
                  </a:moveTo>
                  <a:cubicBezTo>
                    <a:pt x="0" y="109"/>
                    <a:pt x="109" y="0"/>
                    <a:pt x="244" y="0"/>
                  </a:cubicBezTo>
                  <a:lnTo>
                    <a:pt x="540" y="0"/>
                  </a:lnTo>
                  <a:cubicBezTo>
                    <a:pt x="675" y="0"/>
                    <a:pt x="784" y="109"/>
                    <a:pt x="784" y="244"/>
                  </a:cubicBezTo>
                  <a:cubicBezTo>
                    <a:pt x="784" y="379"/>
                    <a:pt x="675" y="488"/>
                    <a:pt x="540" y="488"/>
                  </a:cubicBezTo>
                  <a:lnTo>
                    <a:pt x="244" y="488"/>
                  </a:lnTo>
                  <a:cubicBezTo>
                    <a:pt x="109" y="488"/>
                    <a:pt x="0" y="379"/>
                    <a:pt x="0" y="244"/>
                  </a:cubicBezTo>
                  <a:close/>
                  <a:moveTo>
                    <a:pt x="256" y="113"/>
                  </a:moveTo>
                  <a:cubicBezTo>
                    <a:pt x="183" y="113"/>
                    <a:pt x="124" y="172"/>
                    <a:pt x="124" y="244"/>
                  </a:cubicBezTo>
                  <a:cubicBezTo>
                    <a:pt x="124" y="316"/>
                    <a:pt x="183" y="375"/>
                    <a:pt x="256" y="375"/>
                  </a:cubicBezTo>
                  <a:lnTo>
                    <a:pt x="527" y="375"/>
                  </a:lnTo>
                  <a:cubicBezTo>
                    <a:pt x="600" y="375"/>
                    <a:pt x="660" y="316"/>
                    <a:pt x="660" y="244"/>
                  </a:cubicBezTo>
                  <a:cubicBezTo>
                    <a:pt x="660" y="172"/>
                    <a:pt x="600" y="113"/>
                    <a:pt x="527" y="113"/>
                  </a:cubicBezTo>
                  <a:lnTo>
                    <a:pt x="256" y="1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Oval 25"/>
            <p:cNvSpPr>
              <a:spLocks noChangeArrowheads="1"/>
            </p:cNvSpPr>
            <p:nvPr/>
          </p:nvSpPr>
          <p:spPr bwMode="auto">
            <a:xfrm>
              <a:off x="1781408" y="907190"/>
              <a:ext cx="56226" cy="5069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auto">
            <a:xfrm>
              <a:off x="1742695" y="1008581"/>
              <a:ext cx="106000" cy="21660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cubicBezTo>
                    <a:pt x="18" y="0"/>
                    <a:pt x="226" y="0"/>
                    <a:pt x="235" y="0"/>
                  </a:cubicBezTo>
                  <a:lnTo>
                    <a:pt x="235" y="489"/>
                  </a:lnTo>
                  <a:lnTo>
                    <a:pt x="106" y="489"/>
                  </a:lnTo>
                  <a:lnTo>
                    <a:pt x="106" y="1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Oval 27"/>
            <p:cNvSpPr>
              <a:spLocks noChangeArrowheads="1"/>
            </p:cNvSpPr>
            <p:nvPr/>
          </p:nvSpPr>
          <p:spPr bwMode="auto">
            <a:xfrm>
              <a:off x="510329" y="907190"/>
              <a:ext cx="55304" cy="50696"/>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28"/>
            <p:cNvSpPr>
              <a:spLocks/>
            </p:cNvSpPr>
            <p:nvPr/>
          </p:nvSpPr>
          <p:spPr bwMode="auto">
            <a:xfrm>
              <a:off x="470694" y="1008581"/>
              <a:ext cx="106000" cy="21660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lnTo>
                    <a:pt x="235" y="0"/>
                  </a:lnTo>
                  <a:lnTo>
                    <a:pt x="235" y="489"/>
                  </a:lnTo>
                  <a:lnTo>
                    <a:pt x="106" y="489"/>
                  </a:lnTo>
                  <a:lnTo>
                    <a:pt x="106" y="11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29"/>
            <p:cNvSpPr>
              <a:spLocks noEditPoints="1"/>
            </p:cNvSpPr>
            <p:nvPr/>
          </p:nvSpPr>
          <p:spPr bwMode="auto">
            <a:xfrm>
              <a:off x="988712" y="931155"/>
              <a:ext cx="434140" cy="294035"/>
            </a:xfrm>
            <a:custGeom>
              <a:avLst/>
              <a:gdLst>
                <a:gd name="T0" fmla="*/ 628 w 960"/>
                <a:gd name="T1" fmla="*/ 0 h 665"/>
                <a:gd name="T2" fmla="*/ 960 w 960"/>
                <a:gd name="T3" fmla="*/ 332 h 665"/>
                <a:gd name="T4" fmla="*/ 628 w 960"/>
                <a:gd name="T5" fmla="*/ 665 h 665"/>
                <a:gd name="T6" fmla="*/ 106 w 960"/>
                <a:gd name="T7" fmla="*/ 665 h 665"/>
                <a:gd name="T8" fmla="*/ 106 w 960"/>
                <a:gd name="T9" fmla="*/ 129 h 665"/>
                <a:gd name="T10" fmla="*/ 0 w 960"/>
                <a:gd name="T11" fmla="*/ 0 h 665"/>
                <a:gd name="T12" fmla="*/ 628 w 960"/>
                <a:gd name="T13" fmla="*/ 0 h 665"/>
                <a:gd name="T14" fmla="*/ 249 w 960"/>
                <a:gd name="T15" fmla="*/ 142 h 665"/>
                <a:gd name="T16" fmla="*/ 249 w 960"/>
                <a:gd name="T17" fmla="*/ 522 h 665"/>
                <a:gd name="T18" fmla="*/ 628 w 960"/>
                <a:gd name="T19" fmla="*/ 522 h 665"/>
                <a:gd name="T20" fmla="*/ 818 w 960"/>
                <a:gd name="T21" fmla="*/ 332 h 665"/>
                <a:gd name="T22" fmla="*/ 628 w 960"/>
                <a:gd name="T23" fmla="*/ 142 h 665"/>
                <a:gd name="T24" fmla="*/ 249 w 960"/>
                <a:gd name="T25" fmla="*/ 14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 h="665">
                  <a:moveTo>
                    <a:pt x="628" y="0"/>
                  </a:moveTo>
                  <a:cubicBezTo>
                    <a:pt x="811" y="0"/>
                    <a:pt x="960" y="149"/>
                    <a:pt x="960" y="332"/>
                  </a:cubicBezTo>
                  <a:cubicBezTo>
                    <a:pt x="960" y="516"/>
                    <a:pt x="811" y="665"/>
                    <a:pt x="628" y="665"/>
                  </a:cubicBezTo>
                  <a:lnTo>
                    <a:pt x="106" y="665"/>
                  </a:lnTo>
                  <a:lnTo>
                    <a:pt x="106" y="129"/>
                  </a:lnTo>
                  <a:cubicBezTo>
                    <a:pt x="106" y="129"/>
                    <a:pt x="11" y="13"/>
                    <a:pt x="0" y="0"/>
                  </a:cubicBezTo>
                  <a:lnTo>
                    <a:pt x="628" y="0"/>
                  </a:lnTo>
                  <a:close/>
                  <a:moveTo>
                    <a:pt x="249" y="142"/>
                  </a:moveTo>
                  <a:lnTo>
                    <a:pt x="249" y="522"/>
                  </a:lnTo>
                  <a:lnTo>
                    <a:pt x="628" y="522"/>
                  </a:lnTo>
                  <a:cubicBezTo>
                    <a:pt x="733" y="522"/>
                    <a:pt x="818" y="437"/>
                    <a:pt x="818" y="332"/>
                  </a:cubicBezTo>
                  <a:cubicBezTo>
                    <a:pt x="818" y="228"/>
                    <a:pt x="733" y="142"/>
                    <a:pt x="628" y="142"/>
                  </a:cubicBezTo>
                  <a:lnTo>
                    <a:pt x="249" y="1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30"/>
            <p:cNvSpPr>
              <a:spLocks noEditPoints="1"/>
            </p:cNvSpPr>
            <p:nvPr/>
          </p:nvSpPr>
          <p:spPr bwMode="auto">
            <a:xfrm>
              <a:off x="628312" y="1007660"/>
              <a:ext cx="355791" cy="217530"/>
            </a:xfrm>
            <a:custGeom>
              <a:avLst/>
              <a:gdLst>
                <a:gd name="T0" fmla="*/ 0 w 789"/>
                <a:gd name="T1" fmla="*/ 246 h 492"/>
                <a:gd name="T2" fmla="*/ 246 w 789"/>
                <a:gd name="T3" fmla="*/ 0 h 492"/>
                <a:gd name="T4" fmla="*/ 543 w 789"/>
                <a:gd name="T5" fmla="*/ 0 h 492"/>
                <a:gd name="T6" fmla="*/ 789 w 789"/>
                <a:gd name="T7" fmla="*/ 246 h 492"/>
                <a:gd name="T8" fmla="*/ 543 w 789"/>
                <a:gd name="T9" fmla="*/ 492 h 492"/>
                <a:gd name="T10" fmla="*/ 246 w 789"/>
                <a:gd name="T11" fmla="*/ 492 h 492"/>
                <a:gd name="T12" fmla="*/ 0 w 789"/>
                <a:gd name="T13" fmla="*/ 246 h 492"/>
                <a:gd name="T14" fmla="*/ 258 w 789"/>
                <a:gd name="T15" fmla="*/ 114 h 492"/>
                <a:gd name="T16" fmla="*/ 125 w 789"/>
                <a:gd name="T17" fmla="*/ 246 h 492"/>
                <a:gd name="T18" fmla="*/ 258 w 789"/>
                <a:gd name="T19" fmla="*/ 378 h 492"/>
                <a:gd name="T20" fmla="*/ 531 w 789"/>
                <a:gd name="T21" fmla="*/ 378 h 492"/>
                <a:gd name="T22" fmla="*/ 664 w 789"/>
                <a:gd name="T23" fmla="*/ 246 h 492"/>
                <a:gd name="T24" fmla="*/ 531 w 789"/>
                <a:gd name="T25" fmla="*/ 114 h 492"/>
                <a:gd name="T26" fmla="*/ 258 w 789"/>
                <a:gd name="T27" fmla="*/ 114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9" h="492">
                  <a:moveTo>
                    <a:pt x="0" y="246"/>
                  </a:moveTo>
                  <a:cubicBezTo>
                    <a:pt x="0" y="111"/>
                    <a:pt x="110" y="0"/>
                    <a:pt x="246" y="0"/>
                  </a:cubicBezTo>
                  <a:lnTo>
                    <a:pt x="543" y="0"/>
                  </a:lnTo>
                  <a:cubicBezTo>
                    <a:pt x="679" y="0"/>
                    <a:pt x="789" y="111"/>
                    <a:pt x="789" y="246"/>
                  </a:cubicBezTo>
                  <a:cubicBezTo>
                    <a:pt x="789" y="382"/>
                    <a:pt x="679" y="492"/>
                    <a:pt x="543" y="492"/>
                  </a:cubicBezTo>
                  <a:lnTo>
                    <a:pt x="246" y="492"/>
                  </a:lnTo>
                  <a:cubicBezTo>
                    <a:pt x="110" y="492"/>
                    <a:pt x="0" y="382"/>
                    <a:pt x="0" y="246"/>
                  </a:cubicBezTo>
                  <a:close/>
                  <a:moveTo>
                    <a:pt x="258" y="114"/>
                  </a:moveTo>
                  <a:cubicBezTo>
                    <a:pt x="185" y="114"/>
                    <a:pt x="125" y="173"/>
                    <a:pt x="125" y="246"/>
                  </a:cubicBezTo>
                  <a:cubicBezTo>
                    <a:pt x="125" y="319"/>
                    <a:pt x="185" y="378"/>
                    <a:pt x="258" y="378"/>
                  </a:cubicBezTo>
                  <a:lnTo>
                    <a:pt x="531" y="378"/>
                  </a:lnTo>
                  <a:cubicBezTo>
                    <a:pt x="604" y="378"/>
                    <a:pt x="664" y="319"/>
                    <a:pt x="664" y="246"/>
                  </a:cubicBezTo>
                  <a:cubicBezTo>
                    <a:pt x="664" y="173"/>
                    <a:pt x="604" y="114"/>
                    <a:pt x="531" y="114"/>
                  </a:cubicBezTo>
                  <a:lnTo>
                    <a:pt x="258" y="1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31"/>
            <p:cNvSpPr>
              <a:spLocks/>
            </p:cNvSpPr>
            <p:nvPr/>
          </p:nvSpPr>
          <p:spPr bwMode="auto">
            <a:xfrm>
              <a:off x="1465251" y="1008581"/>
              <a:ext cx="252557" cy="216609"/>
            </a:xfrm>
            <a:custGeom>
              <a:avLst/>
              <a:gdLst>
                <a:gd name="T0" fmla="*/ 0 w 558"/>
                <a:gd name="T1" fmla="*/ 245 h 489"/>
                <a:gd name="T2" fmla="*/ 257 w 558"/>
                <a:gd name="T3" fmla="*/ 0 h 489"/>
                <a:gd name="T4" fmla="*/ 558 w 558"/>
                <a:gd name="T5" fmla="*/ 0 h 489"/>
                <a:gd name="T6" fmla="*/ 454 w 558"/>
                <a:gd name="T7" fmla="*/ 112 h 489"/>
                <a:gd name="T8" fmla="*/ 272 w 558"/>
                <a:gd name="T9" fmla="*/ 112 h 489"/>
                <a:gd name="T10" fmla="*/ 129 w 558"/>
                <a:gd name="T11" fmla="*/ 247 h 489"/>
                <a:gd name="T12" fmla="*/ 129 w 558"/>
                <a:gd name="T13" fmla="*/ 489 h 489"/>
                <a:gd name="T14" fmla="*/ 0 w 558"/>
                <a:gd name="T15" fmla="*/ 489 h 489"/>
                <a:gd name="T16" fmla="*/ 0 w 558"/>
                <a:gd name="T17" fmla="*/ 24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489">
                  <a:moveTo>
                    <a:pt x="0" y="245"/>
                  </a:moveTo>
                  <a:cubicBezTo>
                    <a:pt x="0" y="110"/>
                    <a:pt x="115" y="0"/>
                    <a:pt x="257" y="0"/>
                  </a:cubicBezTo>
                  <a:lnTo>
                    <a:pt x="558" y="0"/>
                  </a:lnTo>
                  <a:cubicBezTo>
                    <a:pt x="546" y="13"/>
                    <a:pt x="457" y="109"/>
                    <a:pt x="454" y="112"/>
                  </a:cubicBezTo>
                  <a:lnTo>
                    <a:pt x="272" y="112"/>
                  </a:lnTo>
                  <a:cubicBezTo>
                    <a:pt x="193" y="112"/>
                    <a:pt x="129" y="173"/>
                    <a:pt x="129" y="247"/>
                  </a:cubicBezTo>
                  <a:lnTo>
                    <a:pt x="129" y="489"/>
                  </a:lnTo>
                  <a:lnTo>
                    <a:pt x="0" y="489"/>
                  </a:lnTo>
                  <a:lnTo>
                    <a:pt x="0" y="2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32"/>
            <p:cNvSpPr>
              <a:spLocks/>
            </p:cNvSpPr>
            <p:nvPr/>
          </p:nvSpPr>
          <p:spPr bwMode="auto">
            <a:xfrm>
              <a:off x="1881878" y="1008581"/>
              <a:ext cx="378835" cy="216609"/>
            </a:xfrm>
            <a:custGeom>
              <a:avLst/>
              <a:gdLst>
                <a:gd name="T0" fmla="*/ 840 w 840"/>
                <a:gd name="T1" fmla="*/ 0 h 489"/>
                <a:gd name="T2" fmla="*/ 467 w 840"/>
                <a:gd name="T3" fmla="*/ 466 h 489"/>
                <a:gd name="T4" fmla="*/ 420 w 840"/>
                <a:gd name="T5" fmla="*/ 489 h 489"/>
                <a:gd name="T6" fmla="*/ 373 w 840"/>
                <a:gd name="T7" fmla="*/ 466 h 489"/>
                <a:gd name="T8" fmla="*/ 0 w 840"/>
                <a:gd name="T9" fmla="*/ 0 h 489"/>
                <a:gd name="T10" fmla="*/ 162 w 840"/>
                <a:gd name="T11" fmla="*/ 0 h 489"/>
                <a:gd name="T12" fmla="*/ 400 w 840"/>
                <a:gd name="T13" fmla="*/ 298 h 489"/>
                <a:gd name="T14" fmla="*/ 420 w 840"/>
                <a:gd name="T15" fmla="*/ 307 h 489"/>
                <a:gd name="T16" fmla="*/ 440 w 840"/>
                <a:gd name="T17" fmla="*/ 298 h 489"/>
                <a:gd name="T18" fmla="*/ 678 w 840"/>
                <a:gd name="T19" fmla="*/ 0 h 489"/>
                <a:gd name="T20" fmla="*/ 840 w 840"/>
                <a:gd name="T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489">
                  <a:moveTo>
                    <a:pt x="840" y="0"/>
                  </a:moveTo>
                  <a:cubicBezTo>
                    <a:pt x="829" y="14"/>
                    <a:pt x="467" y="466"/>
                    <a:pt x="467" y="466"/>
                  </a:cubicBezTo>
                  <a:cubicBezTo>
                    <a:pt x="455" y="480"/>
                    <a:pt x="437" y="489"/>
                    <a:pt x="420" y="489"/>
                  </a:cubicBezTo>
                  <a:cubicBezTo>
                    <a:pt x="403" y="489"/>
                    <a:pt x="384" y="480"/>
                    <a:pt x="373" y="466"/>
                  </a:cubicBezTo>
                  <a:cubicBezTo>
                    <a:pt x="373" y="466"/>
                    <a:pt x="46" y="57"/>
                    <a:pt x="0" y="0"/>
                  </a:cubicBezTo>
                  <a:lnTo>
                    <a:pt x="162" y="0"/>
                  </a:lnTo>
                  <a:cubicBezTo>
                    <a:pt x="164" y="3"/>
                    <a:pt x="400" y="298"/>
                    <a:pt x="400" y="298"/>
                  </a:cubicBezTo>
                  <a:cubicBezTo>
                    <a:pt x="405" y="304"/>
                    <a:pt x="412" y="307"/>
                    <a:pt x="420" y="307"/>
                  </a:cubicBezTo>
                  <a:cubicBezTo>
                    <a:pt x="427" y="307"/>
                    <a:pt x="435" y="304"/>
                    <a:pt x="440" y="298"/>
                  </a:cubicBezTo>
                  <a:cubicBezTo>
                    <a:pt x="440" y="298"/>
                    <a:pt x="675" y="3"/>
                    <a:pt x="678" y="0"/>
                  </a:cubicBezTo>
                  <a:cubicBezTo>
                    <a:pt x="682" y="0"/>
                    <a:pt x="823" y="0"/>
                    <a:pt x="8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33"/>
            <p:cNvSpPr>
              <a:spLocks noEditPoints="1"/>
            </p:cNvSpPr>
            <p:nvPr/>
          </p:nvSpPr>
          <p:spPr bwMode="auto">
            <a:xfrm>
              <a:off x="2266243" y="1008581"/>
              <a:ext cx="349340" cy="216609"/>
            </a:xfrm>
            <a:custGeom>
              <a:avLst/>
              <a:gdLst>
                <a:gd name="T0" fmla="*/ 0 w 773"/>
                <a:gd name="T1" fmla="*/ 245 h 490"/>
                <a:gd name="T2" fmla="*/ 258 w 773"/>
                <a:gd name="T3" fmla="*/ 0 h 490"/>
                <a:gd name="T4" fmla="*/ 516 w 773"/>
                <a:gd name="T5" fmla="*/ 0 h 490"/>
                <a:gd name="T6" fmla="*/ 773 w 773"/>
                <a:gd name="T7" fmla="*/ 245 h 490"/>
                <a:gd name="T8" fmla="*/ 768 w 773"/>
                <a:gd name="T9" fmla="*/ 293 h 490"/>
                <a:gd name="T10" fmla="*/ 140 w 773"/>
                <a:gd name="T11" fmla="*/ 292 h 490"/>
                <a:gd name="T12" fmla="*/ 143 w 773"/>
                <a:gd name="T13" fmla="*/ 299 h 490"/>
                <a:gd name="T14" fmla="*/ 271 w 773"/>
                <a:gd name="T15" fmla="*/ 377 h 490"/>
                <a:gd name="T16" fmla="*/ 731 w 773"/>
                <a:gd name="T17" fmla="*/ 377 h 490"/>
                <a:gd name="T18" fmla="*/ 516 w 773"/>
                <a:gd name="T19" fmla="*/ 490 h 490"/>
                <a:gd name="T20" fmla="*/ 258 w 773"/>
                <a:gd name="T21" fmla="*/ 490 h 490"/>
                <a:gd name="T22" fmla="*/ 0 w 773"/>
                <a:gd name="T23" fmla="*/ 245 h 490"/>
                <a:gd name="T24" fmla="*/ 271 w 773"/>
                <a:gd name="T25" fmla="*/ 113 h 490"/>
                <a:gd name="T26" fmla="*/ 143 w 773"/>
                <a:gd name="T27" fmla="*/ 191 h 490"/>
                <a:gd name="T28" fmla="*/ 140 w 773"/>
                <a:gd name="T29" fmla="*/ 198 h 490"/>
                <a:gd name="T30" fmla="*/ 633 w 773"/>
                <a:gd name="T31" fmla="*/ 198 h 490"/>
                <a:gd name="T32" fmla="*/ 630 w 773"/>
                <a:gd name="T33" fmla="*/ 191 h 490"/>
                <a:gd name="T34" fmla="*/ 502 w 773"/>
                <a:gd name="T35" fmla="*/ 113 h 490"/>
                <a:gd name="T36" fmla="*/ 271 w 773"/>
                <a:gd name="T37" fmla="*/ 11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490">
                  <a:moveTo>
                    <a:pt x="0" y="245"/>
                  </a:moveTo>
                  <a:cubicBezTo>
                    <a:pt x="0" y="110"/>
                    <a:pt x="116" y="0"/>
                    <a:pt x="258" y="0"/>
                  </a:cubicBezTo>
                  <a:lnTo>
                    <a:pt x="516" y="0"/>
                  </a:lnTo>
                  <a:cubicBezTo>
                    <a:pt x="658" y="0"/>
                    <a:pt x="773" y="110"/>
                    <a:pt x="773" y="245"/>
                  </a:cubicBezTo>
                  <a:cubicBezTo>
                    <a:pt x="773" y="261"/>
                    <a:pt x="771" y="277"/>
                    <a:pt x="768" y="293"/>
                  </a:cubicBezTo>
                  <a:cubicBezTo>
                    <a:pt x="760" y="293"/>
                    <a:pt x="140" y="292"/>
                    <a:pt x="140" y="292"/>
                  </a:cubicBezTo>
                  <a:lnTo>
                    <a:pt x="143" y="299"/>
                  </a:lnTo>
                  <a:cubicBezTo>
                    <a:pt x="165" y="346"/>
                    <a:pt x="216" y="377"/>
                    <a:pt x="271" y="377"/>
                  </a:cubicBezTo>
                  <a:cubicBezTo>
                    <a:pt x="271" y="377"/>
                    <a:pt x="713" y="377"/>
                    <a:pt x="731" y="377"/>
                  </a:cubicBezTo>
                  <a:cubicBezTo>
                    <a:pt x="684" y="447"/>
                    <a:pt x="604" y="490"/>
                    <a:pt x="516" y="490"/>
                  </a:cubicBezTo>
                  <a:lnTo>
                    <a:pt x="258" y="490"/>
                  </a:lnTo>
                  <a:cubicBezTo>
                    <a:pt x="116" y="490"/>
                    <a:pt x="0" y="380"/>
                    <a:pt x="0" y="245"/>
                  </a:cubicBezTo>
                  <a:close/>
                  <a:moveTo>
                    <a:pt x="271" y="113"/>
                  </a:moveTo>
                  <a:cubicBezTo>
                    <a:pt x="216" y="113"/>
                    <a:pt x="166" y="144"/>
                    <a:pt x="143" y="191"/>
                  </a:cubicBezTo>
                  <a:lnTo>
                    <a:pt x="140" y="198"/>
                  </a:lnTo>
                  <a:lnTo>
                    <a:pt x="633" y="198"/>
                  </a:lnTo>
                  <a:lnTo>
                    <a:pt x="630" y="191"/>
                  </a:lnTo>
                  <a:cubicBezTo>
                    <a:pt x="607" y="144"/>
                    <a:pt x="557" y="113"/>
                    <a:pt x="502" y="113"/>
                  </a:cubicBezTo>
                  <a:lnTo>
                    <a:pt x="271" y="1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4"/>
            <p:cNvSpPr>
              <a:spLocks noEditPoints="1"/>
            </p:cNvSpPr>
            <p:nvPr/>
          </p:nvSpPr>
          <p:spPr bwMode="auto">
            <a:xfrm>
              <a:off x="4220331" y="1011347"/>
              <a:ext cx="61757" cy="60835"/>
            </a:xfrm>
            <a:custGeom>
              <a:avLst/>
              <a:gdLst>
                <a:gd name="T0" fmla="*/ 117 w 137"/>
                <a:gd name="T1" fmla="*/ 118 h 138"/>
                <a:gd name="T2" fmla="*/ 69 w 137"/>
                <a:gd name="T3" fmla="*/ 138 h 138"/>
                <a:gd name="T4" fmla="*/ 20 w 137"/>
                <a:gd name="T5" fmla="*/ 118 h 138"/>
                <a:gd name="T6" fmla="*/ 0 w 137"/>
                <a:gd name="T7" fmla="*/ 69 h 138"/>
                <a:gd name="T8" fmla="*/ 20 w 137"/>
                <a:gd name="T9" fmla="*/ 20 h 138"/>
                <a:gd name="T10" fmla="*/ 69 w 137"/>
                <a:gd name="T11" fmla="*/ 0 h 138"/>
                <a:gd name="T12" fmla="*/ 117 w 137"/>
                <a:gd name="T13" fmla="*/ 20 h 138"/>
                <a:gd name="T14" fmla="*/ 137 w 137"/>
                <a:gd name="T15" fmla="*/ 69 h 138"/>
                <a:gd name="T16" fmla="*/ 117 w 137"/>
                <a:gd name="T17" fmla="*/ 118 h 138"/>
                <a:gd name="T18" fmla="*/ 27 w 137"/>
                <a:gd name="T19" fmla="*/ 27 h 138"/>
                <a:gd name="T20" fmla="*/ 10 w 137"/>
                <a:gd name="T21" fmla="*/ 69 h 138"/>
                <a:gd name="T22" fmla="*/ 27 w 137"/>
                <a:gd name="T23" fmla="*/ 111 h 138"/>
                <a:gd name="T24" fmla="*/ 69 w 137"/>
                <a:gd name="T25" fmla="*/ 129 h 138"/>
                <a:gd name="T26" fmla="*/ 110 w 137"/>
                <a:gd name="T27" fmla="*/ 111 h 138"/>
                <a:gd name="T28" fmla="*/ 128 w 137"/>
                <a:gd name="T29" fmla="*/ 69 h 138"/>
                <a:gd name="T30" fmla="*/ 110 w 137"/>
                <a:gd name="T31" fmla="*/ 27 h 138"/>
                <a:gd name="T32" fmla="*/ 69 w 137"/>
                <a:gd name="T33" fmla="*/ 10 h 138"/>
                <a:gd name="T34" fmla="*/ 27 w 137"/>
                <a:gd name="T35" fmla="*/ 27 h 138"/>
                <a:gd name="T36" fmla="*/ 67 w 137"/>
                <a:gd name="T37" fmla="*/ 31 h 138"/>
                <a:gd name="T38" fmla="*/ 88 w 137"/>
                <a:gd name="T39" fmla="*/ 34 h 138"/>
                <a:gd name="T40" fmla="*/ 99 w 137"/>
                <a:gd name="T41" fmla="*/ 53 h 138"/>
                <a:gd name="T42" fmla="*/ 92 w 137"/>
                <a:gd name="T43" fmla="*/ 68 h 138"/>
                <a:gd name="T44" fmla="*/ 81 w 137"/>
                <a:gd name="T45" fmla="*/ 72 h 138"/>
                <a:gd name="T46" fmla="*/ 94 w 137"/>
                <a:gd name="T47" fmla="*/ 79 h 138"/>
                <a:gd name="T48" fmla="*/ 98 w 137"/>
                <a:gd name="T49" fmla="*/ 91 h 138"/>
                <a:gd name="T50" fmla="*/ 98 w 137"/>
                <a:gd name="T51" fmla="*/ 96 h 138"/>
                <a:gd name="T52" fmla="*/ 98 w 137"/>
                <a:gd name="T53" fmla="*/ 102 h 138"/>
                <a:gd name="T54" fmla="*/ 99 w 137"/>
                <a:gd name="T55" fmla="*/ 106 h 138"/>
                <a:gd name="T56" fmla="*/ 100 w 137"/>
                <a:gd name="T57" fmla="*/ 107 h 138"/>
                <a:gd name="T58" fmla="*/ 87 w 137"/>
                <a:gd name="T59" fmla="*/ 107 h 138"/>
                <a:gd name="T60" fmla="*/ 87 w 137"/>
                <a:gd name="T61" fmla="*/ 106 h 138"/>
                <a:gd name="T62" fmla="*/ 87 w 137"/>
                <a:gd name="T63" fmla="*/ 105 h 138"/>
                <a:gd name="T64" fmla="*/ 86 w 137"/>
                <a:gd name="T65" fmla="*/ 103 h 138"/>
                <a:gd name="T66" fmla="*/ 86 w 137"/>
                <a:gd name="T67" fmla="*/ 97 h 138"/>
                <a:gd name="T68" fmla="*/ 79 w 137"/>
                <a:gd name="T69" fmla="*/ 79 h 138"/>
                <a:gd name="T70" fmla="*/ 65 w 137"/>
                <a:gd name="T71" fmla="*/ 77 h 138"/>
                <a:gd name="T72" fmla="*/ 54 w 137"/>
                <a:gd name="T73" fmla="*/ 77 h 138"/>
                <a:gd name="T74" fmla="*/ 54 w 137"/>
                <a:gd name="T75" fmla="*/ 107 h 138"/>
                <a:gd name="T76" fmla="*/ 41 w 137"/>
                <a:gd name="T77" fmla="*/ 107 h 138"/>
                <a:gd name="T78" fmla="*/ 41 w 137"/>
                <a:gd name="T79" fmla="*/ 31 h 138"/>
                <a:gd name="T80" fmla="*/ 67 w 137"/>
                <a:gd name="T81" fmla="*/ 31 h 138"/>
                <a:gd name="T82" fmla="*/ 82 w 137"/>
                <a:gd name="T83" fmla="*/ 43 h 138"/>
                <a:gd name="T84" fmla="*/ 65 w 137"/>
                <a:gd name="T85" fmla="*/ 40 h 138"/>
                <a:gd name="T86" fmla="*/ 54 w 137"/>
                <a:gd name="T87" fmla="*/ 40 h 138"/>
                <a:gd name="T88" fmla="*/ 54 w 137"/>
                <a:gd name="T89" fmla="*/ 67 h 138"/>
                <a:gd name="T90" fmla="*/ 66 w 137"/>
                <a:gd name="T91" fmla="*/ 67 h 138"/>
                <a:gd name="T92" fmla="*/ 79 w 137"/>
                <a:gd name="T93" fmla="*/ 66 h 138"/>
                <a:gd name="T94" fmla="*/ 87 w 137"/>
                <a:gd name="T95" fmla="*/ 54 h 138"/>
                <a:gd name="T96" fmla="*/ 82 w 137"/>
                <a:gd name="T97" fmla="*/ 4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7" h="138">
                  <a:moveTo>
                    <a:pt x="117" y="118"/>
                  </a:moveTo>
                  <a:cubicBezTo>
                    <a:pt x="104" y="131"/>
                    <a:pt x="88" y="138"/>
                    <a:pt x="69" y="138"/>
                  </a:cubicBezTo>
                  <a:cubicBezTo>
                    <a:pt x="49" y="138"/>
                    <a:pt x="33" y="131"/>
                    <a:pt x="20" y="118"/>
                  </a:cubicBezTo>
                  <a:cubicBezTo>
                    <a:pt x="7" y="104"/>
                    <a:pt x="0" y="88"/>
                    <a:pt x="0" y="69"/>
                  </a:cubicBezTo>
                  <a:cubicBezTo>
                    <a:pt x="0" y="50"/>
                    <a:pt x="7" y="34"/>
                    <a:pt x="20" y="20"/>
                  </a:cubicBezTo>
                  <a:cubicBezTo>
                    <a:pt x="33" y="7"/>
                    <a:pt x="50" y="0"/>
                    <a:pt x="69" y="0"/>
                  </a:cubicBezTo>
                  <a:cubicBezTo>
                    <a:pt x="88" y="0"/>
                    <a:pt x="104" y="7"/>
                    <a:pt x="117" y="20"/>
                  </a:cubicBezTo>
                  <a:cubicBezTo>
                    <a:pt x="131" y="34"/>
                    <a:pt x="137" y="50"/>
                    <a:pt x="137" y="69"/>
                  </a:cubicBezTo>
                  <a:cubicBezTo>
                    <a:pt x="137" y="88"/>
                    <a:pt x="131" y="104"/>
                    <a:pt x="117" y="118"/>
                  </a:cubicBezTo>
                  <a:close/>
                  <a:moveTo>
                    <a:pt x="27" y="27"/>
                  </a:moveTo>
                  <a:cubicBezTo>
                    <a:pt x="15" y="39"/>
                    <a:pt x="10" y="53"/>
                    <a:pt x="10" y="69"/>
                  </a:cubicBezTo>
                  <a:cubicBezTo>
                    <a:pt x="10" y="86"/>
                    <a:pt x="15" y="100"/>
                    <a:pt x="27" y="111"/>
                  </a:cubicBezTo>
                  <a:cubicBezTo>
                    <a:pt x="38" y="123"/>
                    <a:pt x="52" y="129"/>
                    <a:pt x="69" y="129"/>
                  </a:cubicBezTo>
                  <a:cubicBezTo>
                    <a:pt x="85" y="129"/>
                    <a:pt x="99" y="123"/>
                    <a:pt x="110" y="111"/>
                  </a:cubicBezTo>
                  <a:cubicBezTo>
                    <a:pt x="122" y="100"/>
                    <a:pt x="128" y="86"/>
                    <a:pt x="128" y="69"/>
                  </a:cubicBezTo>
                  <a:cubicBezTo>
                    <a:pt x="128" y="53"/>
                    <a:pt x="122" y="39"/>
                    <a:pt x="110" y="27"/>
                  </a:cubicBezTo>
                  <a:cubicBezTo>
                    <a:pt x="99" y="16"/>
                    <a:pt x="85" y="10"/>
                    <a:pt x="69" y="10"/>
                  </a:cubicBezTo>
                  <a:cubicBezTo>
                    <a:pt x="52" y="10"/>
                    <a:pt x="38" y="16"/>
                    <a:pt x="27" y="27"/>
                  </a:cubicBezTo>
                  <a:close/>
                  <a:moveTo>
                    <a:pt x="67" y="31"/>
                  </a:moveTo>
                  <a:cubicBezTo>
                    <a:pt x="77" y="31"/>
                    <a:pt x="83" y="32"/>
                    <a:pt x="88" y="34"/>
                  </a:cubicBezTo>
                  <a:cubicBezTo>
                    <a:pt x="96" y="37"/>
                    <a:pt x="99" y="43"/>
                    <a:pt x="99" y="53"/>
                  </a:cubicBezTo>
                  <a:cubicBezTo>
                    <a:pt x="99" y="60"/>
                    <a:pt x="97" y="65"/>
                    <a:pt x="92" y="68"/>
                  </a:cubicBezTo>
                  <a:cubicBezTo>
                    <a:pt x="90" y="70"/>
                    <a:pt x="86" y="71"/>
                    <a:pt x="81" y="72"/>
                  </a:cubicBezTo>
                  <a:cubicBezTo>
                    <a:pt x="87" y="72"/>
                    <a:pt x="91" y="75"/>
                    <a:pt x="94" y="79"/>
                  </a:cubicBezTo>
                  <a:cubicBezTo>
                    <a:pt x="97" y="83"/>
                    <a:pt x="98" y="87"/>
                    <a:pt x="98" y="91"/>
                  </a:cubicBezTo>
                  <a:lnTo>
                    <a:pt x="98" y="96"/>
                  </a:lnTo>
                  <a:cubicBezTo>
                    <a:pt x="98" y="98"/>
                    <a:pt x="98" y="100"/>
                    <a:pt x="98" y="102"/>
                  </a:cubicBezTo>
                  <a:cubicBezTo>
                    <a:pt x="99" y="104"/>
                    <a:pt x="99" y="105"/>
                    <a:pt x="99" y="106"/>
                  </a:cubicBezTo>
                  <a:lnTo>
                    <a:pt x="100" y="107"/>
                  </a:lnTo>
                  <a:lnTo>
                    <a:pt x="87" y="107"/>
                  </a:lnTo>
                  <a:cubicBezTo>
                    <a:pt x="87" y="106"/>
                    <a:pt x="87" y="106"/>
                    <a:pt x="87" y="106"/>
                  </a:cubicBezTo>
                  <a:cubicBezTo>
                    <a:pt x="87" y="106"/>
                    <a:pt x="87" y="105"/>
                    <a:pt x="87" y="105"/>
                  </a:cubicBezTo>
                  <a:lnTo>
                    <a:pt x="86" y="103"/>
                  </a:lnTo>
                  <a:lnTo>
                    <a:pt x="86" y="97"/>
                  </a:lnTo>
                  <a:cubicBezTo>
                    <a:pt x="86" y="88"/>
                    <a:pt x="84" y="82"/>
                    <a:pt x="79" y="79"/>
                  </a:cubicBezTo>
                  <a:cubicBezTo>
                    <a:pt x="77" y="78"/>
                    <a:pt x="72" y="77"/>
                    <a:pt x="65" y="77"/>
                  </a:cubicBezTo>
                  <a:lnTo>
                    <a:pt x="54" y="77"/>
                  </a:lnTo>
                  <a:lnTo>
                    <a:pt x="54" y="107"/>
                  </a:lnTo>
                  <a:lnTo>
                    <a:pt x="41" y="107"/>
                  </a:lnTo>
                  <a:lnTo>
                    <a:pt x="41" y="31"/>
                  </a:lnTo>
                  <a:lnTo>
                    <a:pt x="67" y="31"/>
                  </a:lnTo>
                  <a:close/>
                  <a:moveTo>
                    <a:pt x="82" y="43"/>
                  </a:moveTo>
                  <a:cubicBezTo>
                    <a:pt x="78" y="41"/>
                    <a:pt x="73" y="40"/>
                    <a:pt x="65" y="40"/>
                  </a:cubicBezTo>
                  <a:lnTo>
                    <a:pt x="54" y="40"/>
                  </a:lnTo>
                  <a:lnTo>
                    <a:pt x="54" y="67"/>
                  </a:lnTo>
                  <a:lnTo>
                    <a:pt x="66" y="67"/>
                  </a:lnTo>
                  <a:cubicBezTo>
                    <a:pt x="72" y="67"/>
                    <a:pt x="76" y="67"/>
                    <a:pt x="79" y="66"/>
                  </a:cubicBezTo>
                  <a:cubicBezTo>
                    <a:pt x="84" y="64"/>
                    <a:pt x="87" y="60"/>
                    <a:pt x="87" y="54"/>
                  </a:cubicBezTo>
                  <a:cubicBezTo>
                    <a:pt x="87" y="49"/>
                    <a:pt x="85" y="45"/>
                    <a:pt x="82" y="4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35"/>
            <p:cNvSpPr>
              <a:spLocks noEditPoints="1"/>
            </p:cNvSpPr>
            <p:nvPr/>
          </p:nvSpPr>
          <p:spPr bwMode="auto">
            <a:xfrm>
              <a:off x="2699460" y="931155"/>
              <a:ext cx="269148" cy="293113"/>
            </a:xfrm>
            <a:custGeom>
              <a:avLst/>
              <a:gdLst>
                <a:gd name="T0" fmla="*/ 490 w 596"/>
                <a:gd name="T1" fmla="*/ 547 h 662"/>
                <a:gd name="T2" fmla="*/ 490 w 596"/>
                <a:gd name="T3" fmla="*/ 115 h 662"/>
                <a:gd name="T4" fmla="*/ 596 w 596"/>
                <a:gd name="T5" fmla="*/ 0 h 662"/>
                <a:gd name="T6" fmla="*/ 0 w 596"/>
                <a:gd name="T7" fmla="*/ 0 h 662"/>
                <a:gd name="T8" fmla="*/ 0 w 596"/>
                <a:gd name="T9" fmla="*/ 0 h 662"/>
                <a:gd name="T10" fmla="*/ 0 w 596"/>
                <a:gd name="T11" fmla="*/ 0 h 662"/>
                <a:gd name="T12" fmla="*/ 106 w 596"/>
                <a:gd name="T13" fmla="*/ 115 h 662"/>
                <a:gd name="T14" fmla="*/ 106 w 596"/>
                <a:gd name="T15" fmla="*/ 547 h 662"/>
                <a:gd name="T16" fmla="*/ 0 w 596"/>
                <a:gd name="T17" fmla="*/ 662 h 662"/>
                <a:gd name="T18" fmla="*/ 596 w 596"/>
                <a:gd name="T19" fmla="*/ 662 h 662"/>
                <a:gd name="T20" fmla="*/ 490 w 596"/>
                <a:gd name="T21" fmla="*/ 547 h 662"/>
                <a:gd name="T22" fmla="*/ 361 w 596"/>
                <a:gd name="T23" fmla="*/ 620 h 662"/>
                <a:gd name="T24" fmla="*/ 235 w 596"/>
                <a:gd name="T25" fmla="*/ 620 h 662"/>
                <a:gd name="T26" fmla="*/ 235 w 596"/>
                <a:gd name="T27" fmla="*/ 42 h 662"/>
                <a:gd name="T28" fmla="*/ 361 w 596"/>
                <a:gd name="T29" fmla="*/ 42 h 662"/>
                <a:gd name="T30" fmla="*/ 361 w 596"/>
                <a:gd name="T31" fmla="*/ 62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6" h="662">
                  <a:moveTo>
                    <a:pt x="490" y="547"/>
                  </a:moveTo>
                  <a:lnTo>
                    <a:pt x="490" y="115"/>
                  </a:lnTo>
                  <a:cubicBezTo>
                    <a:pt x="490" y="115"/>
                    <a:pt x="584" y="13"/>
                    <a:pt x="596" y="0"/>
                  </a:cubicBezTo>
                  <a:cubicBezTo>
                    <a:pt x="596" y="0"/>
                    <a:pt x="0" y="0"/>
                    <a:pt x="0" y="0"/>
                  </a:cubicBezTo>
                  <a:cubicBezTo>
                    <a:pt x="0" y="0"/>
                    <a:pt x="0" y="0"/>
                    <a:pt x="0" y="0"/>
                  </a:cubicBezTo>
                  <a:lnTo>
                    <a:pt x="0" y="0"/>
                  </a:lnTo>
                  <a:lnTo>
                    <a:pt x="106" y="115"/>
                  </a:lnTo>
                  <a:lnTo>
                    <a:pt x="106" y="547"/>
                  </a:lnTo>
                  <a:cubicBezTo>
                    <a:pt x="106" y="547"/>
                    <a:pt x="12" y="649"/>
                    <a:pt x="0" y="662"/>
                  </a:cubicBezTo>
                  <a:lnTo>
                    <a:pt x="596" y="662"/>
                  </a:lnTo>
                  <a:cubicBezTo>
                    <a:pt x="584" y="649"/>
                    <a:pt x="490" y="547"/>
                    <a:pt x="490" y="547"/>
                  </a:cubicBezTo>
                  <a:close/>
                  <a:moveTo>
                    <a:pt x="361" y="620"/>
                  </a:moveTo>
                  <a:lnTo>
                    <a:pt x="235" y="620"/>
                  </a:lnTo>
                  <a:lnTo>
                    <a:pt x="235" y="42"/>
                  </a:lnTo>
                  <a:lnTo>
                    <a:pt x="361" y="42"/>
                  </a:lnTo>
                  <a:lnTo>
                    <a:pt x="361" y="6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8" name="Group 37"/>
          <p:cNvGrpSpPr/>
          <p:nvPr/>
        </p:nvGrpSpPr>
        <p:grpSpPr>
          <a:xfrm>
            <a:off x="6297444" y="4960068"/>
            <a:ext cx="935978" cy="211891"/>
            <a:chOff x="304800" y="3681413"/>
            <a:chExt cx="3609976" cy="681037"/>
          </a:xfrm>
          <a:solidFill>
            <a:srgbClr val="000000"/>
          </a:solidFill>
        </p:grpSpPr>
        <p:sp>
          <p:nvSpPr>
            <p:cNvPr id="39" name="Freeform 63"/>
            <p:cNvSpPr>
              <a:spLocks/>
            </p:cNvSpPr>
            <p:nvPr/>
          </p:nvSpPr>
          <p:spPr bwMode="auto">
            <a:xfrm>
              <a:off x="1206500" y="3960813"/>
              <a:ext cx="620713" cy="398463"/>
            </a:xfrm>
            <a:custGeom>
              <a:avLst/>
              <a:gdLst>
                <a:gd name="T0" fmla="*/ 339 w 340"/>
                <a:gd name="T1" fmla="*/ 231 h 231"/>
                <a:gd name="T2" fmla="*/ 116 w 340"/>
                <a:gd name="T3" fmla="*/ 231 h 231"/>
                <a:gd name="T4" fmla="*/ 0 w 340"/>
                <a:gd name="T5" fmla="*/ 116 h 231"/>
                <a:gd name="T6" fmla="*/ 116 w 340"/>
                <a:gd name="T7" fmla="*/ 0 h 231"/>
                <a:gd name="T8" fmla="*/ 340 w 340"/>
                <a:gd name="T9" fmla="*/ 0 h 231"/>
                <a:gd name="T10" fmla="*/ 292 w 340"/>
                <a:gd name="T11" fmla="*/ 53 h 231"/>
                <a:gd name="T12" fmla="*/ 122 w 340"/>
                <a:gd name="T13" fmla="*/ 53 h 231"/>
                <a:gd name="T14" fmla="*/ 59 w 340"/>
                <a:gd name="T15" fmla="*/ 116 h 231"/>
                <a:gd name="T16" fmla="*/ 122 w 340"/>
                <a:gd name="T17" fmla="*/ 178 h 231"/>
                <a:gd name="T18" fmla="*/ 292 w 340"/>
                <a:gd name="T19" fmla="*/ 178 h 231"/>
                <a:gd name="T20" fmla="*/ 339 w 340"/>
                <a:gd name="T21"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231">
                  <a:moveTo>
                    <a:pt x="339" y="231"/>
                  </a:moveTo>
                  <a:lnTo>
                    <a:pt x="116" y="231"/>
                  </a:lnTo>
                  <a:cubicBezTo>
                    <a:pt x="52" y="231"/>
                    <a:pt x="0" y="180"/>
                    <a:pt x="0" y="116"/>
                  </a:cubicBezTo>
                  <a:cubicBezTo>
                    <a:pt x="0" y="52"/>
                    <a:pt x="52" y="0"/>
                    <a:pt x="116" y="0"/>
                  </a:cubicBezTo>
                  <a:lnTo>
                    <a:pt x="340" y="0"/>
                  </a:lnTo>
                  <a:lnTo>
                    <a:pt x="292" y="53"/>
                  </a:lnTo>
                  <a:lnTo>
                    <a:pt x="122" y="53"/>
                  </a:lnTo>
                  <a:cubicBezTo>
                    <a:pt x="87" y="53"/>
                    <a:pt x="59" y="81"/>
                    <a:pt x="59" y="116"/>
                  </a:cubicBezTo>
                  <a:cubicBezTo>
                    <a:pt x="59" y="150"/>
                    <a:pt x="87" y="178"/>
                    <a:pt x="122" y="178"/>
                  </a:cubicBezTo>
                  <a:lnTo>
                    <a:pt x="292" y="178"/>
                  </a:lnTo>
                  <a:lnTo>
                    <a:pt x="339" y="2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reeform 64"/>
            <p:cNvSpPr>
              <a:spLocks noEditPoints="1"/>
            </p:cNvSpPr>
            <p:nvPr/>
          </p:nvSpPr>
          <p:spPr bwMode="auto">
            <a:xfrm>
              <a:off x="2551113" y="3959225"/>
              <a:ext cx="687388" cy="403225"/>
            </a:xfrm>
            <a:custGeom>
              <a:avLst/>
              <a:gdLst>
                <a:gd name="T0" fmla="*/ 117 w 377"/>
                <a:gd name="T1" fmla="*/ 0 h 234"/>
                <a:gd name="T2" fmla="*/ 261 w 377"/>
                <a:gd name="T3" fmla="*/ 0 h 234"/>
                <a:gd name="T4" fmla="*/ 377 w 377"/>
                <a:gd name="T5" fmla="*/ 117 h 234"/>
                <a:gd name="T6" fmla="*/ 377 w 377"/>
                <a:gd name="T7" fmla="*/ 234 h 234"/>
                <a:gd name="T8" fmla="*/ 264 w 377"/>
                <a:gd name="T9" fmla="*/ 234 h 234"/>
                <a:gd name="T10" fmla="*/ 261 w 377"/>
                <a:gd name="T11" fmla="*/ 234 h 234"/>
                <a:gd name="T12" fmla="*/ 117 w 377"/>
                <a:gd name="T13" fmla="*/ 234 h 234"/>
                <a:gd name="T14" fmla="*/ 0 w 377"/>
                <a:gd name="T15" fmla="*/ 117 h 234"/>
                <a:gd name="T16" fmla="*/ 2 w 377"/>
                <a:gd name="T17" fmla="*/ 96 h 234"/>
                <a:gd name="T18" fmla="*/ 318 w 377"/>
                <a:gd name="T19" fmla="*/ 96 h 234"/>
                <a:gd name="T20" fmla="*/ 316 w 377"/>
                <a:gd name="T21" fmla="*/ 90 h 234"/>
                <a:gd name="T22" fmla="*/ 255 w 377"/>
                <a:gd name="T23" fmla="*/ 51 h 234"/>
                <a:gd name="T24" fmla="*/ 21 w 377"/>
                <a:gd name="T25" fmla="*/ 51 h 234"/>
                <a:gd name="T26" fmla="*/ 117 w 377"/>
                <a:gd name="T27" fmla="*/ 0 h 234"/>
                <a:gd name="T28" fmla="*/ 59 w 377"/>
                <a:gd name="T29" fmla="*/ 138 h 234"/>
                <a:gd name="T30" fmla="*/ 62 w 377"/>
                <a:gd name="T31" fmla="*/ 144 h 234"/>
                <a:gd name="T32" fmla="*/ 123 w 377"/>
                <a:gd name="T33" fmla="*/ 183 h 234"/>
                <a:gd name="T34" fmla="*/ 316 w 377"/>
                <a:gd name="T35" fmla="*/ 183 h 234"/>
                <a:gd name="T36" fmla="*/ 316 w 377"/>
                <a:gd name="T37" fmla="*/ 138 h 234"/>
                <a:gd name="T38" fmla="*/ 59 w 377"/>
                <a:gd name="T39" fmla="*/ 1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34">
                  <a:moveTo>
                    <a:pt x="117" y="0"/>
                  </a:moveTo>
                  <a:lnTo>
                    <a:pt x="261" y="0"/>
                  </a:lnTo>
                  <a:cubicBezTo>
                    <a:pt x="325" y="0"/>
                    <a:pt x="377" y="53"/>
                    <a:pt x="377" y="117"/>
                  </a:cubicBezTo>
                  <a:lnTo>
                    <a:pt x="377" y="234"/>
                  </a:lnTo>
                  <a:lnTo>
                    <a:pt x="264" y="234"/>
                  </a:lnTo>
                  <a:cubicBezTo>
                    <a:pt x="264" y="234"/>
                    <a:pt x="261" y="234"/>
                    <a:pt x="261" y="234"/>
                  </a:cubicBezTo>
                  <a:lnTo>
                    <a:pt x="117" y="234"/>
                  </a:lnTo>
                  <a:cubicBezTo>
                    <a:pt x="52" y="234"/>
                    <a:pt x="0" y="182"/>
                    <a:pt x="0" y="117"/>
                  </a:cubicBezTo>
                  <a:cubicBezTo>
                    <a:pt x="0" y="110"/>
                    <a:pt x="1" y="103"/>
                    <a:pt x="2" y="96"/>
                  </a:cubicBezTo>
                  <a:lnTo>
                    <a:pt x="318" y="96"/>
                  </a:lnTo>
                  <a:lnTo>
                    <a:pt x="316" y="90"/>
                  </a:lnTo>
                  <a:cubicBezTo>
                    <a:pt x="305" y="67"/>
                    <a:pt x="281" y="51"/>
                    <a:pt x="255" y="51"/>
                  </a:cubicBezTo>
                  <a:cubicBezTo>
                    <a:pt x="255" y="51"/>
                    <a:pt x="64" y="51"/>
                    <a:pt x="21" y="51"/>
                  </a:cubicBezTo>
                  <a:cubicBezTo>
                    <a:pt x="43" y="20"/>
                    <a:pt x="78" y="0"/>
                    <a:pt x="117" y="0"/>
                  </a:cubicBezTo>
                  <a:moveTo>
                    <a:pt x="59" y="138"/>
                  </a:moveTo>
                  <a:lnTo>
                    <a:pt x="62" y="144"/>
                  </a:lnTo>
                  <a:cubicBezTo>
                    <a:pt x="73" y="168"/>
                    <a:pt x="96" y="183"/>
                    <a:pt x="123" y="183"/>
                  </a:cubicBezTo>
                  <a:lnTo>
                    <a:pt x="316" y="183"/>
                  </a:lnTo>
                  <a:lnTo>
                    <a:pt x="316" y="138"/>
                  </a:lnTo>
                  <a:lnTo>
                    <a:pt x="59" y="1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reeform 65"/>
            <p:cNvSpPr>
              <a:spLocks noEditPoints="1"/>
            </p:cNvSpPr>
            <p:nvPr/>
          </p:nvSpPr>
          <p:spPr bwMode="auto">
            <a:xfrm>
              <a:off x="304800" y="3854450"/>
              <a:ext cx="803275" cy="503238"/>
            </a:xfrm>
            <a:custGeom>
              <a:avLst/>
              <a:gdLst>
                <a:gd name="T0" fmla="*/ 145 w 441"/>
                <a:gd name="T1" fmla="*/ 292 h 292"/>
                <a:gd name="T2" fmla="*/ 0 w 441"/>
                <a:gd name="T3" fmla="*/ 146 h 292"/>
                <a:gd name="T4" fmla="*/ 145 w 441"/>
                <a:gd name="T5" fmla="*/ 0 h 292"/>
                <a:gd name="T6" fmla="*/ 295 w 441"/>
                <a:gd name="T7" fmla="*/ 0 h 292"/>
                <a:gd name="T8" fmla="*/ 441 w 441"/>
                <a:gd name="T9" fmla="*/ 146 h 292"/>
                <a:gd name="T10" fmla="*/ 295 w 441"/>
                <a:gd name="T11" fmla="*/ 292 h 292"/>
                <a:gd name="T12" fmla="*/ 145 w 441"/>
                <a:gd name="T13" fmla="*/ 292 h 292"/>
                <a:gd name="T14" fmla="*/ 294 w 441"/>
                <a:gd name="T15" fmla="*/ 240 h 292"/>
                <a:gd name="T16" fmla="*/ 383 w 441"/>
                <a:gd name="T17" fmla="*/ 146 h 292"/>
                <a:gd name="T18" fmla="*/ 294 w 441"/>
                <a:gd name="T19" fmla="*/ 53 h 292"/>
                <a:gd name="T20" fmla="*/ 146 w 441"/>
                <a:gd name="T21" fmla="*/ 53 h 292"/>
                <a:gd name="T22" fmla="*/ 58 w 441"/>
                <a:gd name="T23" fmla="*/ 146 h 292"/>
                <a:gd name="T24" fmla="*/ 146 w 441"/>
                <a:gd name="T25" fmla="*/ 240 h 292"/>
                <a:gd name="T26" fmla="*/ 294 w 441"/>
                <a:gd name="T27" fmla="*/ 2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1" h="292">
                  <a:moveTo>
                    <a:pt x="145" y="292"/>
                  </a:moveTo>
                  <a:cubicBezTo>
                    <a:pt x="65" y="292"/>
                    <a:pt x="0" y="227"/>
                    <a:pt x="0" y="146"/>
                  </a:cubicBezTo>
                  <a:cubicBezTo>
                    <a:pt x="0" y="66"/>
                    <a:pt x="65" y="0"/>
                    <a:pt x="145" y="0"/>
                  </a:cubicBezTo>
                  <a:lnTo>
                    <a:pt x="295" y="0"/>
                  </a:lnTo>
                  <a:cubicBezTo>
                    <a:pt x="376" y="0"/>
                    <a:pt x="441" y="66"/>
                    <a:pt x="441" y="146"/>
                  </a:cubicBezTo>
                  <a:cubicBezTo>
                    <a:pt x="441" y="227"/>
                    <a:pt x="376" y="292"/>
                    <a:pt x="295" y="292"/>
                  </a:cubicBezTo>
                  <a:lnTo>
                    <a:pt x="145" y="292"/>
                  </a:lnTo>
                  <a:close/>
                  <a:moveTo>
                    <a:pt x="294" y="240"/>
                  </a:moveTo>
                  <a:cubicBezTo>
                    <a:pt x="343" y="240"/>
                    <a:pt x="383" y="197"/>
                    <a:pt x="383" y="146"/>
                  </a:cubicBezTo>
                  <a:cubicBezTo>
                    <a:pt x="383" y="96"/>
                    <a:pt x="343" y="53"/>
                    <a:pt x="294" y="53"/>
                  </a:cubicBezTo>
                  <a:lnTo>
                    <a:pt x="146" y="53"/>
                  </a:lnTo>
                  <a:cubicBezTo>
                    <a:pt x="97" y="53"/>
                    <a:pt x="58" y="96"/>
                    <a:pt x="58" y="146"/>
                  </a:cubicBezTo>
                  <a:cubicBezTo>
                    <a:pt x="58" y="197"/>
                    <a:pt x="97" y="240"/>
                    <a:pt x="146" y="240"/>
                  </a:cubicBezTo>
                  <a:lnTo>
                    <a:pt x="294" y="24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reeform 66"/>
            <p:cNvSpPr>
              <a:spLocks/>
            </p:cNvSpPr>
            <p:nvPr/>
          </p:nvSpPr>
          <p:spPr bwMode="auto">
            <a:xfrm>
              <a:off x="1854200" y="3960813"/>
              <a:ext cx="658813" cy="398463"/>
            </a:xfrm>
            <a:custGeom>
              <a:avLst/>
              <a:gdLst>
                <a:gd name="T0" fmla="*/ 344 w 361"/>
                <a:gd name="T1" fmla="*/ 178 h 231"/>
                <a:gd name="T2" fmla="*/ 185 w 361"/>
                <a:gd name="T3" fmla="*/ 178 h 231"/>
                <a:gd name="T4" fmla="*/ 121 w 361"/>
                <a:gd name="T5" fmla="*/ 114 h 231"/>
                <a:gd name="T6" fmla="*/ 121 w 361"/>
                <a:gd name="T7" fmla="*/ 53 h 231"/>
                <a:gd name="T8" fmla="*/ 259 w 361"/>
                <a:gd name="T9" fmla="*/ 53 h 231"/>
                <a:gd name="T10" fmla="*/ 307 w 361"/>
                <a:gd name="T11" fmla="*/ 0 h 231"/>
                <a:gd name="T12" fmla="*/ 54 w 361"/>
                <a:gd name="T13" fmla="*/ 0 h 231"/>
                <a:gd name="T14" fmla="*/ 0 w 361"/>
                <a:gd name="T15" fmla="*/ 53 h 231"/>
                <a:gd name="T16" fmla="*/ 63 w 361"/>
                <a:gd name="T17" fmla="*/ 53 h 231"/>
                <a:gd name="T18" fmla="*/ 63 w 361"/>
                <a:gd name="T19" fmla="*/ 116 h 231"/>
                <a:gd name="T20" fmla="*/ 178 w 361"/>
                <a:gd name="T21" fmla="*/ 231 h 231"/>
                <a:gd name="T22" fmla="*/ 361 w 361"/>
                <a:gd name="T23" fmla="*/ 231 h 231"/>
                <a:gd name="T24" fmla="*/ 344 w 361"/>
                <a:gd name="T25" fmla="*/ 17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231">
                  <a:moveTo>
                    <a:pt x="344" y="178"/>
                  </a:moveTo>
                  <a:lnTo>
                    <a:pt x="185" y="178"/>
                  </a:lnTo>
                  <a:cubicBezTo>
                    <a:pt x="149" y="178"/>
                    <a:pt x="121" y="150"/>
                    <a:pt x="121" y="114"/>
                  </a:cubicBezTo>
                  <a:lnTo>
                    <a:pt x="121" y="53"/>
                  </a:lnTo>
                  <a:lnTo>
                    <a:pt x="259" y="53"/>
                  </a:lnTo>
                  <a:lnTo>
                    <a:pt x="307" y="0"/>
                  </a:lnTo>
                  <a:lnTo>
                    <a:pt x="54" y="0"/>
                  </a:lnTo>
                  <a:lnTo>
                    <a:pt x="0" y="53"/>
                  </a:lnTo>
                  <a:lnTo>
                    <a:pt x="63" y="53"/>
                  </a:lnTo>
                  <a:lnTo>
                    <a:pt x="63" y="116"/>
                  </a:lnTo>
                  <a:cubicBezTo>
                    <a:pt x="63" y="179"/>
                    <a:pt x="115" y="231"/>
                    <a:pt x="178" y="231"/>
                  </a:cubicBezTo>
                  <a:lnTo>
                    <a:pt x="361" y="231"/>
                  </a:lnTo>
                  <a:cubicBezTo>
                    <a:pt x="356" y="225"/>
                    <a:pt x="345" y="180"/>
                    <a:pt x="344" y="17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reeform 67"/>
            <p:cNvSpPr>
              <a:spLocks/>
            </p:cNvSpPr>
            <p:nvPr/>
          </p:nvSpPr>
          <p:spPr bwMode="auto">
            <a:xfrm>
              <a:off x="3284538" y="3948113"/>
              <a:ext cx="630238" cy="412750"/>
            </a:xfrm>
            <a:custGeom>
              <a:avLst/>
              <a:gdLst>
                <a:gd name="T0" fmla="*/ 48 w 345"/>
                <a:gd name="T1" fmla="*/ 59 h 239"/>
                <a:gd name="T2" fmla="*/ 0 w 345"/>
                <a:gd name="T3" fmla="*/ 0 h 239"/>
                <a:gd name="T4" fmla="*/ 107 w 345"/>
                <a:gd name="T5" fmla="*/ 0 h 239"/>
                <a:gd name="T6" fmla="*/ 107 w 345"/>
                <a:gd name="T7" fmla="*/ 120 h 239"/>
                <a:gd name="T8" fmla="*/ 173 w 345"/>
                <a:gd name="T9" fmla="*/ 185 h 239"/>
                <a:gd name="T10" fmla="*/ 298 w 345"/>
                <a:gd name="T11" fmla="*/ 185 h 239"/>
                <a:gd name="T12" fmla="*/ 345 w 345"/>
                <a:gd name="T13" fmla="*/ 239 h 239"/>
                <a:gd name="T14" fmla="*/ 166 w 345"/>
                <a:gd name="T15" fmla="*/ 239 h 239"/>
                <a:gd name="T16" fmla="*/ 49 w 345"/>
                <a:gd name="T17" fmla="*/ 121 h 239"/>
                <a:gd name="T18" fmla="*/ 48 w 345"/>
                <a:gd name="T19" fmla="*/ 5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239">
                  <a:moveTo>
                    <a:pt x="48" y="59"/>
                  </a:moveTo>
                  <a:lnTo>
                    <a:pt x="0" y="0"/>
                  </a:lnTo>
                  <a:lnTo>
                    <a:pt x="107" y="0"/>
                  </a:lnTo>
                  <a:lnTo>
                    <a:pt x="107" y="120"/>
                  </a:lnTo>
                  <a:cubicBezTo>
                    <a:pt x="107" y="156"/>
                    <a:pt x="137" y="185"/>
                    <a:pt x="173" y="185"/>
                  </a:cubicBezTo>
                  <a:lnTo>
                    <a:pt x="298" y="185"/>
                  </a:lnTo>
                  <a:cubicBezTo>
                    <a:pt x="299" y="186"/>
                    <a:pt x="340" y="233"/>
                    <a:pt x="345" y="239"/>
                  </a:cubicBezTo>
                  <a:lnTo>
                    <a:pt x="166" y="239"/>
                  </a:lnTo>
                  <a:cubicBezTo>
                    <a:pt x="101" y="239"/>
                    <a:pt x="49" y="186"/>
                    <a:pt x="49" y="121"/>
                  </a:cubicBezTo>
                  <a:lnTo>
                    <a:pt x="48" y="5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reeform 68"/>
            <p:cNvSpPr>
              <a:spLocks/>
            </p:cNvSpPr>
            <p:nvPr/>
          </p:nvSpPr>
          <p:spPr bwMode="auto">
            <a:xfrm>
              <a:off x="2925763" y="3727450"/>
              <a:ext cx="66675" cy="131763"/>
            </a:xfrm>
            <a:custGeom>
              <a:avLst/>
              <a:gdLst>
                <a:gd name="T0" fmla="*/ 16 w 36"/>
                <a:gd name="T1" fmla="*/ 18 h 76"/>
                <a:gd name="T2" fmla="*/ 0 w 36"/>
                <a:gd name="T3" fmla="*/ 0 h 76"/>
                <a:gd name="T4" fmla="*/ 36 w 36"/>
                <a:gd name="T5" fmla="*/ 0 h 76"/>
                <a:gd name="T6" fmla="*/ 36 w 36"/>
                <a:gd name="T7" fmla="*/ 76 h 76"/>
                <a:gd name="T8" fmla="*/ 16 w 36"/>
                <a:gd name="T9" fmla="*/ 76 h 76"/>
                <a:gd name="T10" fmla="*/ 16 w 36"/>
                <a:gd name="T11" fmla="*/ 18 h 76"/>
              </a:gdLst>
              <a:ahLst/>
              <a:cxnLst>
                <a:cxn ang="0">
                  <a:pos x="T0" y="T1"/>
                </a:cxn>
                <a:cxn ang="0">
                  <a:pos x="T2" y="T3"/>
                </a:cxn>
                <a:cxn ang="0">
                  <a:pos x="T4" y="T5"/>
                </a:cxn>
                <a:cxn ang="0">
                  <a:pos x="T6" y="T7"/>
                </a:cxn>
                <a:cxn ang="0">
                  <a:pos x="T8" y="T9"/>
                </a:cxn>
                <a:cxn ang="0">
                  <a:pos x="T10" y="T11"/>
                </a:cxn>
              </a:cxnLst>
              <a:rect l="0" t="0" r="r" b="b"/>
              <a:pathLst>
                <a:path w="36" h="76">
                  <a:moveTo>
                    <a:pt x="16" y="18"/>
                  </a:moveTo>
                  <a:cubicBezTo>
                    <a:pt x="16" y="18"/>
                    <a:pt x="2" y="2"/>
                    <a:pt x="0" y="0"/>
                  </a:cubicBezTo>
                  <a:cubicBezTo>
                    <a:pt x="3" y="0"/>
                    <a:pt x="35" y="0"/>
                    <a:pt x="36" y="0"/>
                  </a:cubicBezTo>
                  <a:lnTo>
                    <a:pt x="36" y="76"/>
                  </a:lnTo>
                  <a:lnTo>
                    <a:pt x="16" y="76"/>
                  </a:lnTo>
                  <a:lnTo>
                    <a:pt x="16"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69"/>
            <p:cNvSpPr>
              <a:spLocks/>
            </p:cNvSpPr>
            <p:nvPr/>
          </p:nvSpPr>
          <p:spPr bwMode="auto">
            <a:xfrm>
              <a:off x="2116138" y="3721100"/>
              <a:ext cx="66675" cy="138113"/>
            </a:xfrm>
            <a:custGeom>
              <a:avLst/>
              <a:gdLst>
                <a:gd name="T0" fmla="*/ 17 w 36"/>
                <a:gd name="T1" fmla="*/ 20 h 80"/>
                <a:gd name="T2" fmla="*/ 0 w 36"/>
                <a:gd name="T3" fmla="*/ 0 h 80"/>
                <a:gd name="T4" fmla="*/ 36 w 36"/>
                <a:gd name="T5" fmla="*/ 1 h 80"/>
                <a:gd name="T6" fmla="*/ 36 w 36"/>
                <a:gd name="T7" fmla="*/ 80 h 80"/>
                <a:gd name="T8" fmla="*/ 17 w 36"/>
                <a:gd name="T9" fmla="*/ 80 h 80"/>
                <a:gd name="T10" fmla="*/ 17 w 36"/>
                <a:gd name="T11" fmla="*/ 20 h 80"/>
              </a:gdLst>
              <a:ahLst/>
              <a:cxnLst>
                <a:cxn ang="0">
                  <a:pos x="T0" y="T1"/>
                </a:cxn>
                <a:cxn ang="0">
                  <a:pos x="T2" y="T3"/>
                </a:cxn>
                <a:cxn ang="0">
                  <a:pos x="T4" y="T5"/>
                </a:cxn>
                <a:cxn ang="0">
                  <a:pos x="T6" y="T7"/>
                </a:cxn>
                <a:cxn ang="0">
                  <a:pos x="T8" y="T9"/>
                </a:cxn>
                <a:cxn ang="0">
                  <a:pos x="T10" y="T11"/>
                </a:cxn>
              </a:cxnLst>
              <a:rect l="0" t="0" r="r" b="b"/>
              <a:pathLst>
                <a:path w="36" h="80">
                  <a:moveTo>
                    <a:pt x="17" y="20"/>
                  </a:moveTo>
                  <a:cubicBezTo>
                    <a:pt x="17" y="20"/>
                    <a:pt x="2" y="3"/>
                    <a:pt x="0" y="0"/>
                  </a:cubicBezTo>
                  <a:cubicBezTo>
                    <a:pt x="3" y="0"/>
                    <a:pt x="35" y="1"/>
                    <a:pt x="36" y="1"/>
                  </a:cubicBezTo>
                  <a:lnTo>
                    <a:pt x="36" y="80"/>
                  </a:lnTo>
                  <a:lnTo>
                    <a:pt x="17" y="80"/>
                  </a:lnTo>
                  <a:lnTo>
                    <a:pt x="17" y="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70"/>
            <p:cNvSpPr>
              <a:spLocks noEditPoints="1"/>
            </p:cNvSpPr>
            <p:nvPr/>
          </p:nvSpPr>
          <p:spPr bwMode="auto">
            <a:xfrm>
              <a:off x="2459038" y="3681413"/>
              <a:ext cx="268288" cy="177800"/>
            </a:xfrm>
            <a:custGeom>
              <a:avLst/>
              <a:gdLst>
                <a:gd name="T0" fmla="*/ 96 w 147"/>
                <a:gd name="T1" fmla="*/ 0 h 103"/>
                <a:gd name="T2" fmla="*/ 147 w 147"/>
                <a:gd name="T3" fmla="*/ 51 h 103"/>
                <a:gd name="T4" fmla="*/ 96 w 147"/>
                <a:gd name="T5" fmla="*/ 103 h 103"/>
                <a:gd name="T6" fmla="*/ 16 w 147"/>
                <a:gd name="T7" fmla="*/ 103 h 103"/>
                <a:gd name="T8" fmla="*/ 16 w 147"/>
                <a:gd name="T9" fmla="*/ 20 h 103"/>
                <a:gd name="T10" fmla="*/ 0 w 147"/>
                <a:gd name="T11" fmla="*/ 0 h 103"/>
                <a:gd name="T12" fmla="*/ 96 w 147"/>
                <a:gd name="T13" fmla="*/ 0 h 103"/>
                <a:gd name="T14" fmla="*/ 38 w 147"/>
                <a:gd name="T15" fmla="*/ 22 h 103"/>
                <a:gd name="T16" fmla="*/ 38 w 147"/>
                <a:gd name="T17" fmla="*/ 81 h 103"/>
                <a:gd name="T18" fmla="*/ 96 w 147"/>
                <a:gd name="T19" fmla="*/ 81 h 103"/>
                <a:gd name="T20" fmla="*/ 125 w 147"/>
                <a:gd name="T21" fmla="*/ 51 h 103"/>
                <a:gd name="T22" fmla="*/ 96 w 147"/>
                <a:gd name="T23" fmla="*/ 22 h 103"/>
                <a:gd name="T24" fmla="*/ 38 w 147"/>
                <a:gd name="T25"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03">
                  <a:moveTo>
                    <a:pt x="96" y="0"/>
                  </a:moveTo>
                  <a:cubicBezTo>
                    <a:pt x="124" y="0"/>
                    <a:pt x="147" y="23"/>
                    <a:pt x="147" y="51"/>
                  </a:cubicBezTo>
                  <a:cubicBezTo>
                    <a:pt x="147" y="80"/>
                    <a:pt x="124" y="103"/>
                    <a:pt x="96" y="103"/>
                  </a:cubicBezTo>
                  <a:lnTo>
                    <a:pt x="16" y="103"/>
                  </a:lnTo>
                  <a:lnTo>
                    <a:pt x="16" y="20"/>
                  </a:lnTo>
                  <a:cubicBezTo>
                    <a:pt x="16" y="20"/>
                    <a:pt x="1" y="2"/>
                    <a:pt x="0" y="0"/>
                  </a:cubicBezTo>
                  <a:lnTo>
                    <a:pt x="96" y="0"/>
                  </a:lnTo>
                  <a:close/>
                  <a:moveTo>
                    <a:pt x="38" y="22"/>
                  </a:moveTo>
                  <a:lnTo>
                    <a:pt x="38" y="81"/>
                  </a:lnTo>
                  <a:lnTo>
                    <a:pt x="96" y="81"/>
                  </a:lnTo>
                  <a:cubicBezTo>
                    <a:pt x="112" y="81"/>
                    <a:pt x="125" y="68"/>
                    <a:pt x="125" y="51"/>
                  </a:cubicBezTo>
                  <a:cubicBezTo>
                    <a:pt x="125" y="35"/>
                    <a:pt x="112" y="22"/>
                    <a:pt x="96" y="22"/>
                  </a:cubicBezTo>
                  <a:lnTo>
                    <a:pt x="38" y="2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reeform 71"/>
            <p:cNvSpPr>
              <a:spLocks noEditPoints="1"/>
            </p:cNvSpPr>
            <p:nvPr/>
          </p:nvSpPr>
          <p:spPr bwMode="auto">
            <a:xfrm>
              <a:off x="2217738" y="3721100"/>
              <a:ext cx="230188" cy="138113"/>
            </a:xfrm>
            <a:custGeom>
              <a:avLst/>
              <a:gdLst>
                <a:gd name="T0" fmla="*/ 0 w 127"/>
                <a:gd name="T1" fmla="*/ 40 h 80"/>
                <a:gd name="T2" fmla="*/ 40 w 127"/>
                <a:gd name="T3" fmla="*/ 0 h 80"/>
                <a:gd name="T4" fmla="*/ 88 w 127"/>
                <a:gd name="T5" fmla="*/ 0 h 80"/>
                <a:gd name="T6" fmla="*/ 127 w 127"/>
                <a:gd name="T7" fmla="*/ 40 h 80"/>
                <a:gd name="T8" fmla="*/ 88 w 127"/>
                <a:gd name="T9" fmla="*/ 80 h 80"/>
                <a:gd name="T10" fmla="*/ 40 w 127"/>
                <a:gd name="T11" fmla="*/ 80 h 80"/>
                <a:gd name="T12" fmla="*/ 0 w 127"/>
                <a:gd name="T13" fmla="*/ 40 h 80"/>
                <a:gd name="T14" fmla="*/ 42 w 127"/>
                <a:gd name="T15" fmla="*/ 19 h 80"/>
                <a:gd name="T16" fmla="*/ 20 w 127"/>
                <a:gd name="T17" fmla="*/ 40 h 80"/>
                <a:gd name="T18" fmla="*/ 42 w 127"/>
                <a:gd name="T19" fmla="*/ 61 h 80"/>
                <a:gd name="T20" fmla="*/ 86 w 127"/>
                <a:gd name="T21" fmla="*/ 61 h 80"/>
                <a:gd name="T22" fmla="*/ 107 w 127"/>
                <a:gd name="T23" fmla="*/ 40 h 80"/>
                <a:gd name="T24" fmla="*/ 86 w 127"/>
                <a:gd name="T25" fmla="*/ 19 h 80"/>
                <a:gd name="T26" fmla="*/ 42 w 127"/>
                <a:gd name="T27"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80">
                  <a:moveTo>
                    <a:pt x="0" y="40"/>
                  </a:moveTo>
                  <a:cubicBezTo>
                    <a:pt x="0" y="18"/>
                    <a:pt x="18" y="0"/>
                    <a:pt x="40" y="0"/>
                  </a:cubicBezTo>
                  <a:lnTo>
                    <a:pt x="88" y="0"/>
                  </a:lnTo>
                  <a:cubicBezTo>
                    <a:pt x="110" y="0"/>
                    <a:pt x="127" y="18"/>
                    <a:pt x="127" y="40"/>
                  </a:cubicBezTo>
                  <a:cubicBezTo>
                    <a:pt x="127" y="62"/>
                    <a:pt x="110" y="80"/>
                    <a:pt x="88" y="80"/>
                  </a:cubicBezTo>
                  <a:lnTo>
                    <a:pt x="40" y="80"/>
                  </a:lnTo>
                  <a:cubicBezTo>
                    <a:pt x="18" y="80"/>
                    <a:pt x="0" y="62"/>
                    <a:pt x="0" y="40"/>
                  </a:cubicBezTo>
                  <a:moveTo>
                    <a:pt x="42" y="19"/>
                  </a:moveTo>
                  <a:cubicBezTo>
                    <a:pt x="30" y="19"/>
                    <a:pt x="20" y="28"/>
                    <a:pt x="20" y="40"/>
                  </a:cubicBezTo>
                  <a:cubicBezTo>
                    <a:pt x="20" y="52"/>
                    <a:pt x="30" y="61"/>
                    <a:pt x="42" y="61"/>
                  </a:cubicBezTo>
                  <a:lnTo>
                    <a:pt x="86" y="61"/>
                  </a:lnTo>
                  <a:cubicBezTo>
                    <a:pt x="98" y="61"/>
                    <a:pt x="107" y="52"/>
                    <a:pt x="107" y="40"/>
                  </a:cubicBezTo>
                  <a:cubicBezTo>
                    <a:pt x="107" y="28"/>
                    <a:pt x="98" y="19"/>
                    <a:pt x="86" y="19"/>
                  </a:cubicBezTo>
                  <a:lnTo>
                    <a:pt x="42" y="1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reeform 72"/>
            <p:cNvSpPr>
              <a:spLocks/>
            </p:cNvSpPr>
            <p:nvPr/>
          </p:nvSpPr>
          <p:spPr bwMode="auto">
            <a:xfrm>
              <a:off x="2754313" y="3730625"/>
              <a:ext cx="157163" cy="128588"/>
            </a:xfrm>
            <a:custGeom>
              <a:avLst/>
              <a:gdLst>
                <a:gd name="T0" fmla="*/ 0 w 86"/>
                <a:gd name="T1" fmla="*/ 37 h 75"/>
                <a:gd name="T2" fmla="*/ 39 w 86"/>
                <a:gd name="T3" fmla="*/ 0 h 75"/>
                <a:gd name="T4" fmla="*/ 86 w 86"/>
                <a:gd name="T5" fmla="*/ 0 h 75"/>
                <a:gd name="T6" fmla="*/ 70 w 86"/>
                <a:gd name="T7" fmla="*/ 17 h 75"/>
                <a:gd name="T8" fmla="*/ 42 w 86"/>
                <a:gd name="T9" fmla="*/ 17 h 75"/>
                <a:gd name="T10" fmla="*/ 20 w 86"/>
                <a:gd name="T11" fmla="*/ 37 h 75"/>
                <a:gd name="T12" fmla="*/ 20 w 86"/>
                <a:gd name="T13" fmla="*/ 75 h 75"/>
                <a:gd name="T14" fmla="*/ 0 w 86"/>
                <a:gd name="T15" fmla="*/ 75 h 75"/>
                <a:gd name="T16" fmla="*/ 0 w 86"/>
                <a:gd name="T17"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75">
                  <a:moveTo>
                    <a:pt x="0" y="37"/>
                  </a:moveTo>
                  <a:cubicBezTo>
                    <a:pt x="0" y="16"/>
                    <a:pt x="18" y="0"/>
                    <a:pt x="39" y="0"/>
                  </a:cubicBezTo>
                  <a:lnTo>
                    <a:pt x="86" y="0"/>
                  </a:lnTo>
                  <a:cubicBezTo>
                    <a:pt x="84" y="2"/>
                    <a:pt x="70" y="16"/>
                    <a:pt x="70" y="17"/>
                  </a:cubicBezTo>
                  <a:lnTo>
                    <a:pt x="42" y="17"/>
                  </a:lnTo>
                  <a:cubicBezTo>
                    <a:pt x="30" y="17"/>
                    <a:pt x="20" y="26"/>
                    <a:pt x="20" y="37"/>
                  </a:cubicBezTo>
                  <a:lnTo>
                    <a:pt x="20" y="75"/>
                  </a:lnTo>
                  <a:lnTo>
                    <a:pt x="0" y="75"/>
                  </a:lnTo>
                  <a:lnTo>
                    <a:pt x="0"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reeform 73"/>
            <p:cNvSpPr>
              <a:spLocks/>
            </p:cNvSpPr>
            <p:nvPr/>
          </p:nvSpPr>
          <p:spPr bwMode="auto">
            <a:xfrm>
              <a:off x="3011488" y="3727450"/>
              <a:ext cx="234950" cy="131763"/>
            </a:xfrm>
            <a:custGeom>
              <a:avLst/>
              <a:gdLst>
                <a:gd name="T0" fmla="*/ 129 w 129"/>
                <a:gd name="T1" fmla="*/ 0 h 76"/>
                <a:gd name="T2" fmla="*/ 72 w 129"/>
                <a:gd name="T3" fmla="*/ 72 h 76"/>
                <a:gd name="T4" fmla="*/ 65 w 129"/>
                <a:gd name="T5" fmla="*/ 76 h 76"/>
                <a:gd name="T6" fmla="*/ 58 w 129"/>
                <a:gd name="T7" fmla="*/ 72 h 76"/>
                <a:gd name="T8" fmla="*/ 0 w 129"/>
                <a:gd name="T9" fmla="*/ 0 h 76"/>
                <a:gd name="T10" fmla="*/ 25 w 129"/>
                <a:gd name="T11" fmla="*/ 0 h 76"/>
                <a:gd name="T12" fmla="*/ 62 w 129"/>
                <a:gd name="T13" fmla="*/ 46 h 76"/>
                <a:gd name="T14" fmla="*/ 65 w 129"/>
                <a:gd name="T15" fmla="*/ 48 h 76"/>
                <a:gd name="T16" fmla="*/ 68 w 129"/>
                <a:gd name="T17" fmla="*/ 46 h 76"/>
                <a:gd name="T18" fmla="*/ 105 w 129"/>
                <a:gd name="T19" fmla="*/ 0 h 76"/>
                <a:gd name="T20" fmla="*/ 129 w 129"/>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76">
                  <a:moveTo>
                    <a:pt x="129" y="0"/>
                  </a:moveTo>
                  <a:cubicBezTo>
                    <a:pt x="128" y="3"/>
                    <a:pt x="72" y="72"/>
                    <a:pt x="72" y="72"/>
                  </a:cubicBezTo>
                  <a:cubicBezTo>
                    <a:pt x="70" y="74"/>
                    <a:pt x="68" y="76"/>
                    <a:pt x="65" y="76"/>
                  </a:cubicBezTo>
                  <a:cubicBezTo>
                    <a:pt x="62" y="76"/>
                    <a:pt x="59" y="74"/>
                    <a:pt x="58" y="72"/>
                  </a:cubicBezTo>
                  <a:cubicBezTo>
                    <a:pt x="58" y="72"/>
                    <a:pt x="7" y="9"/>
                    <a:pt x="0" y="0"/>
                  </a:cubicBezTo>
                  <a:lnTo>
                    <a:pt x="25" y="0"/>
                  </a:lnTo>
                  <a:cubicBezTo>
                    <a:pt x="26" y="1"/>
                    <a:pt x="62" y="46"/>
                    <a:pt x="62" y="46"/>
                  </a:cubicBezTo>
                  <a:cubicBezTo>
                    <a:pt x="63" y="47"/>
                    <a:pt x="64" y="48"/>
                    <a:pt x="65" y="48"/>
                  </a:cubicBezTo>
                  <a:cubicBezTo>
                    <a:pt x="66" y="48"/>
                    <a:pt x="67" y="47"/>
                    <a:pt x="68" y="46"/>
                  </a:cubicBezTo>
                  <a:cubicBezTo>
                    <a:pt x="68" y="46"/>
                    <a:pt x="104" y="1"/>
                    <a:pt x="105" y="0"/>
                  </a:cubicBezTo>
                  <a:lnTo>
                    <a:pt x="1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Freeform 74"/>
            <p:cNvSpPr>
              <a:spLocks noEditPoints="1"/>
            </p:cNvSpPr>
            <p:nvPr/>
          </p:nvSpPr>
          <p:spPr bwMode="auto">
            <a:xfrm>
              <a:off x="3251200" y="3727450"/>
              <a:ext cx="215900" cy="131763"/>
            </a:xfrm>
            <a:custGeom>
              <a:avLst/>
              <a:gdLst>
                <a:gd name="T0" fmla="*/ 0 w 119"/>
                <a:gd name="T1" fmla="*/ 38 h 76"/>
                <a:gd name="T2" fmla="*/ 40 w 119"/>
                <a:gd name="T3" fmla="*/ 0 h 76"/>
                <a:gd name="T4" fmla="*/ 79 w 119"/>
                <a:gd name="T5" fmla="*/ 0 h 76"/>
                <a:gd name="T6" fmla="*/ 119 w 119"/>
                <a:gd name="T7" fmla="*/ 38 h 76"/>
                <a:gd name="T8" fmla="*/ 118 w 119"/>
                <a:gd name="T9" fmla="*/ 45 h 76"/>
                <a:gd name="T10" fmla="*/ 22 w 119"/>
                <a:gd name="T11" fmla="*/ 45 h 76"/>
                <a:gd name="T12" fmla="*/ 22 w 119"/>
                <a:gd name="T13" fmla="*/ 46 h 76"/>
                <a:gd name="T14" fmla="*/ 42 w 119"/>
                <a:gd name="T15" fmla="*/ 58 h 76"/>
                <a:gd name="T16" fmla="*/ 113 w 119"/>
                <a:gd name="T17" fmla="*/ 58 h 76"/>
                <a:gd name="T18" fmla="*/ 79 w 119"/>
                <a:gd name="T19" fmla="*/ 76 h 76"/>
                <a:gd name="T20" fmla="*/ 40 w 119"/>
                <a:gd name="T21" fmla="*/ 76 h 76"/>
                <a:gd name="T22" fmla="*/ 0 w 119"/>
                <a:gd name="T23" fmla="*/ 38 h 76"/>
                <a:gd name="T24" fmla="*/ 42 w 119"/>
                <a:gd name="T25" fmla="*/ 18 h 76"/>
                <a:gd name="T26" fmla="*/ 22 w 119"/>
                <a:gd name="T27" fmla="*/ 30 h 76"/>
                <a:gd name="T28" fmla="*/ 22 w 119"/>
                <a:gd name="T29" fmla="*/ 31 h 76"/>
                <a:gd name="T30" fmla="*/ 97 w 119"/>
                <a:gd name="T31" fmla="*/ 31 h 76"/>
                <a:gd name="T32" fmla="*/ 97 w 119"/>
                <a:gd name="T33" fmla="*/ 30 h 76"/>
                <a:gd name="T34" fmla="*/ 77 w 119"/>
                <a:gd name="T35" fmla="*/ 18 h 76"/>
                <a:gd name="T36" fmla="*/ 42 w 119"/>
                <a:gd name="T37"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76">
                  <a:moveTo>
                    <a:pt x="0" y="38"/>
                  </a:moveTo>
                  <a:cubicBezTo>
                    <a:pt x="0" y="17"/>
                    <a:pt x="18" y="0"/>
                    <a:pt x="40" y="0"/>
                  </a:cubicBezTo>
                  <a:lnTo>
                    <a:pt x="79" y="0"/>
                  </a:lnTo>
                  <a:cubicBezTo>
                    <a:pt x="101" y="0"/>
                    <a:pt x="119" y="17"/>
                    <a:pt x="119" y="38"/>
                  </a:cubicBezTo>
                  <a:cubicBezTo>
                    <a:pt x="119" y="40"/>
                    <a:pt x="119" y="43"/>
                    <a:pt x="118" y="45"/>
                  </a:cubicBezTo>
                  <a:cubicBezTo>
                    <a:pt x="117" y="45"/>
                    <a:pt x="22" y="45"/>
                    <a:pt x="22" y="45"/>
                  </a:cubicBezTo>
                  <a:lnTo>
                    <a:pt x="22" y="46"/>
                  </a:lnTo>
                  <a:cubicBezTo>
                    <a:pt x="26" y="53"/>
                    <a:pt x="33" y="58"/>
                    <a:pt x="42" y="58"/>
                  </a:cubicBezTo>
                  <a:cubicBezTo>
                    <a:pt x="42" y="58"/>
                    <a:pt x="110" y="58"/>
                    <a:pt x="113" y="58"/>
                  </a:cubicBezTo>
                  <a:cubicBezTo>
                    <a:pt x="105" y="69"/>
                    <a:pt x="93" y="76"/>
                    <a:pt x="79" y="76"/>
                  </a:cubicBezTo>
                  <a:lnTo>
                    <a:pt x="40" y="76"/>
                  </a:lnTo>
                  <a:cubicBezTo>
                    <a:pt x="18" y="76"/>
                    <a:pt x="0" y="59"/>
                    <a:pt x="0" y="38"/>
                  </a:cubicBezTo>
                  <a:moveTo>
                    <a:pt x="42" y="18"/>
                  </a:moveTo>
                  <a:cubicBezTo>
                    <a:pt x="33" y="18"/>
                    <a:pt x="26" y="22"/>
                    <a:pt x="22" y="30"/>
                  </a:cubicBezTo>
                  <a:lnTo>
                    <a:pt x="22" y="31"/>
                  </a:lnTo>
                  <a:lnTo>
                    <a:pt x="97" y="31"/>
                  </a:lnTo>
                  <a:lnTo>
                    <a:pt x="97" y="30"/>
                  </a:lnTo>
                  <a:cubicBezTo>
                    <a:pt x="93" y="22"/>
                    <a:pt x="86" y="18"/>
                    <a:pt x="77" y="18"/>
                  </a:cubicBezTo>
                  <a:lnTo>
                    <a:pt x="42" y="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reeform 75"/>
            <p:cNvSpPr>
              <a:spLocks noEditPoints="1"/>
            </p:cNvSpPr>
            <p:nvPr/>
          </p:nvSpPr>
          <p:spPr bwMode="auto">
            <a:xfrm>
              <a:off x="3473450" y="3730625"/>
              <a:ext cx="38100" cy="34925"/>
            </a:xfrm>
            <a:custGeom>
              <a:avLst/>
              <a:gdLst>
                <a:gd name="T0" fmla="*/ 18 w 21"/>
                <a:gd name="T1" fmla="*/ 18 h 21"/>
                <a:gd name="T2" fmla="*/ 11 w 21"/>
                <a:gd name="T3" fmla="*/ 21 h 21"/>
                <a:gd name="T4" fmla="*/ 3 w 21"/>
                <a:gd name="T5" fmla="*/ 18 h 21"/>
                <a:gd name="T6" fmla="*/ 0 w 21"/>
                <a:gd name="T7" fmla="*/ 11 h 21"/>
                <a:gd name="T8" fmla="*/ 3 w 21"/>
                <a:gd name="T9" fmla="*/ 3 h 21"/>
                <a:gd name="T10" fmla="*/ 11 w 21"/>
                <a:gd name="T11" fmla="*/ 0 h 21"/>
                <a:gd name="T12" fmla="*/ 18 w 21"/>
                <a:gd name="T13" fmla="*/ 3 h 21"/>
                <a:gd name="T14" fmla="*/ 21 w 21"/>
                <a:gd name="T15" fmla="*/ 11 h 21"/>
                <a:gd name="T16" fmla="*/ 18 w 21"/>
                <a:gd name="T17" fmla="*/ 18 h 21"/>
                <a:gd name="T18" fmla="*/ 4 w 21"/>
                <a:gd name="T19" fmla="*/ 4 h 21"/>
                <a:gd name="T20" fmla="*/ 2 w 21"/>
                <a:gd name="T21" fmla="*/ 11 h 21"/>
                <a:gd name="T22" fmla="*/ 4 w 21"/>
                <a:gd name="T23" fmla="*/ 17 h 21"/>
                <a:gd name="T24" fmla="*/ 11 w 21"/>
                <a:gd name="T25" fmla="*/ 20 h 21"/>
                <a:gd name="T26" fmla="*/ 17 w 21"/>
                <a:gd name="T27" fmla="*/ 17 h 21"/>
                <a:gd name="T28" fmla="*/ 20 w 21"/>
                <a:gd name="T29" fmla="*/ 11 h 21"/>
                <a:gd name="T30" fmla="*/ 17 w 21"/>
                <a:gd name="T31" fmla="*/ 4 h 21"/>
                <a:gd name="T32" fmla="*/ 11 w 21"/>
                <a:gd name="T33" fmla="*/ 2 h 21"/>
                <a:gd name="T34" fmla="*/ 4 w 21"/>
                <a:gd name="T35" fmla="*/ 4 h 21"/>
                <a:gd name="T36" fmla="*/ 11 w 21"/>
                <a:gd name="T37" fmla="*/ 5 h 21"/>
                <a:gd name="T38" fmla="*/ 14 w 21"/>
                <a:gd name="T39" fmla="*/ 5 h 21"/>
                <a:gd name="T40" fmla="*/ 16 w 21"/>
                <a:gd name="T41" fmla="*/ 8 h 21"/>
                <a:gd name="T42" fmla="*/ 14 w 21"/>
                <a:gd name="T43" fmla="*/ 11 h 21"/>
                <a:gd name="T44" fmla="*/ 13 w 21"/>
                <a:gd name="T45" fmla="*/ 11 h 21"/>
                <a:gd name="T46" fmla="*/ 15 w 21"/>
                <a:gd name="T47" fmla="*/ 12 h 21"/>
                <a:gd name="T48" fmla="*/ 15 w 21"/>
                <a:gd name="T49" fmla="*/ 14 h 21"/>
                <a:gd name="T50" fmla="*/ 15 w 21"/>
                <a:gd name="T51" fmla="*/ 15 h 21"/>
                <a:gd name="T52" fmla="*/ 15 w 21"/>
                <a:gd name="T53" fmla="*/ 16 h 21"/>
                <a:gd name="T54" fmla="*/ 15 w 21"/>
                <a:gd name="T55" fmla="*/ 16 h 21"/>
                <a:gd name="T56" fmla="*/ 16 w 21"/>
                <a:gd name="T57" fmla="*/ 17 h 21"/>
                <a:gd name="T58" fmla="*/ 14 w 21"/>
                <a:gd name="T59" fmla="*/ 17 h 21"/>
                <a:gd name="T60" fmla="*/ 14 w 21"/>
                <a:gd name="T61" fmla="*/ 16 h 21"/>
                <a:gd name="T62" fmla="*/ 14 w 21"/>
                <a:gd name="T63" fmla="*/ 16 h 21"/>
                <a:gd name="T64" fmla="*/ 14 w 21"/>
                <a:gd name="T65" fmla="*/ 16 h 21"/>
                <a:gd name="T66" fmla="*/ 14 w 21"/>
                <a:gd name="T67" fmla="*/ 15 h 21"/>
                <a:gd name="T68" fmla="*/ 12 w 21"/>
                <a:gd name="T69" fmla="*/ 12 h 21"/>
                <a:gd name="T70" fmla="*/ 10 w 21"/>
                <a:gd name="T71" fmla="*/ 12 h 21"/>
                <a:gd name="T72" fmla="*/ 9 w 21"/>
                <a:gd name="T73" fmla="*/ 12 h 21"/>
                <a:gd name="T74" fmla="*/ 9 w 21"/>
                <a:gd name="T75" fmla="*/ 17 h 21"/>
                <a:gd name="T76" fmla="*/ 7 w 21"/>
                <a:gd name="T77" fmla="*/ 17 h 21"/>
                <a:gd name="T78" fmla="*/ 7 w 21"/>
                <a:gd name="T79" fmla="*/ 5 h 21"/>
                <a:gd name="T80" fmla="*/ 11 w 21"/>
                <a:gd name="T81" fmla="*/ 5 h 21"/>
                <a:gd name="T82" fmla="*/ 13 w 21"/>
                <a:gd name="T83" fmla="*/ 7 h 21"/>
                <a:gd name="T84" fmla="*/ 10 w 21"/>
                <a:gd name="T85" fmla="*/ 6 h 21"/>
                <a:gd name="T86" fmla="*/ 9 w 21"/>
                <a:gd name="T87" fmla="*/ 6 h 21"/>
                <a:gd name="T88" fmla="*/ 9 w 21"/>
                <a:gd name="T89" fmla="*/ 11 h 21"/>
                <a:gd name="T90" fmla="*/ 10 w 21"/>
                <a:gd name="T91" fmla="*/ 11 h 21"/>
                <a:gd name="T92" fmla="*/ 12 w 21"/>
                <a:gd name="T93" fmla="*/ 10 h 21"/>
                <a:gd name="T94" fmla="*/ 14 w 21"/>
                <a:gd name="T95" fmla="*/ 9 h 21"/>
                <a:gd name="T96" fmla="*/ 13 w 21"/>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 h="21">
                  <a:moveTo>
                    <a:pt x="18" y="18"/>
                  </a:moveTo>
                  <a:cubicBezTo>
                    <a:pt x="16" y="20"/>
                    <a:pt x="14" y="21"/>
                    <a:pt x="11" y="21"/>
                  </a:cubicBezTo>
                  <a:cubicBezTo>
                    <a:pt x="8" y="21"/>
                    <a:pt x="5" y="20"/>
                    <a:pt x="3" y="18"/>
                  </a:cubicBezTo>
                  <a:cubicBezTo>
                    <a:pt x="1" y="16"/>
                    <a:pt x="0" y="14"/>
                    <a:pt x="0" y="11"/>
                  </a:cubicBezTo>
                  <a:cubicBezTo>
                    <a:pt x="0" y="8"/>
                    <a:pt x="1" y="5"/>
                    <a:pt x="3" y="3"/>
                  </a:cubicBezTo>
                  <a:cubicBezTo>
                    <a:pt x="5" y="1"/>
                    <a:pt x="8" y="0"/>
                    <a:pt x="11" y="0"/>
                  </a:cubicBezTo>
                  <a:cubicBezTo>
                    <a:pt x="14" y="0"/>
                    <a:pt x="16" y="1"/>
                    <a:pt x="18" y="3"/>
                  </a:cubicBezTo>
                  <a:cubicBezTo>
                    <a:pt x="20" y="5"/>
                    <a:pt x="21" y="8"/>
                    <a:pt x="21" y="11"/>
                  </a:cubicBezTo>
                  <a:cubicBezTo>
                    <a:pt x="21" y="14"/>
                    <a:pt x="20" y="16"/>
                    <a:pt x="18" y="18"/>
                  </a:cubicBezTo>
                  <a:moveTo>
                    <a:pt x="4" y="4"/>
                  </a:moveTo>
                  <a:cubicBezTo>
                    <a:pt x="3" y="6"/>
                    <a:pt x="2" y="8"/>
                    <a:pt x="2" y="11"/>
                  </a:cubicBezTo>
                  <a:cubicBezTo>
                    <a:pt x="2" y="13"/>
                    <a:pt x="3" y="16"/>
                    <a:pt x="4" y="17"/>
                  </a:cubicBezTo>
                  <a:cubicBezTo>
                    <a:pt x="6" y="19"/>
                    <a:pt x="8" y="20"/>
                    <a:pt x="11" y="20"/>
                  </a:cubicBezTo>
                  <a:cubicBezTo>
                    <a:pt x="13" y="20"/>
                    <a:pt x="15" y="19"/>
                    <a:pt x="17" y="17"/>
                  </a:cubicBezTo>
                  <a:cubicBezTo>
                    <a:pt x="19" y="16"/>
                    <a:pt x="20" y="13"/>
                    <a:pt x="20" y="11"/>
                  </a:cubicBezTo>
                  <a:cubicBezTo>
                    <a:pt x="20" y="8"/>
                    <a:pt x="19" y="6"/>
                    <a:pt x="17" y="4"/>
                  </a:cubicBezTo>
                  <a:cubicBezTo>
                    <a:pt x="15" y="3"/>
                    <a:pt x="13" y="2"/>
                    <a:pt x="11" y="2"/>
                  </a:cubicBezTo>
                  <a:cubicBezTo>
                    <a:pt x="8" y="2"/>
                    <a:pt x="6" y="3"/>
                    <a:pt x="4" y="4"/>
                  </a:cubicBezTo>
                  <a:moveTo>
                    <a:pt x="11" y="5"/>
                  </a:moveTo>
                  <a:cubicBezTo>
                    <a:pt x="12" y="5"/>
                    <a:pt x="13" y="5"/>
                    <a:pt x="14" y="5"/>
                  </a:cubicBezTo>
                  <a:cubicBezTo>
                    <a:pt x="15" y="6"/>
                    <a:pt x="16" y="7"/>
                    <a:pt x="16" y="8"/>
                  </a:cubicBezTo>
                  <a:cubicBezTo>
                    <a:pt x="16" y="9"/>
                    <a:pt x="15" y="10"/>
                    <a:pt x="14" y="11"/>
                  </a:cubicBezTo>
                  <a:cubicBezTo>
                    <a:pt x="14" y="11"/>
                    <a:pt x="13" y="11"/>
                    <a:pt x="13" y="11"/>
                  </a:cubicBezTo>
                  <a:cubicBezTo>
                    <a:pt x="14" y="11"/>
                    <a:pt x="14" y="12"/>
                    <a:pt x="15" y="12"/>
                  </a:cubicBezTo>
                  <a:cubicBezTo>
                    <a:pt x="15" y="13"/>
                    <a:pt x="15" y="14"/>
                    <a:pt x="15" y="14"/>
                  </a:cubicBezTo>
                  <a:lnTo>
                    <a:pt x="15" y="15"/>
                  </a:lnTo>
                  <a:lnTo>
                    <a:pt x="15" y="16"/>
                  </a:lnTo>
                  <a:cubicBezTo>
                    <a:pt x="15" y="16"/>
                    <a:pt x="15" y="16"/>
                    <a:pt x="15" y="16"/>
                  </a:cubicBezTo>
                  <a:lnTo>
                    <a:pt x="16" y="17"/>
                  </a:lnTo>
                  <a:lnTo>
                    <a:pt x="14" y="17"/>
                  </a:lnTo>
                  <a:cubicBezTo>
                    <a:pt x="14" y="17"/>
                    <a:pt x="14" y="17"/>
                    <a:pt x="14" y="16"/>
                  </a:cubicBezTo>
                  <a:cubicBezTo>
                    <a:pt x="14" y="16"/>
                    <a:pt x="14" y="16"/>
                    <a:pt x="14" y="16"/>
                  </a:cubicBezTo>
                  <a:lnTo>
                    <a:pt x="14" y="16"/>
                  </a:lnTo>
                  <a:lnTo>
                    <a:pt x="14" y="15"/>
                  </a:lnTo>
                  <a:cubicBezTo>
                    <a:pt x="14" y="14"/>
                    <a:pt x="13" y="13"/>
                    <a:pt x="12" y="12"/>
                  </a:cubicBezTo>
                  <a:cubicBezTo>
                    <a:pt x="12" y="12"/>
                    <a:pt x="11" y="12"/>
                    <a:pt x="10" y="12"/>
                  </a:cubicBezTo>
                  <a:lnTo>
                    <a:pt x="9" y="12"/>
                  </a:lnTo>
                  <a:lnTo>
                    <a:pt x="9" y="17"/>
                  </a:lnTo>
                  <a:lnTo>
                    <a:pt x="7" y="17"/>
                  </a:lnTo>
                  <a:lnTo>
                    <a:pt x="7" y="5"/>
                  </a:lnTo>
                  <a:lnTo>
                    <a:pt x="11" y="5"/>
                  </a:lnTo>
                  <a:close/>
                  <a:moveTo>
                    <a:pt x="13" y="7"/>
                  </a:moveTo>
                  <a:cubicBezTo>
                    <a:pt x="12" y="7"/>
                    <a:pt x="11" y="6"/>
                    <a:pt x="10" y="6"/>
                  </a:cubicBezTo>
                  <a:lnTo>
                    <a:pt x="9" y="6"/>
                  </a:lnTo>
                  <a:lnTo>
                    <a:pt x="9" y="11"/>
                  </a:lnTo>
                  <a:lnTo>
                    <a:pt x="10" y="11"/>
                  </a:lnTo>
                  <a:cubicBezTo>
                    <a:pt x="11" y="11"/>
                    <a:pt x="12" y="10"/>
                    <a:pt x="12" y="10"/>
                  </a:cubicBezTo>
                  <a:cubicBezTo>
                    <a:pt x="13" y="10"/>
                    <a:pt x="14" y="9"/>
                    <a:pt x="14" y="9"/>
                  </a:cubicBezTo>
                  <a:cubicBezTo>
                    <a:pt x="14" y="8"/>
                    <a:pt x="13" y="7"/>
                    <a:pt x="13" y="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77" name="Picture 76" descr="ioFX_logo_Final.eps"/>
          <p:cNvPicPr>
            <a:picLocks noChangeAspect="1"/>
          </p:cNvPicPr>
          <p:nvPr/>
        </p:nvPicPr>
        <p:blipFill rotWithShape="1">
          <a:blip r:embed="rId7" cstate="email">
            <a:extLst>
              <a:ext uri="{28A0092B-C50C-407E-A947-70E740481C1C}">
                <a14:useLocalDpi xmlns:a14="http://schemas.microsoft.com/office/drawing/2010/main"/>
              </a:ext>
            </a:extLst>
          </a:blip>
          <a:srcRect b="60862"/>
          <a:stretch/>
        </p:blipFill>
        <p:spPr>
          <a:xfrm>
            <a:off x="1342286" y="5024733"/>
            <a:ext cx="563694" cy="254150"/>
          </a:xfrm>
          <a:prstGeom prst="rect">
            <a:avLst/>
          </a:prstGeom>
        </p:spPr>
      </p:pic>
      <p:pic>
        <p:nvPicPr>
          <p:cNvPr id="83" name="Picture 8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6177" y="976821"/>
            <a:ext cx="1260931" cy="1189219"/>
          </a:xfrm>
          <a:prstGeom prst="rect">
            <a:avLst/>
          </a:prstGeom>
        </p:spPr>
      </p:pic>
      <p:grpSp>
        <p:nvGrpSpPr>
          <p:cNvPr id="8" name="Group 7"/>
          <p:cNvGrpSpPr/>
          <p:nvPr/>
        </p:nvGrpSpPr>
        <p:grpSpPr>
          <a:xfrm>
            <a:off x="1144519" y="2727144"/>
            <a:ext cx="2245453" cy="159972"/>
            <a:chOff x="1144518" y="2272447"/>
            <a:chExt cx="2245453" cy="133310"/>
          </a:xfrm>
        </p:grpSpPr>
        <p:cxnSp>
          <p:nvCxnSpPr>
            <p:cNvPr id="4" name="Straight Connector 3"/>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87" name="Group 86"/>
          <p:cNvGrpSpPr/>
          <p:nvPr/>
        </p:nvGrpSpPr>
        <p:grpSpPr>
          <a:xfrm>
            <a:off x="3625780" y="2727144"/>
            <a:ext cx="2245453" cy="159972"/>
            <a:chOff x="1144518" y="2272447"/>
            <a:chExt cx="2245453" cy="133310"/>
          </a:xfrm>
        </p:grpSpPr>
        <p:cxnSp>
          <p:nvCxnSpPr>
            <p:cNvPr id="88" name="Straight Connector 87"/>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008067" y="5355326"/>
            <a:ext cx="2245453" cy="159972"/>
            <a:chOff x="1144518" y="2272447"/>
            <a:chExt cx="2245453" cy="133310"/>
          </a:xfrm>
        </p:grpSpPr>
        <p:cxnSp>
          <p:nvCxnSpPr>
            <p:cNvPr id="91" name="Straight Connector 90"/>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1168680" y="5354454"/>
            <a:ext cx="2245453" cy="159972"/>
            <a:chOff x="1144518" y="2272447"/>
            <a:chExt cx="2245453" cy="133310"/>
          </a:xfrm>
        </p:grpSpPr>
        <p:cxnSp>
          <p:nvCxnSpPr>
            <p:cNvPr id="94" name="Straight Connector 93"/>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6079768" y="2715328"/>
            <a:ext cx="2245453" cy="159972"/>
            <a:chOff x="1144518" y="2272447"/>
            <a:chExt cx="2245453" cy="133310"/>
          </a:xfrm>
        </p:grpSpPr>
        <p:cxnSp>
          <p:nvCxnSpPr>
            <p:cNvPr id="97" name="Straight Connector 96"/>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6266074" y="2238440"/>
            <a:ext cx="1160778" cy="396613"/>
            <a:chOff x="3772747" y="4064642"/>
            <a:chExt cx="1160778" cy="330511"/>
          </a:xfrm>
        </p:grpSpPr>
        <p:grpSp>
          <p:nvGrpSpPr>
            <p:cNvPr id="116" name="Group 115"/>
            <p:cNvGrpSpPr/>
            <p:nvPr/>
          </p:nvGrpSpPr>
          <p:grpSpPr>
            <a:xfrm>
              <a:off x="3772747" y="4064642"/>
              <a:ext cx="1160778" cy="150495"/>
              <a:chOff x="3542373" y="394779"/>
              <a:chExt cx="2497533" cy="323804"/>
            </a:xfrm>
          </p:grpSpPr>
          <p:sp>
            <p:nvSpPr>
              <p:cNvPr id="117" name="AutoShape 4"/>
              <p:cNvSpPr>
                <a:spLocks noChangeAspect="1" noChangeArrowheads="1" noTextEdit="1"/>
              </p:cNvSpPr>
              <p:nvPr/>
            </p:nvSpPr>
            <p:spPr bwMode="auto">
              <a:xfrm>
                <a:off x="3542373" y="394779"/>
                <a:ext cx="2497533" cy="3238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Oval 6"/>
              <p:cNvSpPr>
                <a:spLocks noChangeArrowheads="1"/>
              </p:cNvSpPr>
              <p:nvPr/>
            </p:nvSpPr>
            <p:spPr bwMode="auto">
              <a:xfrm>
                <a:off x="4845549" y="394779"/>
                <a:ext cx="55737" cy="504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7"/>
              <p:cNvSpPr>
                <a:spLocks/>
              </p:cNvSpPr>
              <p:nvPr/>
            </p:nvSpPr>
            <p:spPr bwMode="auto">
              <a:xfrm>
                <a:off x="4808392" y="495636"/>
                <a:ext cx="103511" cy="21763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cubicBezTo>
                      <a:pt x="18" y="0"/>
                      <a:pt x="226" y="0"/>
                      <a:pt x="235" y="0"/>
                    </a:cubicBezTo>
                    <a:lnTo>
                      <a:pt x="235" y="489"/>
                    </a:lnTo>
                    <a:lnTo>
                      <a:pt x="106" y="489"/>
                    </a:lnTo>
                    <a:lnTo>
                      <a:pt x="106" y="11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8"/>
              <p:cNvSpPr>
                <a:spLocks noEditPoints="1"/>
              </p:cNvSpPr>
              <p:nvPr/>
            </p:nvSpPr>
            <p:spPr bwMode="auto">
              <a:xfrm>
                <a:off x="4057273" y="418666"/>
                <a:ext cx="432623" cy="294609"/>
              </a:xfrm>
              <a:custGeom>
                <a:avLst/>
                <a:gdLst>
                  <a:gd name="T0" fmla="*/ 628 w 960"/>
                  <a:gd name="T1" fmla="*/ 0 h 665"/>
                  <a:gd name="T2" fmla="*/ 960 w 960"/>
                  <a:gd name="T3" fmla="*/ 332 h 665"/>
                  <a:gd name="T4" fmla="*/ 628 w 960"/>
                  <a:gd name="T5" fmla="*/ 665 h 665"/>
                  <a:gd name="T6" fmla="*/ 106 w 960"/>
                  <a:gd name="T7" fmla="*/ 665 h 665"/>
                  <a:gd name="T8" fmla="*/ 106 w 960"/>
                  <a:gd name="T9" fmla="*/ 129 h 665"/>
                  <a:gd name="T10" fmla="*/ 0 w 960"/>
                  <a:gd name="T11" fmla="*/ 0 h 665"/>
                  <a:gd name="T12" fmla="*/ 628 w 960"/>
                  <a:gd name="T13" fmla="*/ 0 h 665"/>
                  <a:gd name="T14" fmla="*/ 249 w 960"/>
                  <a:gd name="T15" fmla="*/ 142 h 665"/>
                  <a:gd name="T16" fmla="*/ 249 w 960"/>
                  <a:gd name="T17" fmla="*/ 523 h 665"/>
                  <a:gd name="T18" fmla="*/ 628 w 960"/>
                  <a:gd name="T19" fmla="*/ 523 h 665"/>
                  <a:gd name="T20" fmla="*/ 818 w 960"/>
                  <a:gd name="T21" fmla="*/ 332 h 665"/>
                  <a:gd name="T22" fmla="*/ 628 w 960"/>
                  <a:gd name="T23" fmla="*/ 142 h 665"/>
                  <a:gd name="T24" fmla="*/ 249 w 960"/>
                  <a:gd name="T25" fmla="*/ 142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 h="665">
                    <a:moveTo>
                      <a:pt x="628" y="0"/>
                    </a:moveTo>
                    <a:cubicBezTo>
                      <a:pt x="811" y="0"/>
                      <a:pt x="960" y="149"/>
                      <a:pt x="960" y="332"/>
                    </a:cubicBezTo>
                    <a:cubicBezTo>
                      <a:pt x="960" y="516"/>
                      <a:pt x="811" y="665"/>
                      <a:pt x="628" y="665"/>
                    </a:cubicBezTo>
                    <a:lnTo>
                      <a:pt x="106" y="665"/>
                    </a:lnTo>
                    <a:lnTo>
                      <a:pt x="106" y="129"/>
                    </a:lnTo>
                    <a:cubicBezTo>
                      <a:pt x="106" y="129"/>
                      <a:pt x="11" y="13"/>
                      <a:pt x="0" y="0"/>
                    </a:cubicBezTo>
                    <a:lnTo>
                      <a:pt x="628" y="0"/>
                    </a:lnTo>
                    <a:close/>
                    <a:moveTo>
                      <a:pt x="249" y="142"/>
                    </a:moveTo>
                    <a:lnTo>
                      <a:pt x="249" y="523"/>
                    </a:lnTo>
                    <a:lnTo>
                      <a:pt x="628" y="523"/>
                    </a:lnTo>
                    <a:cubicBezTo>
                      <a:pt x="733" y="523"/>
                      <a:pt x="818" y="437"/>
                      <a:pt x="818" y="332"/>
                    </a:cubicBezTo>
                    <a:cubicBezTo>
                      <a:pt x="818" y="228"/>
                      <a:pt x="733" y="142"/>
                      <a:pt x="628" y="142"/>
                    </a:cubicBezTo>
                    <a:lnTo>
                      <a:pt x="249" y="14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9"/>
              <p:cNvSpPr>
                <a:spLocks noEditPoints="1"/>
              </p:cNvSpPr>
              <p:nvPr/>
            </p:nvSpPr>
            <p:spPr bwMode="auto">
              <a:xfrm>
                <a:off x="3698966" y="495636"/>
                <a:ext cx="355653" cy="217639"/>
              </a:xfrm>
              <a:custGeom>
                <a:avLst/>
                <a:gdLst>
                  <a:gd name="T0" fmla="*/ 0 w 791"/>
                  <a:gd name="T1" fmla="*/ 247 h 493"/>
                  <a:gd name="T2" fmla="*/ 246 w 791"/>
                  <a:gd name="T3" fmla="*/ 0 h 493"/>
                  <a:gd name="T4" fmla="*/ 545 w 791"/>
                  <a:gd name="T5" fmla="*/ 0 h 493"/>
                  <a:gd name="T6" fmla="*/ 791 w 791"/>
                  <a:gd name="T7" fmla="*/ 247 h 493"/>
                  <a:gd name="T8" fmla="*/ 545 w 791"/>
                  <a:gd name="T9" fmla="*/ 493 h 493"/>
                  <a:gd name="T10" fmla="*/ 246 w 791"/>
                  <a:gd name="T11" fmla="*/ 493 h 493"/>
                  <a:gd name="T12" fmla="*/ 0 w 791"/>
                  <a:gd name="T13" fmla="*/ 247 h 493"/>
                  <a:gd name="T14" fmla="*/ 259 w 791"/>
                  <a:gd name="T15" fmla="*/ 114 h 493"/>
                  <a:gd name="T16" fmla="*/ 125 w 791"/>
                  <a:gd name="T17" fmla="*/ 247 h 493"/>
                  <a:gd name="T18" fmla="*/ 259 w 791"/>
                  <a:gd name="T19" fmla="*/ 379 h 493"/>
                  <a:gd name="T20" fmla="*/ 532 w 791"/>
                  <a:gd name="T21" fmla="*/ 379 h 493"/>
                  <a:gd name="T22" fmla="*/ 666 w 791"/>
                  <a:gd name="T23" fmla="*/ 247 h 493"/>
                  <a:gd name="T24" fmla="*/ 532 w 791"/>
                  <a:gd name="T25" fmla="*/ 114 h 493"/>
                  <a:gd name="T26" fmla="*/ 259 w 791"/>
                  <a:gd name="T27" fmla="*/ 114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1" h="493">
                    <a:moveTo>
                      <a:pt x="0" y="247"/>
                    </a:moveTo>
                    <a:cubicBezTo>
                      <a:pt x="0" y="111"/>
                      <a:pt x="110" y="0"/>
                      <a:pt x="246" y="0"/>
                    </a:cubicBezTo>
                    <a:lnTo>
                      <a:pt x="545" y="0"/>
                    </a:lnTo>
                    <a:cubicBezTo>
                      <a:pt x="681" y="0"/>
                      <a:pt x="791" y="111"/>
                      <a:pt x="791" y="247"/>
                    </a:cubicBezTo>
                    <a:cubicBezTo>
                      <a:pt x="791" y="382"/>
                      <a:pt x="681" y="493"/>
                      <a:pt x="545" y="493"/>
                    </a:cubicBezTo>
                    <a:lnTo>
                      <a:pt x="246" y="493"/>
                    </a:lnTo>
                    <a:cubicBezTo>
                      <a:pt x="110" y="493"/>
                      <a:pt x="0" y="382"/>
                      <a:pt x="0" y="247"/>
                    </a:cubicBezTo>
                    <a:close/>
                    <a:moveTo>
                      <a:pt x="259" y="114"/>
                    </a:moveTo>
                    <a:cubicBezTo>
                      <a:pt x="185" y="114"/>
                      <a:pt x="125" y="173"/>
                      <a:pt x="125" y="247"/>
                    </a:cubicBezTo>
                    <a:cubicBezTo>
                      <a:pt x="125" y="319"/>
                      <a:pt x="185" y="379"/>
                      <a:pt x="259" y="379"/>
                    </a:cubicBezTo>
                    <a:lnTo>
                      <a:pt x="532" y="379"/>
                    </a:lnTo>
                    <a:cubicBezTo>
                      <a:pt x="606" y="379"/>
                      <a:pt x="666" y="319"/>
                      <a:pt x="666" y="247"/>
                    </a:cubicBezTo>
                    <a:cubicBezTo>
                      <a:pt x="666" y="173"/>
                      <a:pt x="606" y="114"/>
                      <a:pt x="532" y="114"/>
                    </a:cubicBezTo>
                    <a:lnTo>
                      <a:pt x="259" y="11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0"/>
              <p:cNvSpPr>
                <a:spLocks/>
              </p:cNvSpPr>
              <p:nvPr/>
            </p:nvSpPr>
            <p:spPr bwMode="auto">
              <a:xfrm>
                <a:off x="4532362" y="495636"/>
                <a:ext cx="249488" cy="217639"/>
              </a:xfrm>
              <a:custGeom>
                <a:avLst/>
                <a:gdLst>
                  <a:gd name="T0" fmla="*/ 0 w 558"/>
                  <a:gd name="T1" fmla="*/ 244 h 488"/>
                  <a:gd name="T2" fmla="*/ 257 w 558"/>
                  <a:gd name="T3" fmla="*/ 0 h 488"/>
                  <a:gd name="T4" fmla="*/ 558 w 558"/>
                  <a:gd name="T5" fmla="*/ 0 h 488"/>
                  <a:gd name="T6" fmla="*/ 454 w 558"/>
                  <a:gd name="T7" fmla="*/ 111 h 488"/>
                  <a:gd name="T8" fmla="*/ 272 w 558"/>
                  <a:gd name="T9" fmla="*/ 111 h 488"/>
                  <a:gd name="T10" fmla="*/ 129 w 558"/>
                  <a:gd name="T11" fmla="*/ 246 h 488"/>
                  <a:gd name="T12" fmla="*/ 129 w 558"/>
                  <a:gd name="T13" fmla="*/ 488 h 488"/>
                  <a:gd name="T14" fmla="*/ 0 w 558"/>
                  <a:gd name="T15" fmla="*/ 488 h 488"/>
                  <a:gd name="T16" fmla="*/ 0 w 558"/>
                  <a:gd name="T17"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8" h="488">
                    <a:moveTo>
                      <a:pt x="0" y="244"/>
                    </a:moveTo>
                    <a:cubicBezTo>
                      <a:pt x="0" y="109"/>
                      <a:pt x="115" y="0"/>
                      <a:pt x="257" y="0"/>
                    </a:cubicBezTo>
                    <a:lnTo>
                      <a:pt x="558" y="0"/>
                    </a:lnTo>
                    <a:cubicBezTo>
                      <a:pt x="546" y="12"/>
                      <a:pt x="457" y="108"/>
                      <a:pt x="454" y="111"/>
                    </a:cubicBezTo>
                    <a:lnTo>
                      <a:pt x="272" y="111"/>
                    </a:lnTo>
                    <a:cubicBezTo>
                      <a:pt x="193" y="111"/>
                      <a:pt x="129" y="172"/>
                      <a:pt x="129" y="246"/>
                    </a:cubicBezTo>
                    <a:lnTo>
                      <a:pt x="129" y="488"/>
                    </a:lnTo>
                    <a:lnTo>
                      <a:pt x="0" y="488"/>
                    </a:lnTo>
                    <a:lnTo>
                      <a:pt x="0" y="244"/>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1"/>
              <p:cNvSpPr>
                <a:spLocks/>
              </p:cNvSpPr>
              <p:nvPr/>
            </p:nvSpPr>
            <p:spPr bwMode="auto">
              <a:xfrm>
                <a:off x="4946406" y="495636"/>
                <a:ext cx="376886" cy="217639"/>
              </a:xfrm>
              <a:custGeom>
                <a:avLst/>
                <a:gdLst>
                  <a:gd name="T0" fmla="*/ 840 w 840"/>
                  <a:gd name="T1" fmla="*/ 0 h 489"/>
                  <a:gd name="T2" fmla="*/ 467 w 840"/>
                  <a:gd name="T3" fmla="*/ 466 h 489"/>
                  <a:gd name="T4" fmla="*/ 420 w 840"/>
                  <a:gd name="T5" fmla="*/ 489 h 489"/>
                  <a:gd name="T6" fmla="*/ 373 w 840"/>
                  <a:gd name="T7" fmla="*/ 466 h 489"/>
                  <a:gd name="T8" fmla="*/ 0 w 840"/>
                  <a:gd name="T9" fmla="*/ 0 h 489"/>
                  <a:gd name="T10" fmla="*/ 162 w 840"/>
                  <a:gd name="T11" fmla="*/ 0 h 489"/>
                  <a:gd name="T12" fmla="*/ 400 w 840"/>
                  <a:gd name="T13" fmla="*/ 298 h 489"/>
                  <a:gd name="T14" fmla="*/ 420 w 840"/>
                  <a:gd name="T15" fmla="*/ 307 h 489"/>
                  <a:gd name="T16" fmla="*/ 440 w 840"/>
                  <a:gd name="T17" fmla="*/ 298 h 489"/>
                  <a:gd name="T18" fmla="*/ 678 w 840"/>
                  <a:gd name="T19" fmla="*/ 0 h 489"/>
                  <a:gd name="T20" fmla="*/ 840 w 840"/>
                  <a:gd name="T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489">
                    <a:moveTo>
                      <a:pt x="840" y="0"/>
                    </a:moveTo>
                    <a:cubicBezTo>
                      <a:pt x="829" y="14"/>
                      <a:pt x="467" y="466"/>
                      <a:pt x="467" y="466"/>
                    </a:cubicBezTo>
                    <a:cubicBezTo>
                      <a:pt x="455" y="480"/>
                      <a:pt x="437" y="489"/>
                      <a:pt x="420" y="489"/>
                    </a:cubicBezTo>
                    <a:cubicBezTo>
                      <a:pt x="403" y="489"/>
                      <a:pt x="384" y="480"/>
                      <a:pt x="373" y="466"/>
                    </a:cubicBezTo>
                    <a:cubicBezTo>
                      <a:pt x="373" y="466"/>
                      <a:pt x="46" y="57"/>
                      <a:pt x="0" y="0"/>
                    </a:cubicBezTo>
                    <a:lnTo>
                      <a:pt x="162" y="0"/>
                    </a:lnTo>
                    <a:cubicBezTo>
                      <a:pt x="164" y="3"/>
                      <a:pt x="400" y="298"/>
                      <a:pt x="400" y="298"/>
                    </a:cubicBezTo>
                    <a:cubicBezTo>
                      <a:pt x="405" y="304"/>
                      <a:pt x="412" y="307"/>
                      <a:pt x="420" y="307"/>
                    </a:cubicBezTo>
                    <a:cubicBezTo>
                      <a:pt x="427" y="307"/>
                      <a:pt x="435" y="304"/>
                      <a:pt x="440" y="298"/>
                    </a:cubicBezTo>
                    <a:cubicBezTo>
                      <a:pt x="440" y="298"/>
                      <a:pt x="675" y="3"/>
                      <a:pt x="678" y="0"/>
                    </a:cubicBezTo>
                    <a:cubicBezTo>
                      <a:pt x="682" y="0"/>
                      <a:pt x="823" y="0"/>
                      <a:pt x="84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2"/>
              <p:cNvSpPr>
                <a:spLocks noEditPoints="1"/>
              </p:cNvSpPr>
              <p:nvPr/>
            </p:nvSpPr>
            <p:spPr bwMode="auto">
              <a:xfrm>
                <a:off x="5328600" y="495636"/>
                <a:ext cx="347690" cy="217639"/>
              </a:xfrm>
              <a:custGeom>
                <a:avLst/>
                <a:gdLst>
                  <a:gd name="T0" fmla="*/ 0 w 773"/>
                  <a:gd name="T1" fmla="*/ 245 h 490"/>
                  <a:gd name="T2" fmla="*/ 258 w 773"/>
                  <a:gd name="T3" fmla="*/ 0 h 490"/>
                  <a:gd name="T4" fmla="*/ 515 w 773"/>
                  <a:gd name="T5" fmla="*/ 0 h 490"/>
                  <a:gd name="T6" fmla="*/ 773 w 773"/>
                  <a:gd name="T7" fmla="*/ 245 h 490"/>
                  <a:gd name="T8" fmla="*/ 768 w 773"/>
                  <a:gd name="T9" fmla="*/ 293 h 490"/>
                  <a:gd name="T10" fmla="*/ 140 w 773"/>
                  <a:gd name="T11" fmla="*/ 292 h 490"/>
                  <a:gd name="T12" fmla="*/ 143 w 773"/>
                  <a:gd name="T13" fmla="*/ 299 h 490"/>
                  <a:gd name="T14" fmla="*/ 271 w 773"/>
                  <a:gd name="T15" fmla="*/ 377 h 490"/>
                  <a:gd name="T16" fmla="*/ 731 w 773"/>
                  <a:gd name="T17" fmla="*/ 377 h 490"/>
                  <a:gd name="T18" fmla="*/ 515 w 773"/>
                  <a:gd name="T19" fmla="*/ 490 h 490"/>
                  <a:gd name="T20" fmla="*/ 258 w 773"/>
                  <a:gd name="T21" fmla="*/ 490 h 490"/>
                  <a:gd name="T22" fmla="*/ 0 w 773"/>
                  <a:gd name="T23" fmla="*/ 245 h 490"/>
                  <a:gd name="T24" fmla="*/ 271 w 773"/>
                  <a:gd name="T25" fmla="*/ 113 h 490"/>
                  <a:gd name="T26" fmla="*/ 143 w 773"/>
                  <a:gd name="T27" fmla="*/ 191 h 490"/>
                  <a:gd name="T28" fmla="*/ 140 w 773"/>
                  <a:gd name="T29" fmla="*/ 198 h 490"/>
                  <a:gd name="T30" fmla="*/ 633 w 773"/>
                  <a:gd name="T31" fmla="*/ 198 h 490"/>
                  <a:gd name="T32" fmla="*/ 630 w 773"/>
                  <a:gd name="T33" fmla="*/ 191 h 490"/>
                  <a:gd name="T34" fmla="*/ 502 w 773"/>
                  <a:gd name="T35" fmla="*/ 113 h 490"/>
                  <a:gd name="T36" fmla="*/ 271 w 773"/>
                  <a:gd name="T37" fmla="*/ 113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490">
                    <a:moveTo>
                      <a:pt x="0" y="245"/>
                    </a:moveTo>
                    <a:cubicBezTo>
                      <a:pt x="0" y="110"/>
                      <a:pt x="116" y="0"/>
                      <a:pt x="258" y="0"/>
                    </a:cubicBezTo>
                    <a:lnTo>
                      <a:pt x="515" y="0"/>
                    </a:lnTo>
                    <a:cubicBezTo>
                      <a:pt x="657" y="0"/>
                      <a:pt x="773" y="110"/>
                      <a:pt x="773" y="245"/>
                    </a:cubicBezTo>
                    <a:cubicBezTo>
                      <a:pt x="773" y="261"/>
                      <a:pt x="771" y="277"/>
                      <a:pt x="768" y="293"/>
                    </a:cubicBezTo>
                    <a:cubicBezTo>
                      <a:pt x="759" y="293"/>
                      <a:pt x="140" y="292"/>
                      <a:pt x="140" y="292"/>
                    </a:cubicBezTo>
                    <a:lnTo>
                      <a:pt x="143" y="299"/>
                    </a:lnTo>
                    <a:cubicBezTo>
                      <a:pt x="165" y="346"/>
                      <a:pt x="216" y="377"/>
                      <a:pt x="271" y="377"/>
                    </a:cubicBezTo>
                    <a:cubicBezTo>
                      <a:pt x="271" y="377"/>
                      <a:pt x="713" y="377"/>
                      <a:pt x="731" y="377"/>
                    </a:cubicBezTo>
                    <a:cubicBezTo>
                      <a:pt x="683" y="447"/>
                      <a:pt x="604" y="490"/>
                      <a:pt x="515" y="490"/>
                    </a:cubicBezTo>
                    <a:lnTo>
                      <a:pt x="258" y="490"/>
                    </a:lnTo>
                    <a:cubicBezTo>
                      <a:pt x="116" y="490"/>
                      <a:pt x="0" y="380"/>
                      <a:pt x="0" y="245"/>
                    </a:cubicBezTo>
                    <a:close/>
                    <a:moveTo>
                      <a:pt x="271" y="113"/>
                    </a:moveTo>
                    <a:cubicBezTo>
                      <a:pt x="216" y="113"/>
                      <a:pt x="166" y="144"/>
                      <a:pt x="143" y="191"/>
                    </a:cubicBezTo>
                    <a:lnTo>
                      <a:pt x="140" y="198"/>
                    </a:lnTo>
                    <a:lnTo>
                      <a:pt x="633" y="198"/>
                    </a:lnTo>
                    <a:lnTo>
                      <a:pt x="630" y="191"/>
                    </a:lnTo>
                    <a:cubicBezTo>
                      <a:pt x="607" y="144"/>
                      <a:pt x="557" y="113"/>
                      <a:pt x="502" y="113"/>
                    </a:cubicBezTo>
                    <a:lnTo>
                      <a:pt x="271" y="11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3"/>
              <p:cNvSpPr>
                <a:spLocks noEditPoints="1"/>
              </p:cNvSpPr>
              <p:nvPr/>
            </p:nvSpPr>
            <p:spPr bwMode="auto">
              <a:xfrm>
                <a:off x="5684253" y="498290"/>
                <a:ext cx="63699" cy="61045"/>
              </a:xfrm>
              <a:custGeom>
                <a:avLst/>
                <a:gdLst>
                  <a:gd name="T0" fmla="*/ 118 w 138"/>
                  <a:gd name="T1" fmla="*/ 118 h 138"/>
                  <a:gd name="T2" fmla="*/ 69 w 138"/>
                  <a:gd name="T3" fmla="*/ 138 h 138"/>
                  <a:gd name="T4" fmla="*/ 20 w 138"/>
                  <a:gd name="T5" fmla="*/ 118 h 138"/>
                  <a:gd name="T6" fmla="*/ 0 w 138"/>
                  <a:gd name="T7" fmla="*/ 69 h 138"/>
                  <a:gd name="T8" fmla="*/ 20 w 138"/>
                  <a:gd name="T9" fmla="*/ 20 h 138"/>
                  <a:gd name="T10" fmla="*/ 69 w 138"/>
                  <a:gd name="T11" fmla="*/ 0 h 138"/>
                  <a:gd name="T12" fmla="*/ 118 w 138"/>
                  <a:gd name="T13" fmla="*/ 20 h 138"/>
                  <a:gd name="T14" fmla="*/ 138 w 138"/>
                  <a:gd name="T15" fmla="*/ 69 h 138"/>
                  <a:gd name="T16" fmla="*/ 118 w 138"/>
                  <a:gd name="T17" fmla="*/ 118 h 138"/>
                  <a:gd name="T18" fmla="*/ 27 w 138"/>
                  <a:gd name="T19" fmla="*/ 27 h 138"/>
                  <a:gd name="T20" fmla="*/ 10 w 138"/>
                  <a:gd name="T21" fmla="*/ 69 h 138"/>
                  <a:gd name="T22" fmla="*/ 27 w 138"/>
                  <a:gd name="T23" fmla="*/ 111 h 138"/>
                  <a:gd name="T24" fmla="*/ 69 w 138"/>
                  <a:gd name="T25" fmla="*/ 129 h 138"/>
                  <a:gd name="T26" fmla="*/ 111 w 138"/>
                  <a:gd name="T27" fmla="*/ 111 h 138"/>
                  <a:gd name="T28" fmla="*/ 128 w 138"/>
                  <a:gd name="T29" fmla="*/ 69 h 138"/>
                  <a:gd name="T30" fmla="*/ 111 w 138"/>
                  <a:gd name="T31" fmla="*/ 27 h 138"/>
                  <a:gd name="T32" fmla="*/ 69 w 138"/>
                  <a:gd name="T33" fmla="*/ 10 h 138"/>
                  <a:gd name="T34" fmla="*/ 27 w 138"/>
                  <a:gd name="T35" fmla="*/ 27 h 138"/>
                  <a:gd name="T36" fmla="*/ 68 w 138"/>
                  <a:gd name="T37" fmla="*/ 31 h 138"/>
                  <a:gd name="T38" fmla="*/ 88 w 138"/>
                  <a:gd name="T39" fmla="*/ 34 h 138"/>
                  <a:gd name="T40" fmla="*/ 100 w 138"/>
                  <a:gd name="T41" fmla="*/ 53 h 138"/>
                  <a:gd name="T42" fmla="*/ 92 w 138"/>
                  <a:gd name="T43" fmla="*/ 68 h 138"/>
                  <a:gd name="T44" fmla="*/ 82 w 138"/>
                  <a:gd name="T45" fmla="*/ 72 h 138"/>
                  <a:gd name="T46" fmla="*/ 95 w 138"/>
                  <a:gd name="T47" fmla="*/ 79 h 138"/>
                  <a:gd name="T48" fmla="*/ 99 w 138"/>
                  <a:gd name="T49" fmla="*/ 91 h 138"/>
                  <a:gd name="T50" fmla="*/ 99 w 138"/>
                  <a:gd name="T51" fmla="*/ 96 h 138"/>
                  <a:gd name="T52" fmla="*/ 99 w 138"/>
                  <a:gd name="T53" fmla="*/ 102 h 138"/>
                  <a:gd name="T54" fmla="*/ 99 w 138"/>
                  <a:gd name="T55" fmla="*/ 106 h 138"/>
                  <a:gd name="T56" fmla="*/ 100 w 138"/>
                  <a:gd name="T57" fmla="*/ 107 h 138"/>
                  <a:gd name="T58" fmla="*/ 87 w 138"/>
                  <a:gd name="T59" fmla="*/ 107 h 138"/>
                  <a:gd name="T60" fmla="*/ 87 w 138"/>
                  <a:gd name="T61" fmla="*/ 106 h 138"/>
                  <a:gd name="T62" fmla="*/ 87 w 138"/>
                  <a:gd name="T63" fmla="*/ 105 h 138"/>
                  <a:gd name="T64" fmla="*/ 87 w 138"/>
                  <a:gd name="T65" fmla="*/ 103 h 138"/>
                  <a:gd name="T66" fmla="*/ 87 w 138"/>
                  <a:gd name="T67" fmla="*/ 97 h 138"/>
                  <a:gd name="T68" fmla="*/ 80 w 138"/>
                  <a:gd name="T69" fmla="*/ 79 h 138"/>
                  <a:gd name="T70" fmla="*/ 65 w 138"/>
                  <a:gd name="T71" fmla="*/ 77 h 138"/>
                  <a:gd name="T72" fmla="*/ 54 w 138"/>
                  <a:gd name="T73" fmla="*/ 77 h 138"/>
                  <a:gd name="T74" fmla="*/ 54 w 138"/>
                  <a:gd name="T75" fmla="*/ 107 h 138"/>
                  <a:gd name="T76" fmla="*/ 41 w 138"/>
                  <a:gd name="T77" fmla="*/ 107 h 138"/>
                  <a:gd name="T78" fmla="*/ 41 w 138"/>
                  <a:gd name="T79" fmla="*/ 31 h 138"/>
                  <a:gd name="T80" fmla="*/ 68 w 138"/>
                  <a:gd name="T81" fmla="*/ 31 h 138"/>
                  <a:gd name="T82" fmla="*/ 82 w 138"/>
                  <a:gd name="T83" fmla="*/ 43 h 138"/>
                  <a:gd name="T84" fmla="*/ 66 w 138"/>
                  <a:gd name="T85" fmla="*/ 40 h 138"/>
                  <a:gd name="T86" fmla="*/ 54 w 138"/>
                  <a:gd name="T87" fmla="*/ 40 h 138"/>
                  <a:gd name="T88" fmla="*/ 54 w 138"/>
                  <a:gd name="T89" fmla="*/ 67 h 138"/>
                  <a:gd name="T90" fmla="*/ 66 w 138"/>
                  <a:gd name="T91" fmla="*/ 67 h 138"/>
                  <a:gd name="T92" fmla="*/ 79 w 138"/>
                  <a:gd name="T93" fmla="*/ 66 h 138"/>
                  <a:gd name="T94" fmla="*/ 87 w 138"/>
                  <a:gd name="T95" fmla="*/ 54 h 138"/>
                  <a:gd name="T96" fmla="*/ 82 w 138"/>
                  <a:gd name="T97" fmla="*/ 4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 h="138">
                    <a:moveTo>
                      <a:pt x="118" y="118"/>
                    </a:moveTo>
                    <a:cubicBezTo>
                      <a:pt x="104" y="131"/>
                      <a:pt x="88" y="138"/>
                      <a:pt x="69" y="138"/>
                    </a:cubicBezTo>
                    <a:cubicBezTo>
                      <a:pt x="50" y="138"/>
                      <a:pt x="34" y="131"/>
                      <a:pt x="20" y="118"/>
                    </a:cubicBezTo>
                    <a:cubicBezTo>
                      <a:pt x="7" y="104"/>
                      <a:pt x="0" y="88"/>
                      <a:pt x="0" y="69"/>
                    </a:cubicBezTo>
                    <a:cubicBezTo>
                      <a:pt x="0" y="50"/>
                      <a:pt x="7" y="34"/>
                      <a:pt x="20" y="20"/>
                    </a:cubicBezTo>
                    <a:cubicBezTo>
                      <a:pt x="34" y="7"/>
                      <a:pt x="50" y="0"/>
                      <a:pt x="69" y="0"/>
                    </a:cubicBezTo>
                    <a:cubicBezTo>
                      <a:pt x="88" y="0"/>
                      <a:pt x="104" y="7"/>
                      <a:pt x="118" y="20"/>
                    </a:cubicBezTo>
                    <a:cubicBezTo>
                      <a:pt x="131" y="34"/>
                      <a:pt x="138" y="50"/>
                      <a:pt x="138" y="69"/>
                    </a:cubicBezTo>
                    <a:cubicBezTo>
                      <a:pt x="138" y="88"/>
                      <a:pt x="131" y="104"/>
                      <a:pt x="118" y="118"/>
                    </a:cubicBezTo>
                    <a:close/>
                    <a:moveTo>
                      <a:pt x="27" y="27"/>
                    </a:moveTo>
                    <a:cubicBezTo>
                      <a:pt x="16" y="39"/>
                      <a:pt x="10" y="53"/>
                      <a:pt x="10" y="69"/>
                    </a:cubicBezTo>
                    <a:cubicBezTo>
                      <a:pt x="10" y="86"/>
                      <a:pt x="16" y="100"/>
                      <a:pt x="27" y="111"/>
                    </a:cubicBezTo>
                    <a:cubicBezTo>
                      <a:pt x="38" y="123"/>
                      <a:pt x="52" y="129"/>
                      <a:pt x="69" y="129"/>
                    </a:cubicBezTo>
                    <a:cubicBezTo>
                      <a:pt x="85" y="129"/>
                      <a:pt x="99" y="123"/>
                      <a:pt x="111" y="111"/>
                    </a:cubicBezTo>
                    <a:cubicBezTo>
                      <a:pt x="122" y="100"/>
                      <a:pt x="128" y="86"/>
                      <a:pt x="128" y="69"/>
                    </a:cubicBezTo>
                    <a:cubicBezTo>
                      <a:pt x="128" y="53"/>
                      <a:pt x="122" y="39"/>
                      <a:pt x="111" y="27"/>
                    </a:cubicBezTo>
                    <a:cubicBezTo>
                      <a:pt x="99" y="16"/>
                      <a:pt x="85" y="10"/>
                      <a:pt x="69" y="10"/>
                    </a:cubicBezTo>
                    <a:cubicBezTo>
                      <a:pt x="53" y="10"/>
                      <a:pt x="39" y="16"/>
                      <a:pt x="27" y="27"/>
                    </a:cubicBezTo>
                    <a:close/>
                    <a:moveTo>
                      <a:pt x="68" y="31"/>
                    </a:moveTo>
                    <a:cubicBezTo>
                      <a:pt x="77" y="31"/>
                      <a:pt x="84" y="32"/>
                      <a:pt x="88" y="34"/>
                    </a:cubicBezTo>
                    <a:cubicBezTo>
                      <a:pt x="96" y="37"/>
                      <a:pt x="100" y="43"/>
                      <a:pt x="100" y="53"/>
                    </a:cubicBezTo>
                    <a:cubicBezTo>
                      <a:pt x="100" y="60"/>
                      <a:pt x="97" y="65"/>
                      <a:pt x="92" y="68"/>
                    </a:cubicBezTo>
                    <a:cubicBezTo>
                      <a:pt x="90" y="70"/>
                      <a:pt x="86" y="71"/>
                      <a:pt x="82" y="72"/>
                    </a:cubicBezTo>
                    <a:cubicBezTo>
                      <a:pt x="87" y="72"/>
                      <a:pt x="92" y="75"/>
                      <a:pt x="95" y="79"/>
                    </a:cubicBezTo>
                    <a:cubicBezTo>
                      <a:pt x="97" y="83"/>
                      <a:pt x="99" y="87"/>
                      <a:pt x="99" y="91"/>
                    </a:cubicBezTo>
                    <a:lnTo>
                      <a:pt x="99" y="96"/>
                    </a:lnTo>
                    <a:cubicBezTo>
                      <a:pt x="99" y="98"/>
                      <a:pt x="99" y="100"/>
                      <a:pt x="99" y="102"/>
                    </a:cubicBezTo>
                    <a:cubicBezTo>
                      <a:pt x="99" y="104"/>
                      <a:pt x="99" y="105"/>
                      <a:pt x="99" y="106"/>
                    </a:cubicBezTo>
                    <a:lnTo>
                      <a:pt x="100" y="107"/>
                    </a:lnTo>
                    <a:lnTo>
                      <a:pt x="87" y="107"/>
                    </a:lnTo>
                    <a:cubicBezTo>
                      <a:pt x="87" y="106"/>
                      <a:pt x="87" y="106"/>
                      <a:pt x="87" y="106"/>
                    </a:cubicBezTo>
                    <a:cubicBezTo>
                      <a:pt x="87" y="106"/>
                      <a:pt x="87" y="105"/>
                      <a:pt x="87" y="105"/>
                    </a:cubicBezTo>
                    <a:lnTo>
                      <a:pt x="87" y="103"/>
                    </a:lnTo>
                    <a:lnTo>
                      <a:pt x="87" y="97"/>
                    </a:lnTo>
                    <a:cubicBezTo>
                      <a:pt x="87" y="88"/>
                      <a:pt x="85" y="82"/>
                      <a:pt x="80" y="79"/>
                    </a:cubicBezTo>
                    <a:cubicBezTo>
                      <a:pt x="77" y="78"/>
                      <a:pt x="72" y="77"/>
                      <a:pt x="65" y="77"/>
                    </a:cubicBezTo>
                    <a:lnTo>
                      <a:pt x="54" y="77"/>
                    </a:lnTo>
                    <a:lnTo>
                      <a:pt x="54" y="107"/>
                    </a:lnTo>
                    <a:lnTo>
                      <a:pt x="41" y="107"/>
                    </a:lnTo>
                    <a:lnTo>
                      <a:pt x="41" y="31"/>
                    </a:lnTo>
                    <a:lnTo>
                      <a:pt x="68" y="31"/>
                    </a:lnTo>
                    <a:close/>
                    <a:moveTo>
                      <a:pt x="82" y="43"/>
                    </a:moveTo>
                    <a:cubicBezTo>
                      <a:pt x="79" y="41"/>
                      <a:pt x="73" y="40"/>
                      <a:pt x="66" y="40"/>
                    </a:cubicBezTo>
                    <a:lnTo>
                      <a:pt x="54" y="40"/>
                    </a:lnTo>
                    <a:lnTo>
                      <a:pt x="54" y="67"/>
                    </a:lnTo>
                    <a:lnTo>
                      <a:pt x="66" y="67"/>
                    </a:lnTo>
                    <a:cubicBezTo>
                      <a:pt x="72" y="67"/>
                      <a:pt x="76" y="67"/>
                      <a:pt x="79" y="66"/>
                    </a:cubicBezTo>
                    <a:cubicBezTo>
                      <a:pt x="84" y="64"/>
                      <a:pt x="87" y="60"/>
                      <a:pt x="87" y="54"/>
                    </a:cubicBezTo>
                    <a:cubicBezTo>
                      <a:pt x="87" y="49"/>
                      <a:pt x="85" y="45"/>
                      <a:pt x="82" y="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4"/>
              <p:cNvSpPr>
                <a:spLocks noEditPoints="1"/>
              </p:cNvSpPr>
              <p:nvPr/>
            </p:nvSpPr>
            <p:spPr bwMode="auto">
              <a:xfrm>
                <a:off x="5758569" y="418666"/>
                <a:ext cx="268067" cy="291954"/>
              </a:xfrm>
              <a:custGeom>
                <a:avLst/>
                <a:gdLst>
                  <a:gd name="T0" fmla="*/ 490 w 597"/>
                  <a:gd name="T1" fmla="*/ 547 h 662"/>
                  <a:gd name="T2" fmla="*/ 490 w 597"/>
                  <a:gd name="T3" fmla="*/ 115 h 662"/>
                  <a:gd name="T4" fmla="*/ 597 w 597"/>
                  <a:gd name="T5" fmla="*/ 0 h 662"/>
                  <a:gd name="T6" fmla="*/ 0 w 597"/>
                  <a:gd name="T7" fmla="*/ 0 h 662"/>
                  <a:gd name="T8" fmla="*/ 1 w 597"/>
                  <a:gd name="T9" fmla="*/ 0 h 662"/>
                  <a:gd name="T10" fmla="*/ 0 w 597"/>
                  <a:gd name="T11" fmla="*/ 0 h 662"/>
                  <a:gd name="T12" fmla="*/ 107 w 597"/>
                  <a:gd name="T13" fmla="*/ 115 h 662"/>
                  <a:gd name="T14" fmla="*/ 107 w 597"/>
                  <a:gd name="T15" fmla="*/ 547 h 662"/>
                  <a:gd name="T16" fmla="*/ 0 w 597"/>
                  <a:gd name="T17" fmla="*/ 662 h 662"/>
                  <a:gd name="T18" fmla="*/ 597 w 597"/>
                  <a:gd name="T19" fmla="*/ 662 h 662"/>
                  <a:gd name="T20" fmla="*/ 490 w 597"/>
                  <a:gd name="T21" fmla="*/ 547 h 662"/>
                  <a:gd name="T22" fmla="*/ 362 w 597"/>
                  <a:gd name="T23" fmla="*/ 620 h 662"/>
                  <a:gd name="T24" fmla="*/ 236 w 597"/>
                  <a:gd name="T25" fmla="*/ 620 h 662"/>
                  <a:gd name="T26" fmla="*/ 236 w 597"/>
                  <a:gd name="T27" fmla="*/ 42 h 662"/>
                  <a:gd name="T28" fmla="*/ 362 w 597"/>
                  <a:gd name="T29" fmla="*/ 42 h 662"/>
                  <a:gd name="T30" fmla="*/ 362 w 597"/>
                  <a:gd name="T31" fmla="*/ 62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662">
                    <a:moveTo>
                      <a:pt x="490" y="547"/>
                    </a:moveTo>
                    <a:lnTo>
                      <a:pt x="490" y="115"/>
                    </a:lnTo>
                    <a:cubicBezTo>
                      <a:pt x="490" y="115"/>
                      <a:pt x="585" y="13"/>
                      <a:pt x="597" y="0"/>
                    </a:cubicBezTo>
                    <a:cubicBezTo>
                      <a:pt x="597" y="0"/>
                      <a:pt x="0" y="0"/>
                      <a:pt x="0" y="0"/>
                    </a:cubicBezTo>
                    <a:cubicBezTo>
                      <a:pt x="1" y="0"/>
                      <a:pt x="1" y="0"/>
                      <a:pt x="1" y="0"/>
                    </a:cubicBezTo>
                    <a:lnTo>
                      <a:pt x="0" y="0"/>
                    </a:lnTo>
                    <a:lnTo>
                      <a:pt x="107" y="115"/>
                    </a:lnTo>
                    <a:lnTo>
                      <a:pt x="107" y="547"/>
                    </a:lnTo>
                    <a:cubicBezTo>
                      <a:pt x="107" y="547"/>
                      <a:pt x="13" y="649"/>
                      <a:pt x="0" y="662"/>
                    </a:cubicBezTo>
                    <a:lnTo>
                      <a:pt x="597" y="662"/>
                    </a:lnTo>
                    <a:cubicBezTo>
                      <a:pt x="585" y="649"/>
                      <a:pt x="490" y="547"/>
                      <a:pt x="490" y="547"/>
                    </a:cubicBezTo>
                    <a:close/>
                    <a:moveTo>
                      <a:pt x="362" y="620"/>
                    </a:moveTo>
                    <a:lnTo>
                      <a:pt x="236" y="620"/>
                    </a:lnTo>
                    <a:lnTo>
                      <a:pt x="236" y="42"/>
                    </a:lnTo>
                    <a:lnTo>
                      <a:pt x="362" y="42"/>
                    </a:lnTo>
                    <a:lnTo>
                      <a:pt x="362" y="62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Oval 15"/>
              <p:cNvSpPr>
                <a:spLocks noChangeArrowheads="1"/>
              </p:cNvSpPr>
              <p:nvPr/>
            </p:nvSpPr>
            <p:spPr bwMode="auto">
              <a:xfrm>
                <a:off x="3582185" y="394779"/>
                <a:ext cx="55737" cy="504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16"/>
              <p:cNvSpPr>
                <a:spLocks/>
              </p:cNvSpPr>
              <p:nvPr/>
            </p:nvSpPr>
            <p:spPr bwMode="auto">
              <a:xfrm>
                <a:off x="3542373" y="495636"/>
                <a:ext cx="106165" cy="217639"/>
              </a:xfrm>
              <a:custGeom>
                <a:avLst/>
                <a:gdLst>
                  <a:gd name="T0" fmla="*/ 106 w 235"/>
                  <a:gd name="T1" fmla="*/ 115 h 489"/>
                  <a:gd name="T2" fmla="*/ 0 w 235"/>
                  <a:gd name="T3" fmla="*/ 0 h 489"/>
                  <a:gd name="T4" fmla="*/ 235 w 235"/>
                  <a:gd name="T5" fmla="*/ 0 h 489"/>
                  <a:gd name="T6" fmla="*/ 235 w 235"/>
                  <a:gd name="T7" fmla="*/ 489 h 489"/>
                  <a:gd name="T8" fmla="*/ 106 w 235"/>
                  <a:gd name="T9" fmla="*/ 489 h 489"/>
                  <a:gd name="T10" fmla="*/ 106 w 235"/>
                  <a:gd name="T11" fmla="*/ 115 h 489"/>
                </a:gdLst>
                <a:ahLst/>
                <a:cxnLst>
                  <a:cxn ang="0">
                    <a:pos x="T0" y="T1"/>
                  </a:cxn>
                  <a:cxn ang="0">
                    <a:pos x="T2" y="T3"/>
                  </a:cxn>
                  <a:cxn ang="0">
                    <a:pos x="T4" y="T5"/>
                  </a:cxn>
                  <a:cxn ang="0">
                    <a:pos x="T6" y="T7"/>
                  </a:cxn>
                  <a:cxn ang="0">
                    <a:pos x="T8" y="T9"/>
                  </a:cxn>
                  <a:cxn ang="0">
                    <a:pos x="T10" y="T11"/>
                  </a:cxn>
                </a:cxnLst>
                <a:rect l="0" t="0" r="r" b="b"/>
                <a:pathLst>
                  <a:path w="235" h="489">
                    <a:moveTo>
                      <a:pt x="106" y="115"/>
                    </a:moveTo>
                    <a:cubicBezTo>
                      <a:pt x="106" y="115"/>
                      <a:pt x="12" y="13"/>
                      <a:pt x="0" y="0"/>
                    </a:cubicBezTo>
                    <a:lnTo>
                      <a:pt x="235" y="0"/>
                    </a:lnTo>
                    <a:lnTo>
                      <a:pt x="235" y="489"/>
                    </a:lnTo>
                    <a:lnTo>
                      <a:pt x="106" y="489"/>
                    </a:lnTo>
                    <a:lnTo>
                      <a:pt x="106" y="115"/>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 name="TextBox 5"/>
            <p:cNvSpPr txBox="1"/>
            <p:nvPr/>
          </p:nvSpPr>
          <p:spPr>
            <a:xfrm>
              <a:off x="3786493" y="4275462"/>
              <a:ext cx="1140864" cy="119691"/>
            </a:xfrm>
            <a:prstGeom prst="rect">
              <a:avLst/>
            </a:prstGeom>
            <a:noFill/>
          </p:spPr>
          <p:txBody>
            <a:bodyPr wrap="square" lIns="0" tIns="0" rIns="0" bIns="0" rtlCol="0">
              <a:spAutoFit/>
            </a:bodyPr>
            <a:lstStyle/>
            <a:p>
              <a:r>
                <a:rPr lang="en-US" sz="1400" b="1" spc="50" baseline="30000" dirty="0" smtClean="0"/>
                <a:t>MEZZANINE</a:t>
              </a:r>
              <a:endParaRPr lang="en-US" sz="1400" b="1" spc="50" baseline="30000" dirty="0"/>
            </a:p>
          </p:txBody>
        </p:sp>
      </p:grpSp>
      <p:grpSp>
        <p:nvGrpSpPr>
          <p:cNvPr id="7" name="Group 6"/>
          <p:cNvGrpSpPr/>
          <p:nvPr/>
        </p:nvGrpSpPr>
        <p:grpSpPr>
          <a:xfrm>
            <a:off x="3599181" y="5045898"/>
            <a:ext cx="2245453" cy="460454"/>
            <a:chOff x="-1410423" y="2431907"/>
            <a:chExt cx="2245453" cy="383712"/>
          </a:xfrm>
        </p:grpSpPr>
        <p:grpSp>
          <p:nvGrpSpPr>
            <p:cNvPr id="140" name="Group 139"/>
            <p:cNvGrpSpPr>
              <a:grpSpLocks noChangeAspect="1"/>
            </p:cNvGrpSpPr>
            <p:nvPr/>
          </p:nvGrpSpPr>
          <p:grpSpPr>
            <a:xfrm>
              <a:off x="-1212893" y="2431907"/>
              <a:ext cx="1211831" cy="136299"/>
              <a:chOff x="754064" y="4263990"/>
              <a:chExt cx="1609723" cy="209555"/>
            </a:xfrm>
          </p:grpSpPr>
          <p:sp>
            <p:nvSpPr>
              <p:cNvPr id="141" name="Freeform 195"/>
              <p:cNvSpPr>
                <a:spLocks/>
              </p:cNvSpPr>
              <p:nvPr/>
            </p:nvSpPr>
            <p:spPr bwMode="auto">
              <a:xfrm>
                <a:off x="1917703" y="4276694"/>
                <a:ext cx="161925" cy="196848"/>
              </a:xfrm>
              <a:custGeom>
                <a:avLst/>
                <a:gdLst>
                  <a:gd name="T0" fmla="*/ 0 w 605"/>
                  <a:gd name="T1" fmla="*/ 0 h 740"/>
                  <a:gd name="T2" fmla="*/ 140 w 605"/>
                  <a:gd name="T3" fmla="*/ 0 h 740"/>
                  <a:gd name="T4" fmla="*/ 140 w 605"/>
                  <a:gd name="T5" fmla="*/ 458 h 740"/>
                  <a:gd name="T6" fmla="*/ 295 w 605"/>
                  <a:gd name="T7" fmla="*/ 613 h 740"/>
                  <a:gd name="T8" fmla="*/ 493 w 605"/>
                  <a:gd name="T9" fmla="*/ 613 h 740"/>
                  <a:gd name="T10" fmla="*/ 605 w 605"/>
                  <a:gd name="T11" fmla="*/ 740 h 740"/>
                  <a:gd name="T12" fmla="*/ 279 w 605"/>
                  <a:gd name="T13" fmla="*/ 740 h 740"/>
                  <a:gd name="T14" fmla="*/ 0 w 605"/>
                  <a:gd name="T15" fmla="*/ 461 h 740"/>
                  <a:gd name="T16" fmla="*/ 0 w 605"/>
                  <a:gd name="T17"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5" h="740">
                    <a:moveTo>
                      <a:pt x="0" y="0"/>
                    </a:moveTo>
                    <a:lnTo>
                      <a:pt x="140" y="0"/>
                    </a:lnTo>
                    <a:lnTo>
                      <a:pt x="140" y="458"/>
                    </a:lnTo>
                    <a:cubicBezTo>
                      <a:pt x="140" y="543"/>
                      <a:pt x="209" y="613"/>
                      <a:pt x="295" y="613"/>
                    </a:cubicBezTo>
                    <a:lnTo>
                      <a:pt x="493" y="613"/>
                    </a:lnTo>
                    <a:cubicBezTo>
                      <a:pt x="495" y="616"/>
                      <a:pt x="592" y="726"/>
                      <a:pt x="605" y="740"/>
                    </a:cubicBezTo>
                    <a:lnTo>
                      <a:pt x="279" y="740"/>
                    </a:lnTo>
                    <a:cubicBezTo>
                      <a:pt x="125" y="740"/>
                      <a:pt x="0" y="615"/>
                      <a:pt x="0" y="461"/>
                    </a:cubicBez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96"/>
              <p:cNvSpPr>
                <a:spLocks/>
              </p:cNvSpPr>
              <p:nvPr/>
            </p:nvSpPr>
            <p:spPr bwMode="auto">
              <a:xfrm>
                <a:off x="754064" y="4329083"/>
                <a:ext cx="65087" cy="144462"/>
              </a:xfrm>
              <a:custGeom>
                <a:avLst/>
                <a:gdLst>
                  <a:gd name="T0" fmla="*/ 111 w 244"/>
                  <a:gd name="T1" fmla="*/ 134 h 540"/>
                  <a:gd name="T2" fmla="*/ 0 w 244"/>
                  <a:gd name="T3" fmla="*/ 1 h 540"/>
                  <a:gd name="T4" fmla="*/ 244 w 244"/>
                  <a:gd name="T5" fmla="*/ 0 h 540"/>
                  <a:gd name="T6" fmla="*/ 244 w 244"/>
                  <a:gd name="T7" fmla="*/ 540 h 540"/>
                  <a:gd name="T8" fmla="*/ 111 w 244"/>
                  <a:gd name="T9" fmla="*/ 540 h 540"/>
                  <a:gd name="T10" fmla="*/ 111 w 244"/>
                  <a:gd name="T11" fmla="*/ 134 h 540"/>
                </a:gdLst>
                <a:ahLst/>
                <a:cxnLst>
                  <a:cxn ang="0">
                    <a:pos x="T0" y="T1"/>
                  </a:cxn>
                  <a:cxn ang="0">
                    <a:pos x="T2" y="T3"/>
                  </a:cxn>
                  <a:cxn ang="0">
                    <a:pos x="T4" y="T5"/>
                  </a:cxn>
                  <a:cxn ang="0">
                    <a:pos x="T6" y="T7"/>
                  </a:cxn>
                  <a:cxn ang="0">
                    <a:pos x="T8" y="T9"/>
                  </a:cxn>
                  <a:cxn ang="0">
                    <a:pos x="T10" y="T11"/>
                  </a:cxn>
                </a:cxnLst>
                <a:rect l="0" t="0" r="r" b="b"/>
                <a:pathLst>
                  <a:path w="244" h="540">
                    <a:moveTo>
                      <a:pt x="111" y="134"/>
                    </a:moveTo>
                    <a:cubicBezTo>
                      <a:pt x="111" y="134"/>
                      <a:pt x="12" y="15"/>
                      <a:pt x="0" y="1"/>
                    </a:cubicBezTo>
                    <a:cubicBezTo>
                      <a:pt x="19" y="1"/>
                      <a:pt x="235" y="0"/>
                      <a:pt x="244" y="0"/>
                    </a:cubicBezTo>
                    <a:lnTo>
                      <a:pt x="244" y="540"/>
                    </a:lnTo>
                    <a:lnTo>
                      <a:pt x="111" y="540"/>
                    </a:lnTo>
                    <a:cubicBezTo>
                      <a:pt x="111" y="530"/>
                      <a:pt x="111" y="134"/>
                      <a:pt x="111" y="134"/>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Oval 197"/>
              <p:cNvSpPr>
                <a:spLocks noChangeArrowheads="1"/>
              </p:cNvSpPr>
              <p:nvPr/>
            </p:nvSpPr>
            <p:spPr bwMode="auto">
              <a:xfrm>
                <a:off x="779465" y="4263990"/>
                <a:ext cx="33337"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98"/>
              <p:cNvSpPr>
                <a:spLocks noEditPoints="1"/>
              </p:cNvSpPr>
              <p:nvPr/>
            </p:nvSpPr>
            <p:spPr bwMode="auto">
              <a:xfrm>
                <a:off x="854077" y="4330664"/>
                <a:ext cx="233362" cy="142874"/>
              </a:xfrm>
              <a:custGeom>
                <a:avLst/>
                <a:gdLst>
                  <a:gd name="T0" fmla="*/ 0 w 865"/>
                  <a:gd name="T1" fmla="*/ 269 h 539"/>
                  <a:gd name="T2" fmla="*/ 269 w 865"/>
                  <a:gd name="T3" fmla="*/ 0 h 539"/>
                  <a:gd name="T4" fmla="*/ 595 w 865"/>
                  <a:gd name="T5" fmla="*/ 0 h 539"/>
                  <a:gd name="T6" fmla="*/ 865 w 865"/>
                  <a:gd name="T7" fmla="*/ 269 h 539"/>
                  <a:gd name="T8" fmla="*/ 595 w 865"/>
                  <a:gd name="T9" fmla="*/ 539 h 539"/>
                  <a:gd name="T10" fmla="*/ 269 w 865"/>
                  <a:gd name="T11" fmla="*/ 539 h 539"/>
                  <a:gd name="T12" fmla="*/ 0 w 865"/>
                  <a:gd name="T13" fmla="*/ 269 h 539"/>
                  <a:gd name="T14" fmla="*/ 283 w 865"/>
                  <a:gd name="T15" fmla="*/ 124 h 539"/>
                  <a:gd name="T16" fmla="*/ 137 w 865"/>
                  <a:gd name="T17" fmla="*/ 269 h 539"/>
                  <a:gd name="T18" fmla="*/ 283 w 865"/>
                  <a:gd name="T19" fmla="*/ 414 h 539"/>
                  <a:gd name="T20" fmla="*/ 582 w 865"/>
                  <a:gd name="T21" fmla="*/ 414 h 539"/>
                  <a:gd name="T22" fmla="*/ 728 w 865"/>
                  <a:gd name="T23" fmla="*/ 269 h 539"/>
                  <a:gd name="T24" fmla="*/ 582 w 865"/>
                  <a:gd name="T25" fmla="*/ 124 h 539"/>
                  <a:gd name="T26" fmla="*/ 283 w 865"/>
                  <a:gd name="T27" fmla="*/ 12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69"/>
                    </a:moveTo>
                    <a:cubicBezTo>
                      <a:pt x="0" y="121"/>
                      <a:pt x="121" y="0"/>
                      <a:pt x="269" y="0"/>
                    </a:cubicBezTo>
                    <a:lnTo>
                      <a:pt x="595" y="0"/>
                    </a:lnTo>
                    <a:cubicBezTo>
                      <a:pt x="744" y="0"/>
                      <a:pt x="865" y="121"/>
                      <a:pt x="865" y="269"/>
                    </a:cubicBezTo>
                    <a:cubicBezTo>
                      <a:pt x="865" y="418"/>
                      <a:pt x="744" y="539"/>
                      <a:pt x="595" y="539"/>
                    </a:cubicBezTo>
                    <a:lnTo>
                      <a:pt x="269" y="539"/>
                    </a:lnTo>
                    <a:cubicBezTo>
                      <a:pt x="121" y="539"/>
                      <a:pt x="0" y="418"/>
                      <a:pt x="0" y="269"/>
                    </a:cubicBezTo>
                    <a:close/>
                    <a:moveTo>
                      <a:pt x="283" y="124"/>
                    </a:moveTo>
                    <a:cubicBezTo>
                      <a:pt x="202" y="124"/>
                      <a:pt x="137" y="189"/>
                      <a:pt x="137" y="269"/>
                    </a:cubicBezTo>
                    <a:cubicBezTo>
                      <a:pt x="137" y="349"/>
                      <a:pt x="202" y="414"/>
                      <a:pt x="283" y="414"/>
                    </a:cubicBezTo>
                    <a:lnTo>
                      <a:pt x="582" y="414"/>
                    </a:lnTo>
                    <a:cubicBezTo>
                      <a:pt x="662" y="414"/>
                      <a:pt x="728" y="349"/>
                      <a:pt x="728" y="269"/>
                    </a:cubicBezTo>
                    <a:cubicBezTo>
                      <a:pt x="728" y="189"/>
                      <a:pt x="662" y="124"/>
                      <a:pt x="58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99"/>
              <p:cNvSpPr>
                <a:spLocks noEditPoints="1"/>
              </p:cNvSpPr>
              <p:nvPr/>
            </p:nvSpPr>
            <p:spPr bwMode="auto">
              <a:xfrm>
                <a:off x="1106489" y="4276686"/>
                <a:ext cx="298450" cy="196848"/>
              </a:xfrm>
              <a:custGeom>
                <a:avLst/>
                <a:gdLst>
                  <a:gd name="T0" fmla="*/ 22 w 1112"/>
                  <a:gd name="T1" fmla="*/ 370 h 741"/>
                  <a:gd name="T2" fmla="*/ 393 w 1112"/>
                  <a:gd name="T3" fmla="*/ 0 h 741"/>
                  <a:gd name="T4" fmla="*/ 741 w 1112"/>
                  <a:gd name="T5" fmla="*/ 0 h 741"/>
                  <a:gd name="T6" fmla="*/ 1020 w 1112"/>
                  <a:gd name="T7" fmla="*/ 132 h 741"/>
                  <a:gd name="T8" fmla="*/ 399 w 1112"/>
                  <a:gd name="T9" fmla="*/ 132 h 741"/>
                  <a:gd name="T10" fmla="*/ 184 w 1112"/>
                  <a:gd name="T11" fmla="*/ 273 h 741"/>
                  <a:gd name="T12" fmla="*/ 170 w 1112"/>
                  <a:gd name="T13" fmla="*/ 303 h 741"/>
                  <a:gd name="T14" fmla="*/ 1112 w 1112"/>
                  <a:gd name="T15" fmla="*/ 303 h 741"/>
                  <a:gd name="T16" fmla="*/ 1112 w 1112"/>
                  <a:gd name="T17" fmla="*/ 370 h 741"/>
                  <a:gd name="T18" fmla="*/ 741 w 1112"/>
                  <a:gd name="T19" fmla="*/ 741 h 741"/>
                  <a:gd name="T20" fmla="*/ 344 w 1112"/>
                  <a:gd name="T21" fmla="*/ 741 h 741"/>
                  <a:gd name="T22" fmla="*/ 64 w 1112"/>
                  <a:gd name="T23" fmla="*/ 608 h 741"/>
                  <a:gd name="T24" fmla="*/ 732 w 1112"/>
                  <a:gd name="T25" fmla="*/ 608 h 741"/>
                  <a:gd name="T26" fmla="*/ 949 w 1112"/>
                  <a:gd name="T27" fmla="*/ 467 h 741"/>
                  <a:gd name="T28" fmla="*/ 963 w 1112"/>
                  <a:gd name="T29" fmla="*/ 436 h 741"/>
                  <a:gd name="T30" fmla="*/ 22 w 1112"/>
                  <a:gd name="T31" fmla="*/ 436 h 741"/>
                  <a:gd name="T32" fmla="*/ 22 w 1112"/>
                  <a:gd name="T33" fmla="*/ 370 h 741"/>
                  <a:gd name="T34" fmla="*/ 0 w 1112"/>
                  <a:gd name="T35" fmla="*/ 370 h 741"/>
                  <a:gd name="T36" fmla="*/ 0 w 1112"/>
                  <a:gd name="T37" fmla="*/ 370 h 741"/>
                  <a:gd name="T38" fmla="*/ 0 w 1112"/>
                  <a:gd name="T39"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2" h="741">
                    <a:moveTo>
                      <a:pt x="22" y="370"/>
                    </a:moveTo>
                    <a:cubicBezTo>
                      <a:pt x="22" y="166"/>
                      <a:pt x="188" y="0"/>
                      <a:pt x="393" y="0"/>
                    </a:cubicBezTo>
                    <a:lnTo>
                      <a:pt x="741" y="0"/>
                    </a:lnTo>
                    <a:cubicBezTo>
                      <a:pt x="850" y="0"/>
                      <a:pt x="950" y="49"/>
                      <a:pt x="1020" y="132"/>
                    </a:cubicBezTo>
                    <a:cubicBezTo>
                      <a:pt x="974" y="132"/>
                      <a:pt x="399" y="132"/>
                      <a:pt x="399" y="132"/>
                    </a:cubicBezTo>
                    <a:cubicBezTo>
                      <a:pt x="305" y="132"/>
                      <a:pt x="223" y="186"/>
                      <a:pt x="184" y="273"/>
                    </a:cubicBezTo>
                    <a:lnTo>
                      <a:pt x="170" y="303"/>
                    </a:lnTo>
                    <a:lnTo>
                      <a:pt x="1112" y="303"/>
                    </a:lnTo>
                    <a:lnTo>
                      <a:pt x="1112" y="370"/>
                    </a:lnTo>
                    <a:cubicBezTo>
                      <a:pt x="1112" y="574"/>
                      <a:pt x="945" y="741"/>
                      <a:pt x="741" y="741"/>
                    </a:cubicBezTo>
                    <a:lnTo>
                      <a:pt x="344" y="741"/>
                    </a:lnTo>
                    <a:cubicBezTo>
                      <a:pt x="235" y="741"/>
                      <a:pt x="135" y="692"/>
                      <a:pt x="64" y="608"/>
                    </a:cubicBezTo>
                    <a:cubicBezTo>
                      <a:pt x="111" y="608"/>
                      <a:pt x="732" y="608"/>
                      <a:pt x="732" y="608"/>
                    </a:cubicBezTo>
                    <a:cubicBezTo>
                      <a:pt x="826" y="608"/>
                      <a:pt x="911" y="553"/>
                      <a:pt x="949" y="467"/>
                    </a:cubicBezTo>
                    <a:lnTo>
                      <a:pt x="963" y="436"/>
                    </a:lnTo>
                    <a:cubicBezTo>
                      <a:pt x="963" y="436"/>
                      <a:pt x="43" y="436"/>
                      <a:pt x="22" y="436"/>
                    </a:cubicBezTo>
                    <a:cubicBezTo>
                      <a:pt x="22" y="420"/>
                      <a:pt x="22" y="370"/>
                      <a:pt x="22" y="370"/>
                    </a:cubicBezTo>
                    <a:close/>
                    <a:moveTo>
                      <a:pt x="0" y="370"/>
                    </a:moveTo>
                    <a:lnTo>
                      <a:pt x="0" y="370"/>
                    </a:lnTo>
                    <a:lnTo>
                      <a:pt x="0" y="37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200"/>
              <p:cNvSpPr>
                <a:spLocks/>
              </p:cNvSpPr>
              <p:nvPr/>
            </p:nvSpPr>
            <p:spPr bwMode="auto">
              <a:xfrm>
                <a:off x="1428753" y="4329082"/>
                <a:ext cx="212725" cy="144462"/>
              </a:xfrm>
              <a:custGeom>
                <a:avLst/>
                <a:gdLst>
                  <a:gd name="T0" fmla="*/ 789 w 791"/>
                  <a:gd name="T1" fmla="*/ 539 h 539"/>
                  <a:gd name="T2" fmla="*/ 270 w 791"/>
                  <a:gd name="T3" fmla="*/ 539 h 539"/>
                  <a:gd name="T4" fmla="*/ 0 w 791"/>
                  <a:gd name="T5" fmla="*/ 270 h 539"/>
                  <a:gd name="T6" fmla="*/ 270 w 791"/>
                  <a:gd name="T7" fmla="*/ 0 h 539"/>
                  <a:gd name="T8" fmla="*/ 791 w 791"/>
                  <a:gd name="T9" fmla="*/ 0 h 539"/>
                  <a:gd name="T10" fmla="*/ 680 w 791"/>
                  <a:gd name="T11" fmla="*/ 125 h 539"/>
                  <a:gd name="T12" fmla="*/ 284 w 791"/>
                  <a:gd name="T13" fmla="*/ 125 h 539"/>
                  <a:gd name="T14" fmla="*/ 137 w 791"/>
                  <a:gd name="T15" fmla="*/ 270 h 539"/>
                  <a:gd name="T16" fmla="*/ 284 w 791"/>
                  <a:gd name="T17" fmla="*/ 414 h 539"/>
                  <a:gd name="T18" fmla="*/ 680 w 791"/>
                  <a:gd name="T19" fmla="*/ 414 h 539"/>
                  <a:gd name="T20" fmla="*/ 789 w 791"/>
                  <a:gd name="T2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 h="539">
                    <a:moveTo>
                      <a:pt x="789" y="539"/>
                    </a:moveTo>
                    <a:lnTo>
                      <a:pt x="270" y="539"/>
                    </a:lnTo>
                    <a:cubicBezTo>
                      <a:pt x="121" y="539"/>
                      <a:pt x="0" y="418"/>
                      <a:pt x="0" y="270"/>
                    </a:cubicBezTo>
                    <a:cubicBezTo>
                      <a:pt x="0" y="121"/>
                      <a:pt x="121" y="0"/>
                      <a:pt x="270" y="0"/>
                    </a:cubicBezTo>
                    <a:lnTo>
                      <a:pt x="791" y="0"/>
                    </a:lnTo>
                    <a:lnTo>
                      <a:pt x="680" y="125"/>
                    </a:lnTo>
                    <a:lnTo>
                      <a:pt x="284" y="125"/>
                    </a:lnTo>
                    <a:cubicBezTo>
                      <a:pt x="203" y="125"/>
                      <a:pt x="137" y="190"/>
                      <a:pt x="137" y="270"/>
                    </a:cubicBezTo>
                    <a:cubicBezTo>
                      <a:pt x="137" y="350"/>
                      <a:pt x="203" y="414"/>
                      <a:pt x="284" y="414"/>
                    </a:cubicBezTo>
                    <a:lnTo>
                      <a:pt x="680" y="414"/>
                    </a:lnTo>
                    <a:lnTo>
                      <a:pt x="789" y="5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201"/>
              <p:cNvSpPr>
                <a:spLocks noEditPoints="1"/>
              </p:cNvSpPr>
              <p:nvPr/>
            </p:nvSpPr>
            <p:spPr bwMode="auto">
              <a:xfrm>
                <a:off x="1651004" y="4329069"/>
                <a:ext cx="233362" cy="144461"/>
              </a:xfrm>
              <a:custGeom>
                <a:avLst/>
                <a:gdLst>
                  <a:gd name="T0" fmla="*/ 270 w 872"/>
                  <a:gd name="T1" fmla="*/ 0 h 539"/>
                  <a:gd name="T2" fmla="*/ 602 w 872"/>
                  <a:gd name="T3" fmla="*/ 0 h 539"/>
                  <a:gd name="T4" fmla="*/ 872 w 872"/>
                  <a:gd name="T5" fmla="*/ 269 h 539"/>
                  <a:gd name="T6" fmla="*/ 872 w 872"/>
                  <a:gd name="T7" fmla="*/ 539 h 539"/>
                  <a:gd name="T8" fmla="*/ 270 w 872"/>
                  <a:gd name="T9" fmla="*/ 539 h 539"/>
                  <a:gd name="T10" fmla="*/ 0 w 872"/>
                  <a:gd name="T11" fmla="*/ 269 h 539"/>
                  <a:gd name="T12" fmla="*/ 6 w 872"/>
                  <a:gd name="T13" fmla="*/ 221 h 539"/>
                  <a:gd name="T14" fmla="*/ 735 w 872"/>
                  <a:gd name="T15" fmla="*/ 221 h 539"/>
                  <a:gd name="T16" fmla="*/ 729 w 872"/>
                  <a:gd name="T17" fmla="*/ 207 h 539"/>
                  <a:gd name="T18" fmla="*/ 588 w 872"/>
                  <a:gd name="T19" fmla="*/ 117 h 539"/>
                  <a:gd name="T20" fmla="*/ 50 w 872"/>
                  <a:gd name="T21" fmla="*/ 117 h 539"/>
                  <a:gd name="T22" fmla="*/ 270 w 872"/>
                  <a:gd name="T23" fmla="*/ 0 h 539"/>
                  <a:gd name="T24" fmla="*/ 137 w 872"/>
                  <a:gd name="T25" fmla="*/ 318 h 539"/>
                  <a:gd name="T26" fmla="*/ 144 w 872"/>
                  <a:gd name="T27" fmla="*/ 332 h 539"/>
                  <a:gd name="T28" fmla="*/ 284 w 872"/>
                  <a:gd name="T29" fmla="*/ 422 h 539"/>
                  <a:gd name="T30" fmla="*/ 730 w 872"/>
                  <a:gd name="T31" fmla="*/ 422 h 539"/>
                  <a:gd name="T32" fmla="*/ 730 w 872"/>
                  <a:gd name="T33" fmla="*/ 318 h 539"/>
                  <a:gd name="T34" fmla="*/ 137 w 872"/>
                  <a:gd name="T35" fmla="*/ 31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2" h="539">
                    <a:moveTo>
                      <a:pt x="270" y="0"/>
                    </a:moveTo>
                    <a:lnTo>
                      <a:pt x="602" y="0"/>
                    </a:lnTo>
                    <a:cubicBezTo>
                      <a:pt x="751" y="0"/>
                      <a:pt x="872" y="121"/>
                      <a:pt x="872" y="269"/>
                    </a:cubicBezTo>
                    <a:lnTo>
                      <a:pt x="872" y="539"/>
                    </a:lnTo>
                    <a:lnTo>
                      <a:pt x="270" y="539"/>
                    </a:lnTo>
                    <a:cubicBezTo>
                      <a:pt x="121" y="539"/>
                      <a:pt x="0" y="418"/>
                      <a:pt x="0" y="269"/>
                    </a:cubicBezTo>
                    <a:cubicBezTo>
                      <a:pt x="0" y="254"/>
                      <a:pt x="3" y="237"/>
                      <a:pt x="6" y="221"/>
                    </a:cubicBezTo>
                    <a:lnTo>
                      <a:pt x="735" y="221"/>
                    </a:lnTo>
                    <a:lnTo>
                      <a:pt x="729" y="207"/>
                    </a:lnTo>
                    <a:cubicBezTo>
                      <a:pt x="704" y="153"/>
                      <a:pt x="649" y="117"/>
                      <a:pt x="588" y="117"/>
                    </a:cubicBezTo>
                    <a:cubicBezTo>
                      <a:pt x="588" y="117"/>
                      <a:pt x="149" y="117"/>
                      <a:pt x="50" y="117"/>
                    </a:cubicBezTo>
                    <a:cubicBezTo>
                      <a:pt x="101" y="44"/>
                      <a:pt x="181" y="0"/>
                      <a:pt x="270" y="0"/>
                    </a:cubicBezTo>
                    <a:close/>
                    <a:moveTo>
                      <a:pt x="137" y="318"/>
                    </a:moveTo>
                    <a:lnTo>
                      <a:pt x="144" y="332"/>
                    </a:lnTo>
                    <a:cubicBezTo>
                      <a:pt x="168" y="387"/>
                      <a:pt x="224" y="422"/>
                      <a:pt x="284" y="422"/>
                    </a:cubicBezTo>
                    <a:lnTo>
                      <a:pt x="730" y="422"/>
                    </a:lnTo>
                    <a:lnTo>
                      <a:pt x="730" y="318"/>
                    </a:lnTo>
                    <a:lnTo>
                      <a:pt x="137" y="31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202"/>
              <p:cNvSpPr>
                <a:spLocks noEditPoints="1"/>
              </p:cNvSpPr>
              <p:nvPr/>
            </p:nvSpPr>
            <p:spPr bwMode="auto">
              <a:xfrm>
                <a:off x="2074868" y="4330658"/>
                <a:ext cx="227013" cy="142874"/>
              </a:xfrm>
              <a:custGeom>
                <a:avLst/>
                <a:gdLst>
                  <a:gd name="T0" fmla="*/ 0 w 844"/>
                  <a:gd name="T1" fmla="*/ 269 h 538"/>
                  <a:gd name="T2" fmla="*/ 269 w 844"/>
                  <a:gd name="T3" fmla="*/ 0 h 538"/>
                  <a:gd name="T4" fmla="*/ 575 w 844"/>
                  <a:gd name="T5" fmla="*/ 0 h 538"/>
                  <a:gd name="T6" fmla="*/ 844 w 844"/>
                  <a:gd name="T7" fmla="*/ 269 h 538"/>
                  <a:gd name="T8" fmla="*/ 839 w 844"/>
                  <a:gd name="T9" fmla="*/ 321 h 538"/>
                  <a:gd name="T10" fmla="*/ 146 w 844"/>
                  <a:gd name="T11" fmla="*/ 321 h 538"/>
                  <a:gd name="T12" fmla="*/ 149 w 844"/>
                  <a:gd name="T13" fmla="*/ 327 h 538"/>
                  <a:gd name="T14" fmla="*/ 282 w 844"/>
                  <a:gd name="T15" fmla="*/ 413 h 538"/>
                  <a:gd name="T16" fmla="*/ 801 w 844"/>
                  <a:gd name="T17" fmla="*/ 413 h 538"/>
                  <a:gd name="T18" fmla="*/ 575 w 844"/>
                  <a:gd name="T19" fmla="*/ 538 h 538"/>
                  <a:gd name="T20" fmla="*/ 269 w 844"/>
                  <a:gd name="T21" fmla="*/ 538 h 538"/>
                  <a:gd name="T22" fmla="*/ 0 w 844"/>
                  <a:gd name="T23" fmla="*/ 269 h 538"/>
                  <a:gd name="T24" fmla="*/ 283 w 844"/>
                  <a:gd name="T25" fmla="*/ 124 h 538"/>
                  <a:gd name="T26" fmla="*/ 149 w 844"/>
                  <a:gd name="T27" fmla="*/ 209 h 538"/>
                  <a:gd name="T28" fmla="*/ 146 w 844"/>
                  <a:gd name="T29" fmla="*/ 216 h 538"/>
                  <a:gd name="T30" fmla="*/ 698 w 844"/>
                  <a:gd name="T31" fmla="*/ 216 h 538"/>
                  <a:gd name="T32" fmla="*/ 695 w 844"/>
                  <a:gd name="T33" fmla="*/ 209 h 538"/>
                  <a:gd name="T34" fmla="*/ 561 w 844"/>
                  <a:gd name="T35" fmla="*/ 124 h 538"/>
                  <a:gd name="T36" fmla="*/ 283 w 844"/>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538">
                    <a:moveTo>
                      <a:pt x="0" y="269"/>
                    </a:moveTo>
                    <a:cubicBezTo>
                      <a:pt x="0" y="120"/>
                      <a:pt x="120" y="0"/>
                      <a:pt x="269" y="0"/>
                    </a:cubicBezTo>
                    <a:lnTo>
                      <a:pt x="575" y="0"/>
                    </a:lnTo>
                    <a:cubicBezTo>
                      <a:pt x="724" y="0"/>
                      <a:pt x="844" y="120"/>
                      <a:pt x="844" y="269"/>
                    </a:cubicBezTo>
                    <a:cubicBezTo>
                      <a:pt x="844" y="286"/>
                      <a:pt x="842" y="303"/>
                      <a:pt x="839" y="321"/>
                    </a:cubicBezTo>
                    <a:cubicBezTo>
                      <a:pt x="830" y="321"/>
                      <a:pt x="146" y="321"/>
                      <a:pt x="146" y="321"/>
                    </a:cubicBezTo>
                    <a:lnTo>
                      <a:pt x="149" y="327"/>
                    </a:lnTo>
                    <a:cubicBezTo>
                      <a:pt x="172" y="379"/>
                      <a:pt x="224" y="413"/>
                      <a:pt x="282" y="413"/>
                    </a:cubicBezTo>
                    <a:cubicBezTo>
                      <a:pt x="282" y="413"/>
                      <a:pt x="781" y="413"/>
                      <a:pt x="801" y="413"/>
                    </a:cubicBezTo>
                    <a:cubicBezTo>
                      <a:pt x="751" y="491"/>
                      <a:pt x="668" y="538"/>
                      <a:pt x="575" y="538"/>
                    </a:cubicBezTo>
                    <a:lnTo>
                      <a:pt x="269" y="538"/>
                    </a:lnTo>
                    <a:cubicBezTo>
                      <a:pt x="120" y="538"/>
                      <a:pt x="0" y="417"/>
                      <a:pt x="0" y="269"/>
                    </a:cubicBezTo>
                    <a:close/>
                    <a:moveTo>
                      <a:pt x="283" y="124"/>
                    </a:moveTo>
                    <a:cubicBezTo>
                      <a:pt x="225" y="124"/>
                      <a:pt x="172" y="157"/>
                      <a:pt x="149" y="209"/>
                    </a:cubicBezTo>
                    <a:lnTo>
                      <a:pt x="146" y="216"/>
                    </a:lnTo>
                    <a:lnTo>
                      <a:pt x="698" y="216"/>
                    </a:lnTo>
                    <a:lnTo>
                      <a:pt x="695" y="209"/>
                    </a:lnTo>
                    <a:cubicBezTo>
                      <a:pt x="671" y="157"/>
                      <a:pt x="619" y="124"/>
                      <a:pt x="561"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203"/>
              <p:cNvSpPr>
                <a:spLocks noEditPoints="1"/>
              </p:cNvSpPr>
              <p:nvPr/>
            </p:nvSpPr>
            <p:spPr bwMode="auto">
              <a:xfrm>
                <a:off x="2311400" y="4329113"/>
                <a:ext cx="52387" cy="30163"/>
              </a:xfrm>
              <a:custGeom>
                <a:avLst/>
                <a:gdLst>
                  <a:gd name="T0" fmla="*/ 50 w 198"/>
                  <a:gd name="T1" fmla="*/ 18 h 113"/>
                  <a:gd name="T2" fmla="*/ 50 w 198"/>
                  <a:gd name="T3" fmla="*/ 110 h 113"/>
                  <a:gd name="T4" fmla="*/ 31 w 198"/>
                  <a:gd name="T5" fmla="*/ 110 h 113"/>
                  <a:gd name="T6" fmla="*/ 31 w 198"/>
                  <a:gd name="T7" fmla="*/ 18 h 113"/>
                  <a:gd name="T8" fmla="*/ 0 w 198"/>
                  <a:gd name="T9" fmla="*/ 18 h 113"/>
                  <a:gd name="T10" fmla="*/ 0 w 198"/>
                  <a:gd name="T11" fmla="*/ 0 h 113"/>
                  <a:gd name="T12" fmla="*/ 81 w 198"/>
                  <a:gd name="T13" fmla="*/ 0 h 113"/>
                  <a:gd name="T14" fmla="*/ 81 w 198"/>
                  <a:gd name="T15" fmla="*/ 18 h 113"/>
                  <a:gd name="T16" fmla="*/ 50 w 198"/>
                  <a:gd name="T17" fmla="*/ 18 h 113"/>
                  <a:gd name="T18" fmla="*/ 180 w 198"/>
                  <a:gd name="T19" fmla="*/ 110 h 113"/>
                  <a:gd name="T20" fmla="*/ 180 w 198"/>
                  <a:gd name="T21" fmla="*/ 52 h 113"/>
                  <a:gd name="T22" fmla="*/ 180 w 198"/>
                  <a:gd name="T23" fmla="*/ 39 h 113"/>
                  <a:gd name="T24" fmla="*/ 176 w 198"/>
                  <a:gd name="T25" fmla="*/ 50 h 113"/>
                  <a:gd name="T26" fmla="*/ 149 w 198"/>
                  <a:gd name="T27" fmla="*/ 113 h 113"/>
                  <a:gd name="T28" fmla="*/ 122 w 198"/>
                  <a:gd name="T29" fmla="*/ 50 h 113"/>
                  <a:gd name="T30" fmla="*/ 117 w 198"/>
                  <a:gd name="T31" fmla="*/ 39 h 113"/>
                  <a:gd name="T32" fmla="*/ 117 w 198"/>
                  <a:gd name="T33" fmla="*/ 52 h 113"/>
                  <a:gd name="T34" fmla="*/ 117 w 198"/>
                  <a:gd name="T35" fmla="*/ 110 h 113"/>
                  <a:gd name="T36" fmla="*/ 100 w 198"/>
                  <a:gd name="T37" fmla="*/ 110 h 113"/>
                  <a:gd name="T38" fmla="*/ 100 w 198"/>
                  <a:gd name="T39" fmla="*/ 0 h 113"/>
                  <a:gd name="T40" fmla="*/ 118 w 198"/>
                  <a:gd name="T41" fmla="*/ 0 h 113"/>
                  <a:gd name="T42" fmla="*/ 143 w 198"/>
                  <a:gd name="T43" fmla="*/ 57 h 113"/>
                  <a:gd name="T44" fmla="*/ 149 w 198"/>
                  <a:gd name="T45" fmla="*/ 72 h 113"/>
                  <a:gd name="T46" fmla="*/ 155 w 198"/>
                  <a:gd name="T47" fmla="*/ 57 h 113"/>
                  <a:gd name="T48" fmla="*/ 179 w 198"/>
                  <a:gd name="T49" fmla="*/ 0 h 113"/>
                  <a:gd name="T50" fmla="*/ 198 w 198"/>
                  <a:gd name="T51" fmla="*/ 0 h 113"/>
                  <a:gd name="T52" fmla="*/ 198 w 198"/>
                  <a:gd name="T53" fmla="*/ 110 h 113"/>
                  <a:gd name="T54" fmla="*/ 180 w 198"/>
                  <a:gd name="T55" fmla="*/ 11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113">
                    <a:moveTo>
                      <a:pt x="50" y="18"/>
                    </a:moveTo>
                    <a:lnTo>
                      <a:pt x="50" y="110"/>
                    </a:lnTo>
                    <a:lnTo>
                      <a:pt x="31" y="110"/>
                    </a:lnTo>
                    <a:lnTo>
                      <a:pt x="31" y="18"/>
                    </a:lnTo>
                    <a:lnTo>
                      <a:pt x="0" y="18"/>
                    </a:lnTo>
                    <a:lnTo>
                      <a:pt x="0" y="0"/>
                    </a:lnTo>
                    <a:lnTo>
                      <a:pt x="81" y="0"/>
                    </a:lnTo>
                    <a:lnTo>
                      <a:pt x="81" y="18"/>
                    </a:lnTo>
                    <a:lnTo>
                      <a:pt x="50" y="18"/>
                    </a:lnTo>
                    <a:close/>
                    <a:moveTo>
                      <a:pt x="180" y="110"/>
                    </a:moveTo>
                    <a:lnTo>
                      <a:pt x="180" y="52"/>
                    </a:lnTo>
                    <a:lnTo>
                      <a:pt x="180" y="39"/>
                    </a:lnTo>
                    <a:cubicBezTo>
                      <a:pt x="179" y="42"/>
                      <a:pt x="177" y="46"/>
                      <a:pt x="176" y="50"/>
                    </a:cubicBezTo>
                    <a:lnTo>
                      <a:pt x="149" y="113"/>
                    </a:lnTo>
                    <a:lnTo>
                      <a:pt x="122" y="50"/>
                    </a:lnTo>
                    <a:cubicBezTo>
                      <a:pt x="120" y="46"/>
                      <a:pt x="119" y="42"/>
                      <a:pt x="117" y="39"/>
                    </a:cubicBezTo>
                    <a:cubicBezTo>
                      <a:pt x="117" y="43"/>
                      <a:pt x="117" y="48"/>
                      <a:pt x="117" y="52"/>
                    </a:cubicBezTo>
                    <a:lnTo>
                      <a:pt x="117" y="110"/>
                    </a:lnTo>
                    <a:lnTo>
                      <a:pt x="100" y="110"/>
                    </a:lnTo>
                    <a:lnTo>
                      <a:pt x="100" y="0"/>
                    </a:lnTo>
                    <a:lnTo>
                      <a:pt x="118" y="0"/>
                    </a:lnTo>
                    <a:lnTo>
                      <a:pt x="143" y="57"/>
                    </a:lnTo>
                    <a:cubicBezTo>
                      <a:pt x="145" y="61"/>
                      <a:pt x="147" y="68"/>
                      <a:pt x="149" y="72"/>
                    </a:cubicBezTo>
                    <a:cubicBezTo>
                      <a:pt x="151" y="67"/>
                      <a:pt x="153" y="62"/>
                      <a:pt x="155" y="57"/>
                    </a:cubicBezTo>
                    <a:lnTo>
                      <a:pt x="179" y="0"/>
                    </a:lnTo>
                    <a:lnTo>
                      <a:pt x="198" y="0"/>
                    </a:lnTo>
                    <a:lnTo>
                      <a:pt x="198" y="110"/>
                    </a:lnTo>
                    <a:lnTo>
                      <a:pt x="180" y="11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p:cNvGrpSpPr/>
            <p:nvPr/>
          </p:nvGrpSpPr>
          <p:grpSpPr>
            <a:xfrm>
              <a:off x="-1410423" y="2682309"/>
              <a:ext cx="2245453" cy="133310"/>
              <a:chOff x="1144518" y="2272447"/>
              <a:chExt cx="2245453" cy="133310"/>
            </a:xfrm>
          </p:grpSpPr>
          <p:cxnSp>
            <p:nvCxnSpPr>
              <p:cNvPr id="151" name="Straight Connector 150"/>
              <p:cNvCxnSpPr/>
              <p:nvPr/>
            </p:nvCxnSpPr>
            <p:spPr>
              <a:xfrm flipV="1">
                <a:off x="1291486" y="2272447"/>
                <a:ext cx="2098485" cy="0"/>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1144518" y="2272793"/>
                <a:ext cx="150203" cy="132964"/>
              </a:xfrm>
              <a:prstGeom prst="line">
                <a:avLst/>
              </a:prstGeom>
              <a:ln w="12700" cmpd="sng">
                <a:solidFill>
                  <a:srgbClr val="9C9C9C"/>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52" name="Group 51"/>
          <p:cNvGrpSpPr/>
          <p:nvPr/>
        </p:nvGrpSpPr>
        <p:grpSpPr>
          <a:xfrm>
            <a:off x="3549412" y="3792349"/>
            <a:ext cx="1800913" cy="1253550"/>
            <a:chOff x="8546648" y="3864299"/>
            <a:chExt cx="2463275" cy="1451033"/>
          </a:xfrm>
        </p:grpSpPr>
        <p:pic>
          <p:nvPicPr>
            <p:cNvPr id="101" name="Picture 1"/>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388560" y="3864299"/>
              <a:ext cx="1621363" cy="11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core.int.fusionio.com/cfs-file.ashx/__key/telligent-evolution-components-attachments/13-1571-00-00-00-00-68-26/ioScale_5F00_1.6TB_5F00_flat_5F00_5296.jpeg"/>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546648" y="4151347"/>
              <a:ext cx="1689275" cy="1163985"/>
            </a:xfrm>
            <a:prstGeom prst="rect">
              <a:avLst/>
            </a:prstGeom>
            <a:noFill/>
            <a:effectLst>
              <a:glow rad="38100">
                <a:schemeClr val="bg1">
                  <a:alpha val="40000"/>
                </a:schemeClr>
              </a:glow>
            </a:effectLst>
            <a:extLst>
              <a:ext uri="{909E8E84-426E-40DD-AFC4-6F175D3DCCD1}">
                <a14:hiddenFill xmlns:a14="http://schemas.microsoft.com/office/drawing/2010/main">
                  <a:solidFill>
                    <a:srgbClr val="FFFFFF"/>
                  </a:solidFill>
                </a14:hiddenFill>
              </a:ext>
            </a:extLst>
          </p:spPr>
        </p:pic>
      </p:grpSp>
      <p:pic>
        <p:nvPicPr>
          <p:cNvPr id="108" name="Picture 107"/>
          <p:cNvPicPr>
            <a:picLocks noChangeAspect="1"/>
          </p:cNvPicPr>
          <p:nvPr/>
        </p:nvPicPr>
        <p:blipFill>
          <a:blip r:embed="rId11"/>
          <a:stretch>
            <a:fillRect/>
          </a:stretch>
        </p:blipFill>
        <p:spPr>
          <a:xfrm>
            <a:off x="1240828" y="3630041"/>
            <a:ext cx="1693878" cy="1235534"/>
          </a:xfrm>
          <a:prstGeom prst="rect">
            <a:avLst/>
          </a:prstGeom>
        </p:spPr>
      </p:pic>
      <p:grpSp>
        <p:nvGrpSpPr>
          <p:cNvPr id="102" name="Group 101"/>
          <p:cNvGrpSpPr>
            <a:grpSpLocks noChangeAspect="1"/>
          </p:cNvGrpSpPr>
          <p:nvPr/>
        </p:nvGrpSpPr>
        <p:grpSpPr>
          <a:xfrm>
            <a:off x="4656278" y="395111"/>
            <a:ext cx="2260052" cy="349162"/>
            <a:chOff x="3244850" y="3554413"/>
            <a:chExt cx="2490788" cy="320675"/>
          </a:xfrm>
        </p:grpSpPr>
        <p:sp>
          <p:nvSpPr>
            <p:cNvPr id="107" name="Freeform 2"/>
            <p:cNvSpPr>
              <a:spLocks noChangeArrowheads="1"/>
            </p:cNvSpPr>
            <p:nvPr/>
          </p:nvSpPr>
          <p:spPr bwMode="auto">
            <a:xfrm>
              <a:off x="5684838" y="3636963"/>
              <a:ext cx="50800" cy="52387"/>
            </a:xfrm>
            <a:custGeom>
              <a:avLst/>
              <a:gdLst>
                <a:gd name="T0" fmla="*/ 121 w 143"/>
                <a:gd name="T1" fmla="*/ 122 h 144"/>
                <a:gd name="T2" fmla="*/ 71 w 143"/>
                <a:gd name="T3" fmla="*/ 143 h 144"/>
                <a:gd name="T4" fmla="*/ 20 w 143"/>
                <a:gd name="T5" fmla="*/ 122 h 144"/>
                <a:gd name="T6" fmla="*/ 0 w 143"/>
                <a:gd name="T7" fmla="*/ 71 h 144"/>
                <a:gd name="T8" fmla="*/ 20 w 143"/>
                <a:gd name="T9" fmla="*/ 21 h 144"/>
                <a:gd name="T10" fmla="*/ 71 w 143"/>
                <a:gd name="T11" fmla="*/ 0 h 144"/>
                <a:gd name="T12" fmla="*/ 121 w 143"/>
                <a:gd name="T13" fmla="*/ 21 h 144"/>
                <a:gd name="T14" fmla="*/ 142 w 143"/>
                <a:gd name="T15" fmla="*/ 71 h 144"/>
                <a:gd name="T16" fmla="*/ 121 w 143"/>
                <a:gd name="T17" fmla="*/ 122 h 144"/>
                <a:gd name="T18" fmla="*/ 27 w 143"/>
                <a:gd name="T19" fmla="*/ 28 h 144"/>
                <a:gd name="T20" fmla="*/ 9 w 143"/>
                <a:gd name="T21" fmla="*/ 71 h 144"/>
                <a:gd name="T22" fmla="*/ 27 w 143"/>
                <a:gd name="T23" fmla="*/ 115 h 144"/>
                <a:gd name="T24" fmla="*/ 71 w 143"/>
                <a:gd name="T25" fmla="*/ 133 h 144"/>
                <a:gd name="T26" fmla="*/ 114 w 143"/>
                <a:gd name="T27" fmla="*/ 115 h 144"/>
                <a:gd name="T28" fmla="*/ 132 w 143"/>
                <a:gd name="T29" fmla="*/ 71 h 144"/>
                <a:gd name="T30" fmla="*/ 114 w 143"/>
                <a:gd name="T31" fmla="*/ 28 h 144"/>
                <a:gd name="T32" fmla="*/ 71 w 143"/>
                <a:gd name="T33" fmla="*/ 10 h 144"/>
                <a:gd name="T34" fmla="*/ 27 w 143"/>
                <a:gd name="T35" fmla="*/ 28 h 144"/>
                <a:gd name="T36" fmla="*/ 69 w 143"/>
                <a:gd name="T37" fmla="*/ 32 h 144"/>
                <a:gd name="T38" fmla="*/ 90 w 143"/>
                <a:gd name="T39" fmla="*/ 34 h 144"/>
                <a:gd name="T40" fmla="*/ 103 w 143"/>
                <a:gd name="T41" fmla="*/ 54 h 144"/>
                <a:gd name="T42" fmla="*/ 95 w 143"/>
                <a:gd name="T43" fmla="*/ 70 h 144"/>
                <a:gd name="T44" fmla="*/ 84 w 143"/>
                <a:gd name="T45" fmla="*/ 74 h 144"/>
                <a:gd name="T46" fmla="*/ 97 w 143"/>
                <a:gd name="T47" fmla="*/ 81 h 144"/>
                <a:gd name="T48" fmla="*/ 101 w 143"/>
                <a:gd name="T49" fmla="*/ 93 h 144"/>
                <a:gd name="T50" fmla="*/ 101 w 143"/>
                <a:gd name="T51" fmla="*/ 99 h 144"/>
                <a:gd name="T52" fmla="*/ 102 w 143"/>
                <a:gd name="T53" fmla="*/ 105 h 144"/>
                <a:gd name="T54" fmla="*/ 102 w 143"/>
                <a:gd name="T55" fmla="*/ 109 h 144"/>
                <a:gd name="T56" fmla="*/ 103 w 143"/>
                <a:gd name="T57" fmla="*/ 110 h 144"/>
                <a:gd name="T58" fmla="*/ 90 w 143"/>
                <a:gd name="T59" fmla="*/ 110 h 144"/>
                <a:gd name="T60" fmla="*/ 90 w 143"/>
                <a:gd name="T61" fmla="*/ 109 h 144"/>
                <a:gd name="T62" fmla="*/ 89 w 143"/>
                <a:gd name="T63" fmla="*/ 108 h 144"/>
                <a:gd name="T64" fmla="*/ 89 w 143"/>
                <a:gd name="T65" fmla="*/ 106 h 144"/>
                <a:gd name="T66" fmla="*/ 89 w 143"/>
                <a:gd name="T67" fmla="*/ 100 h 144"/>
                <a:gd name="T68" fmla="*/ 82 w 143"/>
                <a:gd name="T69" fmla="*/ 82 h 144"/>
                <a:gd name="T70" fmla="*/ 66 w 143"/>
                <a:gd name="T71" fmla="*/ 79 h 144"/>
                <a:gd name="T72" fmla="*/ 56 w 143"/>
                <a:gd name="T73" fmla="*/ 79 h 144"/>
                <a:gd name="T74" fmla="*/ 56 w 143"/>
                <a:gd name="T75" fmla="*/ 110 h 144"/>
                <a:gd name="T76" fmla="*/ 42 w 143"/>
                <a:gd name="T77" fmla="*/ 110 h 144"/>
                <a:gd name="T78" fmla="*/ 42 w 143"/>
                <a:gd name="T79" fmla="*/ 32 h 144"/>
                <a:gd name="T80" fmla="*/ 69 w 143"/>
                <a:gd name="T81" fmla="*/ 32 h 144"/>
                <a:gd name="T82" fmla="*/ 84 w 143"/>
                <a:gd name="T83" fmla="*/ 44 h 144"/>
                <a:gd name="T84" fmla="*/ 67 w 143"/>
                <a:gd name="T85" fmla="*/ 41 h 144"/>
                <a:gd name="T86" fmla="*/ 56 w 143"/>
                <a:gd name="T87" fmla="*/ 41 h 144"/>
                <a:gd name="T88" fmla="*/ 56 w 143"/>
                <a:gd name="T89" fmla="*/ 69 h 144"/>
                <a:gd name="T90" fmla="*/ 68 w 143"/>
                <a:gd name="T91" fmla="*/ 69 h 144"/>
                <a:gd name="T92" fmla="*/ 81 w 143"/>
                <a:gd name="T93" fmla="*/ 68 h 144"/>
                <a:gd name="T94" fmla="*/ 89 w 143"/>
                <a:gd name="T95" fmla="*/ 56 h 144"/>
                <a:gd name="T96" fmla="*/ 84 w 143"/>
                <a:gd name="T97"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4">
                  <a:moveTo>
                    <a:pt x="121" y="122"/>
                  </a:moveTo>
                  <a:cubicBezTo>
                    <a:pt x="107" y="136"/>
                    <a:pt x="90" y="143"/>
                    <a:pt x="71" y="143"/>
                  </a:cubicBezTo>
                  <a:cubicBezTo>
                    <a:pt x="51" y="143"/>
                    <a:pt x="34" y="136"/>
                    <a:pt x="20" y="122"/>
                  </a:cubicBezTo>
                  <a:cubicBezTo>
                    <a:pt x="6" y="108"/>
                    <a:pt x="0" y="91"/>
                    <a:pt x="0" y="71"/>
                  </a:cubicBezTo>
                  <a:cubicBezTo>
                    <a:pt x="0" y="51"/>
                    <a:pt x="6" y="35"/>
                    <a:pt x="20" y="21"/>
                  </a:cubicBezTo>
                  <a:cubicBezTo>
                    <a:pt x="34" y="7"/>
                    <a:pt x="51" y="0"/>
                    <a:pt x="71" y="0"/>
                  </a:cubicBezTo>
                  <a:cubicBezTo>
                    <a:pt x="90" y="0"/>
                    <a:pt x="107" y="7"/>
                    <a:pt x="121" y="21"/>
                  </a:cubicBezTo>
                  <a:cubicBezTo>
                    <a:pt x="135" y="35"/>
                    <a:pt x="142" y="51"/>
                    <a:pt x="142" y="71"/>
                  </a:cubicBezTo>
                  <a:cubicBezTo>
                    <a:pt x="142" y="91"/>
                    <a:pt x="135" y="108"/>
                    <a:pt x="121" y="122"/>
                  </a:cubicBezTo>
                  <a:close/>
                  <a:moveTo>
                    <a:pt x="27" y="28"/>
                  </a:moveTo>
                  <a:cubicBezTo>
                    <a:pt x="15" y="40"/>
                    <a:pt x="9" y="54"/>
                    <a:pt x="9" y="71"/>
                  </a:cubicBezTo>
                  <a:cubicBezTo>
                    <a:pt x="9" y="88"/>
                    <a:pt x="15" y="103"/>
                    <a:pt x="27" y="115"/>
                  </a:cubicBezTo>
                  <a:cubicBezTo>
                    <a:pt x="39" y="127"/>
                    <a:pt x="53" y="133"/>
                    <a:pt x="71" y="133"/>
                  </a:cubicBezTo>
                  <a:cubicBezTo>
                    <a:pt x="87" y="133"/>
                    <a:pt x="102" y="127"/>
                    <a:pt x="114" y="115"/>
                  </a:cubicBezTo>
                  <a:cubicBezTo>
                    <a:pt x="126" y="103"/>
                    <a:pt x="132" y="88"/>
                    <a:pt x="132" y="71"/>
                  </a:cubicBezTo>
                  <a:cubicBezTo>
                    <a:pt x="132" y="54"/>
                    <a:pt x="126" y="40"/>
                    <a:pt x="114" y="28"/>
                  </a:cubicBezTo>
                  <a:cubicBezTo>
                    <a:pt x="102" y="16"/>
                    <a:pt x="87" y="10"/>
                    <a:pt x="71" y="10"/>
                  </a:cubicBezTo>
                  <a:cubicBezTo>
                    <a:pt x="54" y="10"/>
                    <a:pt x="39" y="16"/>
                    <a:pt x="27" y="28"/>
                  </a:cubicBezTo>
                  <a:close/>
                  <a:moveTo>
                    <a:pt x="69" y="32"/>
                  </a:moveTo>
                  <a:cubicBezTo>
                    <a:pt x="79" y="32"/>
                    <a:pt x="86" y="33"/>
                    <a:pt x="90" y="34"/>
                  </a:cubicBezTo>
                  <a:cubicBezTo>
                    <a:pt x="99" y="38"/>
                    <a:pt x="103" y="45"/>
                    <a:pt x="103" y="54"/>
                  </a:cubicBezTo>
                  <a:cubicBezTo>
                    <a:pt x="103" y="61"/>
                    <a:pt x="100" y="67"/>
                    <a:pt x="95" y="70"/>
                  </a:cubicBezTo>
                  <a:cubicBezTo>
                    <a:pt x="92" y="72"/>
                    <a:pt x="89" y="73"/>
                    <a:pt x="84" y="74"/>
                  </a:cubicBezTo>
                  <a:cubicBezTo>
                    <a:pt x="90" y="74"/>
                    <a:pt x="94" y="77"/>
                    <a:pt x="97" y="81"/>
                  </a:cubicBezTo>
                  <a:cubicBezTo>
                    <a:pt x="100" y="85"/>
                    <a:pt x="101" y="89"/>
                    <a:pt x="101" y="93"/>
                  </a:cubicBezTo>
                  <a:lnTo>
                    <a:pt x="101" y="99"/>
                  </a:lnTo>
                  <a:cubicBezTo>
                    <a:pt x="101" y="101"/>
                    <a:pt x="101" y="103"/>
                    <a:pt x="102" y="105"/>
                  </a:cubicBezTo>
                  <a:cubicBezTo>
                    <a:pt x="102" y="107"/>
                    <a:pt x="102" y="108"/>
                    <a:pt x="102" y="109"/>
                  </a:cubicBezTo>
                  <a:lnTo>
                    <a:pt x="103" y="110"/>
                  </a:lnTo>
                  <a:lnTo>
                    <a:pt x="90" y="110"/>
                  </a:lnTo>
                  <a:lnTo>
                    <a:pt x="90" y="109"/>
                  </a:lnTo>
                  <a:cubicBezTo>
                    <a:pt x="90" y="109"/>
                    <a:pt x="90" y="109"/>
                    <a:pt x="89" y="108"/>
                  </a:cubicBezTo>
                  <a:lnTo>
                    <a:pt x="89" y="106"/>
                  </a:lnTo>
                  <a:lnTo>
                    <a:pt x="89" y="100"/>
                  </a:lnTo>
                  <a:cubicBezTo>
                    <a:pt x="89" y="91"/>
                    <a:pt x="87" y="85"/>
                    <a:pt x="82" y="82"/>
                  </a:cubicBezTo>
                  <a:cubicBezTo>
                    <a:pt x="79" y="80"/>
                    <a:pt x="74" y="79"/>
                    <a:pt x="66" y="79"/>
                  </a:cubicBezTo>
                  <a:lnTo>
                    <a:pt x="56" y="79"/>
                  </a:lnTo>
                  <a:lnTo>
                    <a:pt x="56" y="110"/>
                  </a:lnTo>
                  <a:lnTo>
                    <a:pt x="42" y="110"/>
                  </a:lnTo>
                  <a:lnTo>
                    <a:pt x="42" y="32"/>
                  </a:lnTo>
                  <a:lnTo>
                    <a:pt x="69" y="32"/>
                  </a:lnTo>
                  <a:close/>
                  <a:moveTo>
                    <a:pt x="84" y="44"/>
                  </a:moveTo>
                  <a:cubicBezTo>
                    <a:pt x="81" y="42"/>
                    <a:pt x="75" y="41"/>
                    <a:pt x="67" y="41"/>
                  </a:cubicBezTo>
                  <a:lnTo>
                    <a:pt x="56" y="41"/>
                  </a:lnTo>
                  <a:lnTo>
                    <a:pt x="56" y="69"/>
                  </a:lnTo>
                  <a:lnTo>
                    <a:pt x="68" y="69"/>
                  </a:lnTo>
                  <a:cubicBezTo>
                    <a:pt x="74" y="69"/>
                    <a:pt x="78" y="69"/>
                    <a:pt x="81" y="68"/>
                  </a:cubicBezTo>
                  <a:cubicBezTo>
                    <a:pt x="87" y="66"/>
                    <a:pt x="89" y="62"/>
                    <a:pt x="89" y="56"/>
                  </a:cubicBezTo>
                  <a:cubicBezTo>
                    <a:pt x="89" y="50"/>
                    <a:pt x="87" y="46"/>
                    <a:pt x="84" y="4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0" name="Freeform 3"/>
            <p:cNvSpPr>
              <a:spLocks noChangeArrowheads="1"/>
            </p:cNvSpPr>
            <p:nvPr/>
          </p:nvSpPr>
          <p:spPr bwMode="auto">
            <a:xfrm>
              <a:off x="5189538" y="3638550"/>
              <a:ext cx="207962" cy="182563"/>
            </a:xfrm>
            <a:custGeom>
              <a:avLst/>
              <a:gdLst>
                <a:gd name="T0" fmla="*/ 0 w 579"/>
                <a:gd name="T1" fmla="*/ 253 h 505"/>
                <a:gd name="T2" fmla="*/ 266 w 579"/>
                <a:gd name="T3" fmla="*/ 0 h 505"/>
                <a:gd name="T4" fmla="*/ 578 w 579"/>
                <a:gd name="T5" fmla="*/ 0 h 505"/>
                <a:gd name="T6" fmla="*/ 470 w 579"/>
                <a:gd name="T7" fmla="*/ 115 h 505"/>
                <a:gd name="T8" fmla="*/ 281 w 579"/>
                <a:gd name="T9" fmla="*/ 115 h 505"/>
                <a:gd name="T10" fmla="*/ 133 w 579"/>
                <a:gd name="T11" fmla="*/ 255 h 505"/>
                <a:gd name="T12" fmla="*/ 133 w 579"/>
                <a:gd name="T13" fmla="*/ 504 h 505"/>
                <a:gd name="T14" fmla="*/ 0 w 579"/>
                <a:gd name="T15" fmla="*/ 504 h 505"/>
                <a:gd name="T16" fmla="*/ 0 w 579"/>
                <a:gd name="T17" fmla="*/ 25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505">
                  <a:moveTo>
                    <a:pt x="0" y="253"/>
                  </a:moveTo>
                  <a:cubicBezTo>
                    <a:pt x="0" y="113"/>
                    <a:pt x="119" y="0"/>
                    <a:pt x="266" y="0"/>
                  </a:cubicBezTo>
                  <a:cubicBezTo>
                    <a:pt x="266" y="0"/>
                    <a:pt x="558" y="0"/>
                    <a:pt x="578" y="0"/>
                  </a:cubicBezTo>
                  <a:cubicBezTo>
                    <a:pt x="565" y="13"/>
                    <a:pt x="473" y="112"/>
                    <a:pt x="470" y="115"/>
                  </a:cubicBezTo>
                  <a:cubicBezTo>
                    <a:pt x="466" y="115"/>
                    <a:pt x="281" y="115"/>
                    <a:pt x="281" y="115"/>
                  </a:cubicBezTo>
                  <a:cubicBezTo>
                    <a:pt x="199" y="115"/>
                    <a:pt x="133" y="178"/>
                    <a:pt x="133" y="255"/>
                  </a:cubicBezTo>
                  <a:cubicBezTo>
                    <a:pt x="133" y="255"/>
                    <a:pt x="133" y="495"/>
                    <a:pt x="133" y="504"/>
                  </a:cubicBezTo>
                  <a:cubicBezTo>
                    <a:pt x="124" y="504"/>
                    <a:pt x="8" y="504"/>
                    <a:pt x="0" y="504"/>
                  </a:cubicBezTo>
                  <a:cubicBezTo>
                    <a:pt x="0" y="495"/>
                    <a:pt x="0" y="253"/>
                    <a:pt x="0" y="25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 name="Freeform 4"/>
            <p:cNvSpPr>
              <a:spLocks noChangeArrowheads="1"/>
            </p:cNvSpPr>
            <p:nvPr/>
          </p:nvSpPr>
          <p:spPr bwMode="auto">
            <a:xfrm>
              <a:off x="4432300" y="3636963"/>
              <a:ext cx="379413" cy="182562"/>
            </a:xfrm>
            <a:custGeom>
              <a:avLst/>
              <a:gdLst>
                <a:gd name="T0" fmla="*/ 533 w 1053"/>
                <a:gd name="T1" fmla="*/ 82 h 508"/>
                <a:gd name="T2" fmla="*/ 733 w 1053"/>
                <a:gd name="T3" fmla="*/ 0 h 508"/>
                <a:gd name="T4" fmla="*/ 780 w 1053"/>
                <a:gd name="T5" fmla="*/ 0 h 508"/>
                <a:gd name="T6" fmla="*/ 1052 w 1053"/>
                <a:gd name="T7" fmla="*/ 254 h 508"/>
                <a:gd name="T8" fmla="*/ 1052 w 1053"/>
                <a:gd name="T9" fmla="*/ 507 h 508"/>
                <a:gd name="T10" fmla="*/ 923 w 1053"/>
                <a:gd name="T11" fmla="*/ 507 h 508"/>
                <a:gd name="T12" fmla="*/ 923 w 1053"/>
                <a:gd name="T13" fmla="*/ 257 h 508"/>
                <a:gd name="T14" fmla="*/ 764 w 1053"/>
                <a:gd name="T15" fmla="*/ 109 h 508"/>
                <a:gd name="T16" fmla="*/ 749 w 1053"/>
                <a:gd name="T17" fmla="*/ 109 h 508"/>
                <a:gd name="T18" fmla="*/ 590 w 1053"/>
                <a:gd name="T19" fmla="*/ 257 h 508"/>
                <a:gd name="T20" fmla="*/ 590 w 1053"/>
                <a:gd name="T21" fmla="*/ 507 h 508"/>
                <a:gd name="T22" fmla="*/ 462 w 1053"/>
                <a:gd name="T23" fmla="*/ 507 h 508"/>
                <a:gd name="T24" fmla="*/ 462 w 1053"/>
                <a:gd name="T25" fmla="*/ 257 h 508"/>
                <a:gd name="T26" fmla="*/ 303 w 1053"/>
                <a:gd name="T27" fmla="*/ 109 h 508"/>
                <a:gd name="T28" fmla="*/ 288 w 1053"/>
                <a:gd name="T29" fmla="*/ 109 h 508"/>
                <a:gd name="T30" fmla="*/ 129 w 1053"/>
                <a:gd name="T31" fmla="*/ 257 h 508"/>
                <a:gd name="T32" fmla="*/ 129 w 1053"/>
                <a:gd name="T33" fmla="*/ 507 h 508"/>
                <a:gd name="T34" fmla="*/ 0 w 1053"/>
                <a:gd name="T35" fmla="*/ 507 h 508"/>
                <a:gd name="T36" fmla="*/ 0 w 1053"/>
                <a:gd name="T37" fmla="*/ 254 h 508"/>
                <a:gd name="T38" fmla="*/ 272 w 1053"/>
                <a:gd name="T39" fmla="*/ 0 h 508"/>
                <a:gd name="T40" fmla="*/ 319 w 1053"/>
                <a:gd name="T41" fmla="*/ 0 h 508"/>
                <a:gd name="T42" fmla="*/ 518 w 1053"/>
                <a:gd name="T43" fmla="*/ 82 h 508"/>
                <a:gd name="T44" fmla="*/ 526 w 1053"/>
                <a:gd name="T45" fmla="*/ 90 h 508"/>
                <a:gd name="T46" fmla="*/ 533 w 1053"/>
                <a:gd name="T47"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3" h="508">
                  <a:moveTo>
                    <a:pt x="533" y="82"/>
                  </a:moveTo>
                  <a:cubicBezTo>
                    <a:pt x="585" y="29"/>
                    <a:pt x="656" y="0"/>
                    <a:pt x="733" y="0"/>
                  </a:cubicBezTo>
                  <a:lnTo>
                    <a:pt x="780" y="0"/>
                  </a:lnTo>
                  <a:cubicBezTo>
                    <a:pt x="930" y="0"/>
                    <a:pt x="1052" y="114"/>
                    <a:pt x="1052" y="254"/>
                  </a:cubicBezTo>
                  <a:lnTo>
                    <a:pt x="1052" y="507"/>
                  </a:lnTo>
                  <a:lnTo>
                    <a:pt x="923" y="507"/>
                  </a:lnTo>
                  <a:lnTo>
                    <a:pt x="923" y="257"/>
                  </a:lnTo>
                  <a:cubicBezTo>
                    <a:pt x="923" y="175"/>
                    <a:pt x="852" y="109"/>
                    <a:pt x="764" y="109"/>
                  </a:cubicBezTo>
                  <a:lnTo>
                    <a:pt x="749" y="109"/>
                  </a:lnTo>
                  <a:cubicBezTo>
                    <a:pt x="661" y="109"/>
                    <a:pt x="590" y="175"/>
                    <a:pt x="590" y="257"/>
                  </a:cubicBezTo>
                  <a:lnTo>
                    <a:pt x="590" y="507"/>
                  </a:lnTo>
                  <a:lnTo>
                    <a:pt x="462" y="507"/>
                  </a:lnTo>
                  <a:lnTo>
                    <a:pt x="462" y="257"/>
                  </a:lnTo>
                  <a:cubicBezTo>
                    <a:pt x="462" y="175"/>
                    <a:pt x="390" y="109"/>
                    <a:pt x="303" y="109"/>
                  </a:cubicBezTo>
                  <a:lnTo>
                    <a:pt x="288" y="109"/>
                  </a:lnTo>
                  <a:cubicBezTo>
                    <a:pt x="200" y="109"/>
                    <a:pt x="129" y="175"/>
                    <a:pt x="129" y="257"/>
                  </a:cubicBezTo>
                  <a:lnTo>
                    <a:pt x="129" y="507"/>
                  </a:lnTo>
                  <a:lnTo>
                    <a:pt x="0" y="507"/>
                  </a:lnTo>
                  <a:lnTo>
                    <a:pt x="0" y="254"/>
                  </a:lnTo>
                  <a:cubicBezTo>
                    <a:pt x="0" y="114"/>
                    <a:pt x="122" y="0"/>
                    <a:pt x="272" y="0"/>
                  </a:cubicBezTo>
                  <a:lnTo>
                    <a:pt x="319" y="0"/>
                  </a:lnTo>
                  <a:cubicBezTo>
                    <a:pt x="395" y="0"/>
                    <a:pt x="466" y="29"/>
                    <a:pt x="518" y="82"/>
                  </a:cubicBezTo>
                  <a:lnTo>
                    <a:pt x="526" y="90"/>
                  </a:lnTo>
                  <a:lnTo>
                    <a:pt x="533" y="8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 name="Freeform 5"/>
            <p:cNvSpPr>
              <a:spLocks noChangeArrowheads="1"/>
            </p:cNvSpPr>
            <p:nvPr/>
          </p:nvSpPr>
          <p:spPr bwMode="auto">
            <a:xfrm>
              <a:off x="5413375" y="3636963"/>
              <a:ext cx="258763" cy="238125"/>
            </a:xfrm>
            <a:custGeom>
              <a:avLst/>
              <a:gdLst>
                <a:gd name="T0" fmla="*/ 719 w 720"/>
                <a:gd name="T1" fmla="*/ 0 h 663"/>
                <a:gd name="T2" fmla="*/ 719 w 720"/>
                <a:gd name="T3" fmla="*/ 398 h 663"/>
                <a:gd name="T4" fmla="*/ 436 w 720"/>
                <a:gd name="T5" fmla="*/ 662 h 663"/>
                <a:gd name="T6" fmla="*/ 48 w 720"/>
                <a:gd name="T7" fmla="*/ 662 h 663"/>
                <a:gd name="T8" fmla="*/ 155 w 720"/>
                <a:gd name="T9" fmla="*/ 549 h 663"/>
                <a:gd name="T10" fmla="*/ 420 w 720"/>
                <a:gd name="T11" fmla="*/ 549 h 663"/>
                <a:gd name="T12" fmla="*/ 575 w 720"/>
                <a:gd name="T13" fmla="*/ 449 h 663"/>
                <a:gd name="T14" fmla="*/ 580 w 720"/>
                <a:gd name="T15" fmla="*/ 436 h 663"/>
                <a:gd name="T16" fmla="*/ 283 w 720"/>
                <a:gd name="T17" fmla="*/ 436 h 663"/>
                <a:gd name="T18" fmla="*/ 0 w 720"/>
                <a:gd name="T19" fmla="*/ 172 h 663"/>
                <a:gd name="T20" fmla="*/ 0 w 720"/>
                <a:gd name="T21" fmla="*/ 0 h 663"/>
                <a:gd name="T22" fmla="*/ 134 w 720"/>
                <a:gd name="T23" fmla="*/ 0 h 663"/>
                <a:gd name="T24" fmla="*/ 134 w 720"/>
                <a:gd name="T25" fmla="*/ 169 h 663"/>
                <a:gd name="T26" fmla="*/ 299 w 720"/>
                <a:gd name="T27" fmla="*/ 323 h 663"/>
                <a:gd name="T28" fmla="*/ 585 w 720"/>
                <a:gd name="T29" fmla="*/ 323 h 663"/>
                <a:gd name="T30" fmla="*/ 585 w 720"/>
                <a:gd name="T31" fmla="*/ 0 h 663"/>
                <a:gd name="T32" fmla="*/ 719 w 720"/>
                <a:gd name="T3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663">
                  <a:moveTo>
                    <a:pt x="719" y="0"/>
                  </a:moveTo>
                  <a:lnTo>
                    <a:pt x="719" y="398"/>
                  </a:lnTo>
                  <a:cubicBezTo>
                    <a:pt x="719" y="543"/>
                    <a:pt x="592" y="662"/>
                    <a:pt x="436" y="662"/>
                  </a:cubicBezTo>
                  <a:lnTo>
                    <a:pt x="48" y="662"/>
                  </a:lnTo>
                  <a:cubicBezTo>
                    <a:pt x="71" y="638"/>
                    <a:pt x="150" y="554"/>
                    <a:pt x="155" y="549"/>
                  </a:cubicBezTo>
                  <a:lnTo>
                    <a:pt x="420" y="549"/>
                  </a:lnTo>
                  <a:cubicBezTo>
                    <a:pt x="489" y="549"/>
                    <a:pt x="550" y="510"/>
                    <a:pt x="575" y="449"/>
                  </a:cubicBezTo>
                  <a:lnTo>
                    <a:pt x="580" y="436"/>
                  </a:lnTo>
                  <a:lnTo>
                    <a:pt x="283" y="436"/>
                  </a:lnTo>
                  <a:cubicBezTo>
                    <a:pt x="127" y="436"/>
                    <a:pt x="0" y="318"/>
                    <a:pt x="0" y="172"/>
                  </a:cubicBezTo>
                  <a:lnTo>
                    <a:pt x="0" y="0"/>
                  </a:lnTo>
                  <a:lnTo>
                    <a:pt x="134" y="0"/>
                  </a:lnTo>
                  <a:lnTo>
                    <a:pt x="134" y="169"/>
                  </a:lnTo>
                  <a:cubicBezTo>
                    <a:pt x="134" y="254"/>
                    <a:pt x="208" y="323"/>
                    <a:pt x="299" y="323"/>
                  </a:cubicBezTo>
                  <a:lnTo>
                    <a:pt x="585" y="323"/>
                  </a:lnTo>
                  <a:lnTo>
                    <a:pt x="585" y="0"/>
                  </a:lnTo>
                  <a:lnTo>
                    <a:pt x="71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3" name="Freeform 6"/>
            <p:cNvSpPr>
              <a:spLocks noChangeArrowheads="1"/>
            </p:cNvSpPr>
            <p:nvPr/>
          </p:nvSpPr>
          <p:spPr bwMode="auto">
            <a:xfrm>
              <a:off x="3370263" y="3638550"/>
              <a:ext cx="292100" cy="182563"/>
            </a:xfrm>
            <a:custGeom>
              <a:avLst/>
              <a:gdLst>
                <a:gd name="T0" fmla="*/ 0 w 812"/>
                <a:gd name="T1" fmla="*/ 252 h 505"/>
                <a:gd name="T2" fmla="*/ 252 w 812"/>
                <a:gd name="T3" fmla="*/ 0 h 505"/>
                <a:gd name="T4" fmla="*/ 558 w 812"/>
                <a:gd name="T5" fmla="*/ 0 h 505"/>
                <a:gd name="T6" fmla="*/ 811 w 812"/>
                <a:gd name="T7" fmla="*/ 252 h 505"/>
                <a:gd name="T8" fmla="*/ 558 w 812"/>
                <a:gd name="T9" fmla="*/ 504 h 505"/>
                <a:gd name="T10" fmla="*/ 252 w 812"/>
                <a:gd name="T11" fmla="*/ 504 h 505"/>
                <a:gd name="T12" fmla="*/ 0 w 812"/>
                <a:gd name="T13" fmla="*/ 252 h 505"/>
                <a:gd name="T14" fmla="*/ 265 w 812"/>
                <a:gd name="T15" fmla="*/ 116 h 505"/>
                <a:gd name="T16" fmla="*/ 128 w 812"/>
                <a:gd name="T17" fmla="*/ 252 h 505"/>
                <a:gd name="T18" fmla="*/ 265 w 812"/>
                <a:gd name="T19" fmla="*/ 388 h 505"/>
                <a:gd name="T20" fmla="*/ 545 w 812"/>
                <a:gd name="T21" fmla="*/ 388 h 505"/>
                <a:gd name="T22" fmla="*/ 682 w 812"/>
                <a:gd name="T23" fmla="*/ 252 h 505"/>
                <a:gd name="T24" fmla="*/ 545 w 812"/>
                <a:gd name="T25" fmla="*/ 116 h 505"/>
                <a:gd name="T26" fmla="*/ 265 w 812"/>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5">
                  <a:moveTo>
                    <a:pt x="0" y="252"/>
                  </a:moveTo>
                  <a:cubicBezTo>
                    <a:pt x="0" y="113"/>
                    <a:pt x="113" y="0"/>
                    <a:pt x="252" y="0"/>
                  </a:cubicBezTo>
                  <a:lnTo>
                    <a:pt x="558" y="0"/>
                  </a:lnTo>
                  <a:cubicBezTo>
                    <a:pt x="697" y="0"/>
                    <a:pt x="811" y="113"/>
                    <a:pt x="811" y="252"/>
                  </a:cubicBezTo>
                  <a:cubicBezTo>
                    <a:pt x="811" y="391"/>
                    <a:pt x="697" y="504"/>
                    <a:pt x="558" y="504"/>
                  </a:cubicBezTo>
                  <a:lnTo>
                    <a:pt x="252" y="504"/>
                  </a:lnTo>
                  <a:cubicBezTo>
                    <a:pt x="113" y="504"/>
                    <a:pt x="0" y="391"/>
                    <a:pt x="0" y="252"/>
                  </a:cubicBezTo>
                  <a:close/>
                  <a:moveTo>
                    <a:pt x="265" y="116"/>
                  </a:moveTo>
                  <a:cubicBezTo>
                    <a:pt x="189" y="116"/>
                    <a:pt x="128" y="177"/>
                    <a:pt x="128" y="252"/>
                  </a:cubicBezTo>
                  <a:cubicBezTo>
                    <a:pt x="128" y="327"/>
                    <a:pt x="189" y="388"/>
                    <a:pt x="265" y="388"/>
                  </a:cubicBezTo>
                  <a:lnTo>
                    <a:pt x="545" y="388"/>
                  </a:lnTo>
                  <a:cubicBezTo>
                    <a:pt x="621" y="388"/>
                    <a:pt x="682" y="327"/>
                    <a:pt x="682" y="252"/>
                  </a:cubicBezTo>
                  <a:cubicBezTo>
                    <a:pt x="682" y="177"/>
                    <a:pt x="621"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4" name="Freeform 7"/>
            <p:cNvSpPr>
              <a:spLocks noChangeArrowheads="1"/>
            </p:cNvSpPr>
            <p:nvPr/>
          </p:nvSpPr>
          <p:spPr bwMode="auto">
            <a:xfrm>
              <a:off x="4852988" y="3638550"/>
              <a:ext cx="292100" cy="182563"/>
            </a:xfrm>
            <a:custGeom>
              <a:avLst/>
              <a:gdLst>
                <a:gd name="T0" fmla="*/ 0 w 811"/>
                <a:gd name="T1" fmla="*/ 252 h 505"/>
                <a:gd name="T2" fmla="*/ 252 w 811"/>
                <a:gd name="T3" fmla="*/ 0 h 505"/>
                <a:gd name="T4" fmla="*/ 558 w 811"/>
                <a:gd name="T5" fmla="*/ 0 h 505"/>
                <a:gd name="T6" fmla="*/ 810 w 811"/>
                <a:gd name="T7" fmla="*/ 252 h 505"/>
                <a:gd name="T8" fmla="*/ 558 w 811"/>
                <a:gd name="T9" fmla="*/ 504 h 505"/>
                <a:gd name="T10" fmla="*/ 252 w 811"/>
                <a:gd name="T11" fmla="*/ 504 h 505"/>
                <a:gd name="T12" fmla="*/ 0 w 811"/>
                <a:gd name="T13" fmla="*/ 252 h 505"/>
                <a:gd name="T14" fmla="*/ 265 w 811"/>
                <a:gd name="T15" fmla="*/ 116 h 505"/>
                <a:gd name="T16" fmla="*/ 128 w 811"/>
                <a:gd name="T17" fmla="*/ 252 h 505"/>
                <a:gd name="T18" fmla="*/ 265 w 811"/>
                <a:gd name="T19" fmla="*/ 388 h 505"/>
                <a:gd name="T20" fmla="*/ 545 w 811"/>
                <a:gd name="T21" fmla="*/ 388 h 505"/>
                <a:gd name="T22" fmla="*/ 681 w 811"/>
                <a:gd name="T23" fmla="*/ 252 h 505"/>
                <a:gd name="T24" fmla="*/ 545 w 811"/>
                <a:gd name="T25" fmla="*/ 116 h 505"/>
                <a:gd name="T26" fmla="*/ 265 w 811"/>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 h="505">
                  <a:moveTo>
                    <a:pt x="0" y="252"/>
                  </a:moveTo>
                  <a:cubicBezTo>
                    <a:pt x="0" y="113"/>
                    <a:pt x="113" y="0"/>
                    <a:pt x="252" y="0"/>
                  </a:cubicBezTo>
                  <a:lnTo>
                    <a:pt x="558" y="0"/>
                  </a:lnTo>
                  <a:cubicBezTo>
                    <a:pt x="697" y="0"/>
                    <a:pt x="810" y="113"/>
                    <a:pt x="810" y="252"/>
                  </a:cubicBezTo>
                  <a:cubicBezTo>
                    <a:pt x="810" y="391"/>
                    <a:pt x="697" y="504"/>
                    <a:pt x="558" y="504"/>
                  </a:cubicBezTo>
                  <a:lnTo>
                    <a:pt x="252" y="504"/>
                  </a:lnTo>
                  <a:cubicBezTo>
                    <a:pt x="113" y="504"/>
                    <a:pt x="0" y="391"/>
                    <a:pt x="0" y="252"/>
                  </a:cubicBezTo>
                  <a:close/>
                  <a:moveTo>
                    <a:pt x="265" y="116"/>
                  </a:moveTo>
                  <a:cubicBezTo>
                    <a:pt x="190" y="116"/>
                    <a:pt x="128" y="177"/>
                    <a:pt x="128" y="252"/>
                  </a:cubicBezTo>
                  <a:cubicBezTo>
                    <a:pt x="128" y="327"/>
                    <a:pt x="190" y="388"/>
                    <a:pt x="265" y="388"/>
                  </a:cubicBezTo>
                  <a:lnTo>
                    <a:pt x="545" y="388"/>
                  </a:lnTo>
                  <a:cubicBezTo>
                    <a:pt x="620" y="388"/>
                    <a:pt x="681" y="327"/>
                    <a:pt x="681" y="252"/>
                  </a:cubicBezTo>
                  <a:cubicBezTo>
                    <a:pt x="681" y="177"/>
                    <a:pt x="620"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5" name="Freeform 8"/>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9" name="Freeform 9"/>
            <p:cNvSpPr>
              <a:spLocks noChangeArrowheads="1"/>
            </p:cNvSpPr>
            <p:nvPr/>
          </p:nvSpPr>
          <p:spPr bwMode="auto">
            <a:xfrm>
              <a:off x="3244850" y="3638550"/>
              <a:ext cx="82550" cy="182563"/>
            </a:xfrm>
            <a:custGeom>
              <a:avLst/>
              <a:gdLst>
                <a:gd name="T0" fmla="*/ 104 w 231"/>
                <a:gd name="T1" fmla="*/ 124 h 505"/>
                <a:gd name="T2" fmla="*/ 0 w 231"/>
                <a:gd name="T3" fmla="*/ 0 h 505"/>
                <a:gd name="T4" fmla="*/ 230 w 231"/>
                <a:gd name="T5" fmla="*/ 0 h 505"/>
                <a:gd name="T6" fmla="*/ 230 w 231"/>
                <a:gd name="T7" fmla="*/ 504 h 505"/>
                <a:gd name="T8" fmla="*/ 104 w 231"/>
                <a:gd name="T9" fmla="*/ 504 h 505"/>
                <a:gd name="T10" fmla="*/ 104 w 231"/>
                <a:gd name="T11" fmla="*/ 124 h 505"/>
              </a:gdLst>
              <a:ahLst/>
              <a:cxnLst>
                <a:cxn ang="0">
                  <a:pos x="T0" y="T1"/>
                </a:cxn>
                <a:cxn ang="0">
                  <a:pos x="T2" y="T3"/>
                </a:cxn>
                <a:cxn ang="0">
                  <a:pos x="T4" y="T5"/>
                </a:cxn>
                <a:cxn ang="0">
                  <a:pos x="T6" y="T7"/>
                </a:cxn>
                <a:cxn ang="0">
                  <a:pos x="T8" y="T9"/>
                </a:cxn>
                <a:cxn ang="0">
                  <a:pos x="T10" y="T11"/>
                </a:cxn>
              </a:cxnLst>
              <a:rect l="0" t="0" r="r" b="b"/>
              <a:pathLst>
                <a:path w="231" h="505">
                  <a:moveTo>
                    <a:pt x="104" y="124"/>
                  </a:moveTo>
                  <a:cubicBezTo>
                    <a:pt x="104" y="124"/>
                    <a:pt x="11" y="13"/>
                    <a:pt x="0" y="0"/>
                  </a:cubicBezTo>
                  <a:cubicBezTo>
                    <a:pt x="18" y="0"/>
                    <a:pt x="221" y="0"/>
                    <a:pt x="230" y="0"/>
                  </a:cubicBezTo>
                  <a:cubicBezTo>
                    <a:pt x="230" y="8"/>
                    <a:pt x="230" y="496"/>
                    <a:pt x="230" y="504"/>
                  </a:cubicBezTo>
                  <a:cubicBezTo>
                    <a:pt x="221" y="504"/>
                    <a:pt x="113" y="504"/>
                    <a:pt x="104" y="504"/>
                  </a:cubicBezTo>
                  <a:cubicBezTo>
                    <a:pt x="104" y="496"/>
                    <a:pt x="104" y="124"/>
                    <a:pt x="104" y="124"/>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0" name="Freeform 10"/>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1" name="Freeform 11"/>
            <p:cNvSpPr>
              <a:spLocks noChangeArrowheads="1"/>
            </p:cNvSpPr>
            <p:nvPr/>
          </p:nvSpPr>
          <p:spPr bwMode="auto">
            <a:xfrm>
              <a:off x="4102100" y="3636963"/>
              <a:ext cx="285750" cy="182562"/>
            </a:xfrm>
            <a:custGeom>
              <a:avLst/>
              <a:gdLst>
                <a:gd name="T0" fmla="*/ 0 w 794"/>
                <a:gd name="T1" fmla="*/ 253 h 505"/>
                <a:gd name="T2" fmla="*/ 253 w 794"/>
                <a:gd name="T3" fmla="*/ 0 h 505"/>
                <a:gd name="T4" fmla="*/ 541 w 794"/>
                <a:gd name="T5" fmla="*/ 0 h 505"/>
                <a:gd name="T6" fmla="*/ 793 w 794"/>
                <a:gd name="T7" fmla="*/ 253 h 505"/>
                <a:gd name="T8" fmla="*/ 788 w 794"/>
                <a:gd name="T9" fmla="*/ 302 h 505"/>
                <a:gd name="T10" fmla="*/ 137 w 794"/>
                <a:gd name="T11" fmla="*/ 301 h 505"/>
                <a:gd name="T12" fmla="*/ 140 w 794"/>
                <a:gd name="T13" fmla="*/ 308 h 505"/>
                <a:gd name="T14" fmla="*/ 266 w 794"/>
                <a:gd name="T15" fmla="*/ 388 h 505"/>
                <a:gd name="T16" fmla="*/ 752 w 794"/>
                <a:gd name="T17" fmla="*/ 388 h 505"/>
                <a:gd name="T18" fmla="*/ 541 w 794"/>
                <a:gd name="T19" fmla="*/ 504 h 505"/>
                <a:gd name="T20" fmla="*/ 253 w 794"/>
                <a:gd name="T21" fmla="*/ 504 h 505"/>
                <a:gd name="T22" fmla="*/ 0 w 794"/>
                <a:gd name="T23" fmla="*/ 253 h 505"/>
                <a:gd name="T24" fmla="*/ 266 w 794"/>
                <a:gd name="T25" fmla="*/ 117 h 505"/>
                <a:gd name="T26" fmla="*/ 140 w 794"/>
                <a:gd name="T27" fmla="*/ 197 h 505"/>
                <a:gd name="T28" fmla="*/ 138 w 794"/>
                <a:gd name="T29" fmla="*/ 204 h 505"/>
                <a:gd name="T30" fmla="*/ 655 w 794"/>
                <a:gd name="T31" fmla="*/ 204 h 505"/>
                <a:gd name="T32" fmla="*/ 652 w 794"/>
                <a:gd name="T33" fmla="*/ 197 h 505"/>
                <a:gd name="T34" fmla="*/ 528 w 794"/>
                <a:gd name="T35" fmla="*/ 117 h 505"/>
                <a:gd name="T36" fmla="*/ 266 w 794"/>
                <a:gd name="T37" fmla="*/ 11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4" h="505">
                  <a:moveTo>
                    <a:pt x="0" y="253"/>
                  </a:moveTo>
                  <a:cubicBezTo>
                    <a:pt x="0" y="113"/>
                    <a:pt x="114" y="0"/>
                    <a:pt x="253" y="0"/>
                  </a:cubicBezTo>
                  <a:lnTo>
                    <a:pt x="541" y="0"/>
                  </a:lnTo>
                  <a:cubicBezTo>
                    <a:pt x="680" y="0"/>
                    <a:pt x="793" y="113"/>
                    <a:pt x="793" y="253"/>
                  </a:cubicBezTo>
                  <a:cubicBezTo>
                    <a:pt x="793" y="269"/>
                    <a:pt x="791" y="285"/>
                    <a:pt x="788" y="302"/>
                  </a:cubicBezTo>
                  <a:cubicBezTo>
                    <a:pt x="780" y="302"/>
                    <a:pt x="137" y="301"/>
                    <a:pt x="137" y="301"/>
                  </a:cubicBezTo>
                  <a:lnTo>
                    <a:pt x="140" y="308"/>
                  </a:lnTo>
                  <a:cubicBezTo>
                    <a:pt x="162" y="357"/>
                    <a:pt x="211" y="388"/>
                    <a:pt x="266" y="388"/>
                  </a:cubicBezTo>
                  <a:cubicBezTo>
                    <a:pt x="266" y="388"/>
                    <a:pt x="734" y="388"/>
                    <a:pt x="752" y="388"/>
                  </a:cubicBezTo>
                  <a:cubicBezTo>
                    <a:pt x="705" y="460"/>
                    <a:pt x="627" y="504"/>
                    <a:pt x="541" y="504"/>
                  </a:cubicBezTo>
                  <a:lnTo>
                    <a:pt x="253" y="504"/>
                  </a:lnTo>
                  <a:cubicBezTo>
                    <a:pt x="114" y="504"/>
                    <a:pt x="0" y="392"/>
                    <a:pt x="0" y="253"/>
                  </a:cubicBezTo>
                  <a:close/>
                  <a:moveTo>
                    <a:pt x="266" y="117"/>
                  </a:moveTo>
                  <a:cubicBezTo>
                    <a:pt x="212" y="117"/>
                    <a:pt x="163" y="148"/>
                    <a:pt x="140" y="197"/>
                  </a:cubicBezTo>
                  <a:lnTo>
                    <a:pt x="138" y="204"/>
                  </a:lnTo>
                  <a:lnTo>
                    <a:pt x="655" y="204"/>
                  </a:lnTo>
                  <a:lnTo>
                    <a:pt x="652" y="197"/>
                  </a:lnTo>
                  <a:cubicBezTo>
                    <a:pt x="630" y="148"/>
                    <a:pt x="581" y="117"/>
                    <a:pt x="528"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2" name="Freeform 12"/>
            <p:cNvSpPr>
              <a:spLocks noChangeArrowheads="1"/>
            </p:cNvSpPr>
            <p:nvPr/>
          </p:nvSpPr>
          <p:spPr bwMode="auto">
            <a:xfrm>
              <a:off x="3665538" y="3570288"/>
              <a:ext cx="395287" cy="249237"/>
            </a:xfrm>
            <a:custGeom>
              <a:avLst/>
              <a:gdLst>
                <a:gd name="T0" fmla="*/ 1097 w 1098"/>
                <a:gd name="T1" fmla="*/ 0 h 691"/>
                <a:gd name="T2" fmla="*/ 1097 w 1098"/>
                <a:gd name="T3" fmla="*/ 690 h 691"/>
                <a:gd name="T4" fmla="*/ 970 w 1098"/>
                <a:gd name="T5" fmla="*/ 690 h 691"/>
                <a:gd name="T6" fmla="*/ 970 w 1098"/>
                <a:gd name="T7" fmla="*/ 217 h 691"/>
                <a:gd name="T8" fmla="*/ 671 w 1098"/>
                <a:gd name="T9" fmla="*/ 538 h 691"/>
                <a:gd name="T10" fmla="*/ 610 w 1098"/>
                <a:gd name="T11" fmla="*/ 563 h 691"/>
                <a:gd name="T12" fmla="*/ 548 w 1098"/>
                <a:gd name="T13" fmla="*/ 538 h 691"/>
                <a:gd name="T14" fmla="*/ 249 w 1098"/>
                <a:gd name="T15" fmla="*/ 217 h 691"/>
                <a:gd name="T16" fmla="*/ 249 w 1098"/>
                <a:gd name="T17" fmla="*/ 690 h 691"/>
                <a:gd name="T18" fmla="*/ 118 w 1098"/>
                <a:gd name="T19" fmla="*/ 690 h 691"/>
                <a:gd name="T20" fmla="*/ 118 w 1098"/>
                <a:gd name="T21" fmla="*/ 134 h 691"/>
                <a:gd name="T22" fmla="*/ 0 w 1098"/>
                <a:gd name="T23" fmla="*/ 0 h 691"/>
                <a:gd name="T24" fmla="*/ 242 w 1098"/>
                <a:gd name="T25" fmla="*/ 0 h 691"/>
                <a:gd name="T26" fmla="*/ 579 w 1098"/>
                <a:gd name="T27" fmla="*/ 361 h 691"/>
                <a:gd name="T28" fmla="*/ 610 w 1098"/>
                <a:gd name="T29" fmla="*/ 373 h 691"/>
                <a:gd name="T30" fmla="*/ 640 w 1098"/>
                <a:gd name="T31" fmla="*/ 362 h 691"/>
                <a:gd name="T32" fmla="*/ 975 w 1098"/>
                <a:gd name="T33" fmla="*/ 0 h 691"/>
                <a:gd name="T34" fmla="*/ 1097 w 1098"/>
                <a:gd name="T35"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691">
                  <a:moveTo>
                    <a:pt x="1097" y="0"/>
                  </a:moveTo>
                  <a:lnTo>
                    <a:pt x="1097" y="690"/>
                  </a:lnTo>
                  <a:lnTo>
                    <a:pt x="970" y="690"/>
                  </a:lnTo>
                  <a:lnTo>
                    <a:pt x="970" y="217"/>
                  </a:lnTo>
                  <a:lnTo>
                    <a:pt x="671" y="538"/>
                  </a:lnTo>
                  <a:cubicBezTo>
                    <a:pt x="656" y="553"/>
                    <a:pt x="632" y="563"/>
                    <a:pt x="610" y="563"/>
                  </a:cubicBezTo>
                  <a:cubicBezTo>
                    <a:pt x="588" y="563"/>
                    <a:pt x="563" y="553"/>
                    <a:pt x="548" y="538"/>
                  </a:cubicBezTo>
                  <a:lnTo>
                    <a:pt x="249" y="217"/>
                  </a:lnTo>
                  <a:lnTo>
                    <a:pt x="249" y="690"/>
                  </a:lnTo>
                  <a:lnTo>
                    <a:pt x="118" y="690"/>
                  </a:lnTo>
                  <a:lnTo>
                    <a:pt x="118" y="134"/>
                  </a:lnTo>
                  <a:lnTo>
                    <a:pt x="0" y="0"/>
                  </a:lnTo>
                  <a:lnTo>
                    <a:pt x="242" y="0"/>
                  </a:lnTo>
                  <a:cubicBezTo>
                    <a:pt x="248" y="7"/>
                    <a:pt x="579" y="361"/>
                    <a:pt x="579" y="361"/>
                  </a:cubicBezTo>
                  <a:cubicBezTo>
                    <a:pt x="587" y="369"/>
                    <a:pt x="598" y="373"/>
                    <a:pt x="610" y="373"/>
                  </a:cubicBezTo>
                  <a:cubicBezTo>
                    <a:pt x="621" y="373"/>
                    <a:pt x="632" y="369"/>
                    <a:pt x="640" y="362"/>
                  </a:cubicBezTo>
                  <a:cubicBezTo>
                    <a:pt x="640" y="361"/>
                    <a:pt x="942" y="36"/>
                    <a:pt x="975" y="0"/>
                  </a:cubicBezTo>
                  <a:lnTo>
                    <a:pt x="109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2863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laune\AppData\Local\Temp\thumb.580x277.ioDrive2_angle-1327710021.jpg"/>
          <p:cNvPicPr>
            <a:picLocks noChangeAspect="1" noChangeArrowheads="1"/>
          </p:cNvPicPr>
          <p:nvPr/>
        </p:nvPicPr>
        <p:blipFill>
          <a:blip r:embed="rId3"/>
          <a:srcRect/>
          <a:stretch>
            <a:fillRect/>
          </a:stretch>
        </p:blipFill>
        <p:spPr bwMode="auto">
          <a:xfrm>
            <a:off x="5330838" y="498460"/>
            <a:ext cx="3453115" cy="2282786"/>
          </a:xfrm>
          <a:prstGeom prst="rect">
            <a:avLst/>
          </a:prstGeom>
          <a:noFill/>
        </p:spPr>
      </p:pic>
      <p:sp>
        <p:nvSpPr>
          <p:cNvPr id="7" name="Rectangle 9"/>
          <p:cNvSpPr>
            <a:spLocks/>
          </p:cNvSpPr>
          <p:nvPr/>
        </p:nvSpPr>
        <p:spPr bwMode="auto">
          <a:xfrm>
            <a:off x="357154" y="1186901"/>
            <a:ext cx="8704457" cy="5523182"/>
          </a:xfrm>
          <a:prstGeom prst="rect">
            <a:avLst/>
          </a:prstGeom>
          <a:noFill/>
          <a:ln w="12700">
            <a:noFill/>
            <a:miter lim="800000"/>
            <a:headEnd/>
            <a:tailEnd/>
          </a:ln>
        </p:spPr>
        <p:txBody>
          <a:bodyPr lIns="0" tIns="0" rIns="40639" bIns="0"/>
          <a:lstStyle/>
          <a:p>
            <a:pPr marL="342000" indent="-342000">
              <a:spcBef>
                <a:spcPts val="384"/>
              </a:spcBef>
              <a:buSzPct val="130000"/>
              <a:buFont typeface="Arial" pitchFamily="34" charset="0"/>
              <a:buChar char="•"/>
            </a:pPr>
            <a:endParaRPr lang="fr-FR" sz="2200" dirty="0" smtClean="0">
              <a:solidFill>
                <a:schemeClr val="accent1">
                  <a:lumMod val="50000"/>
                </a:schemeClr>
              </a:solidFill>
              <a:effectLst>
                <a:outerShdw blurRad="38100" dist="38100" dir="2700000" algn="tl">
                  <a:srgbClr val="000000">
                    <a:alpha val="43137"/>
                  </a:srgbClr>
                </a:outerShdw>
              </a:effectLst>
              <a:latin typeface="Tahoma" pitchFamily="34" charset="0"/>
              <a:ea typeface="Tahoma" pitchFamily="34" charset="0"/>
              <a:cs typeface="Tahoma" pitchFamily="34" charset="0"/>
              <a:sym typeface="Helvetica" charset="0"/>
            </a:endParaRPr>
          </a:p>
        </p:txBody>
      </p:sp>
      <p:pic>
        <p:nvPicPr>
          <p:cNvPr id="6146" name="Picture 2"/>
          <p:cNvPicPr>
            <a:picLocks noChangeAspect="1" noChangeArrowheads="1"/>
          </p:cNvPicPr>
          <p:nvPr/>
        </p:nvPicPr>
        <p:blipFill>
          <a:blip r:embed="rId4"/>
          <a:srcRect/>
          <a:stretch>
            <a:fillRect/>
          </a:stretch>
        </p:blipFill>
        <p:spPr bwMode="auto">
          <a:xfrm rot="21377612">
            <a:off x="5603063" y="2716483"/>
            <a:ext cx="3362757" cy="1779943"/>
          </a:xfrm>
          <a:prstGeom prst="rect">
            <a:avLst/>
          </a:prstGeom>
          <a:noFill/>
          <a:ln w="9525">
            <a:noFill/>
            <a:miter lim="800000"/>
            <a:headEnd/>
            <a:tailEnd/>
          </a:ln>
        </p:spPr>
      </p:pic>
      <p:pic>
        <p:nvPicPr>
          <p:cNvPr id="10" name="Image 9" descr="HPmezz_v3b_high-23.jpg"/>
          <p:cNvPicPr>
            <a:picLocks noChangeAspect="1"/>
          </p:cNvPicPr>
          <p:nvPr/>
        </p:nvPicPr>
        <p:blipFill>
          <a:blip r:embed="rId5"/>
          <a:stretch>
            <a:fillRect/>
          </a:stretch>
        </p:blipFill>
        <p:spPr>
          <a:xfrm rot="21396059">
            <a:off x="6740468" y="4875521"/>
            <a:ext cx="1417183" cy="1129318"/>
          </a:xfrm>
          <a:prstGeom prst="rect">
            <a:avLst/>
          </a:prstGeom>
        </p:spPr>
      </p:pic>
      <p:sp>
        <p:nvSpPr>
          <p:cNvPr id="12" name="Content Placeholder 7"/>
          <p:cNvSpPr txBox="1">
            <a:spLocks/>
          </p:cNvSpPr>
          <p:nvPr/>
        </p:nvSpPr>
        <p:spPr>
          <a:xfrm>
            <a:off x="990139" y="1066780"/>
            <a:ext cx="4018739" cy="5131423"/>
          </a:xfrm>
          <a:prstGeom prst="rect">
            <a:avLst/>
          </a:prstGeom>
        </p:spPr>
        <p:txBody>
          <a:bodyPr>
            <a:normAutofit/>
          </a:bodyPr>
          <a:lstStyle>
            <a:lvl1pPr marL="231775" indent="-231775" algn="l" defTabSz="457200" rtl="0" eaLnBrk="1" latinLnBrk="0" hangingPunct="1">
              <a:spcBef>
                <a:spcPts val="800"/>
              </a:spcBef>
              <a:buClr>
                <a:schemeClr val="tx2"/>
              </a:buClr>
              <a:buSzPct val="100000"/>
              <a:buFont typeface="Consolas"/>
              <a:buChar char="▸"/>
              <a:defRPr sz="2400" b="0" i="0" kern="1200">
                <a:solidFill>
                  <a:schemeClr val="tx1"/>
                </a:solidFill>
                <a:latin typeface="Arial"/>
                <a:ea typeface="+mn-ea"/>
                <a:cs typeface="Arial"/>
              </a:defRPr>
            </a:lvl1pPr>
            <a:lvl2pPr marL="457200" indent="-225425" algn="l" defTabSz="457200" rtl="0" eaLnBrk="1" latinLnBrk="0" hangingPunct="1">
              <a:spcBef>
                <a:spcPts val="530"/>
              </a:spcBef>
              <a:buClr>
                <a:schemeClr val="tx2"/>
              </a:buClr>
              <a:buSzPct val="100000"/>
              <a:buFont typeface="Arial"/>
              <a:buChar char="•"/>
              <a:defRPr sz="2200" b="0" i="0" kern="1200">
                <a:solidFill>
                  <a:schemeClr val="tx1"/>
                </a:solidFill>
                <a:latin typeface="Arial"/>
                <a:ea typeface="+mn-ea"/>
                <a:cs typeface="Arial"/>
              </a:defRPr>
            </a:lvl2pPr>
            <a:lvl3pPr marL="688975" indent="-223838" algn="l" defTabSz="457200" rtl="0" eaLnBrk="1" latinLnBrk="0" hangingPunct="1">
              <a:spcBef>
                <a:spcPts val="480"/>
              </a:spcBef>
              <a:buClr>
                <a:schemeClr val="tx2"/>
              </a:buClr>
              <a:buFont typeface="Consolas"/>
              <a:buChar char="▸"/>
              <a:defRPr sz="2000" kern="1200">
                <a:solidFill>
                  <a:schemeClr val="tx1"/>
                </a:solidFill>
                <a:latin typeface="Arial"/>
                <a:ea typeface="+mn-ea"/>
                <a:cs typeface="Arial"/>
              </a:defRPr>
            </a:lvl3pPr>
            <a:lvl4pPr marL="855663" indent="-166688" algn="l" defTabSz="457200" rtl="0" eaLnBrk="1" latinLnBrk="0" hangingPunct="1">
              <a:spcBef>
                <a:spcPts val="430"/>
              </a:spcBef>
              <a:buClr>
                <a:schemeClr val="tx2"/>
              </a:buClr>
              <a:buSzPct val="97000"/>
              <a:buFont typeface="Arial"/>
              <a:buChar char="•"/>
              <a:defRPr sz="1800" kern="1200">
                <a:solidFill>
                  <a:srgbClr val="000000"/>
                </a:solidFill>
                <a:latin typeface="Arial"/>
                <a:ea typeface="+mn-ea"/>
                <a:cs typeface="Arial"/>
              </a:defRPr>
            </a:lvl4pPr>
            <a:lvl5pPr marL="1089025" indent="-233363" algn="l" defTabSz="457200" rtl="0" eaLnBrk="1" latinLnBrk="0" hangingPunct="1">
              <a:spcBef>
                <a:spcPts val="380"/>
              </a:spcBef>
              <a:buClr>
                <a:schemeClr val="tx2"/>
              </a:buClr>
              <a:buFont typeface="Consolas"/>
              <a:buChar char="▸"/>
              <a:tabLst/>
              <a:defRPr sz="1600" kern="1200">
                <a:solidFill>
                  <a:srgbClr val="000000"/>
                </a:solidFill>
                <a:latin typeface="Arial"/>
                <a:ea typeface="+mn-ea"/>
                <a:cs typeface="Arial"/>
              </a:defRPr>
            </a:lvl5pPr>
            <a:lvl6pPr marL="1255713" indent="-168275" algn="l" defTabSz="457200" rtl="0" eaLnBrk="1" latinLnBrk="0" hangingPunct="1">
              <a:spcBef>
                <a:spcPts val="350"/>
              </a:spcBef>
              <a:buClr>
                <a:schemeClr val="tx2"/>
              </a:buClr>
              <a:buFont typeface="Arial"/>
              <a:buChar char="•"/>
              <a:defRPr sz="14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fr-FR" sz="2000" dirty="0" smtClean="0"/>
              <a:t>Enterprise </a:t>
            </a:r>
            <a:r>
              <a:rPr lang="fr-FR" sz="2000" dirty="0" err="1" smtClean="0"/>
              <a:t>Scale</a:t>
            </a:r>
            <a:r>
              <a:rPr lang="fr-FR" sz="2000" dirty="0" smtClean="0"/>
              <a:t>-up</a:t>
            </a:r>
            <a:endParaRPr lang="fr-FR" sz="1200" dirty="0" smtClean="0"/>
          </a:p>
          <a:p>
            <a:pPr lvl="1">
              <a:spcAft>
                <a:spcPts val="600"/>
              </a:spcAft>
            </a:pPr>
            <a:r>
              <a:rPr lang="fr-FR" sz="1400" dirty="0" err="1" smtClean="0">
                <a:solidFill>
                  <a:srgbClr val="000000"/>
                </a:solidFill>
                <a:cs typeface="Trebuchet MS"/>
              </a:rPr>
              <a:t>Databases</a:t>
            </a:r>
            <a:endParaRPr lang="fr-FR" sz="1400" dirty="0" smtClean="0">
              <a:solidFill>
                <a:srgbClr val="000000"/>
              </a:solidFill>
              <a:cs typeface="Trebuchet MS"/>
            </a:endParaRPr>
          </a:p>
          <a:p>
            <a:pPr lvl="1">
              <a:spcAft>
                <a:spcPts val="600"/>
              </a:spcAft>
            </a:pPr>
            <a:r>
              <a:rPr lang="fr-FR" sz="1400" dirty="0" smtClean="0">
                <a:solidFill>
                  <a:srgbClr val="000000"/>
                </a:solidFill>
                <a:cs typeface="Trebuchet MS"/>
              </a:rPr>
              <a:t>Server </a:t>
            </a:r>
            <a:r>
              <a:rPr lang="fr-FR" sz="1400" dirty="0" err="1" smtClean="0">
                <a:solidFill>
                  <a:srgbClr val="000000"/>
                </a:solidFill>
                <a:cs typeface="Trebuchet MS"/>
              </a:rPr>
              <a:t>Virtualization</a:t>
            </a:r>
            <a:endParaRPr lang="fr-FR" sz="1400" dirty="0" smtClean="0">
              <a:solidFill>
                <a:srgbClr val="000000"/>
              </a:solidFill>
              <a:cs typeface="Trebuchet MS"/>
            </a:endParaRPr>
          </a:p>
          <a:p>
            <a:pPr lvl="1">
              <a:spcAft>
                <a:spcPts val="600"/>
              </a:spcAft>
            </a:pPr>
            <a:r>
              <a:rPr lang="fr-FR" sz="1400" dirty="0" smtClean="0">
                <a:solidFill>
                  <a:srgbClr val="000000"/>
                </a:solidFill>
                <a:cs typeface="Trebuchet MS"/>
              </a:rPr>
              <a:t>Virtual Desktop Infrastructure</a:t>
            </a:r>
          </a:p>
          <a:p>
            <a:pPr lvl="1">
              <a:spcAft>
                <a:spcPts val="600"/>
              </a:spcAft>
            </a:pPr>
            <a:r>
              <a:rPr lang="fr-FR" sz="1400" dirty="0" smtClean="0">
                <a:solidFill>
                  <a:srgbClr val="000000"/>
                </a:solidFill>
                <a:cs typeface="Trebuchet MS"/>
              </a:rPr>
              <a:t>Mixte </a:t>
            </a:r>
            <a:r>
              <a:rPr lang="fr-FR" sz="1400" dirty="0" err="1" smtClean="0">
                <a:solidFill>
                  <a:srgbClr val="000000"/>
                </a:solidFill>
                <a:cs typeface="Trebuchet MS"/>
              </a:rPr>
              <a:t>read</a:t>
            </a:r>
            <a:r>
              <a:rPr lang="fr-FR" sz="1400" dirty="0" smtClean="0">
                <a:solidFill>
                  <a:srgbClr val="000000"/>
                </a:solidFill>
                <a:cs typeface="Trebuchet MS"/>
              </a:rPr>
              <a:t>/</a:t>
            </a:r>
            <a:r>
              <a:rPr lang="fr-FR" sz="1400" dirty="0" err="1" smtClean="0">
                <a:solidFill>
                  <a:srgbClr val="000000"/>
                </a:solidFill>
                <a:cs typeface="Trebuchet MS"/>
              </a:rPr>
              <a:t>write</a:t>
            </a:r>
            <a:endParaRPr lang="fr-FR" sz="1400" dirty="0" smtClean="0">
              <a:solidFill>
                <a:srgbClr val="000000"/>
              </a:solidFill>
              <a:cs typeface="Trebuchet MS"/>
            </a:endParaRPr>
          </a:p>
          <a:p>
            <a:pPr lvl="1">
              <a:lnSpc>
                <a:spcPct val="120000"/>
              </a:lnSpc>
              <a:spcBef>
                <a:spcPts val="600"/>
              </a:spcBef>
            </a:pPr>
            <a:endParaRPr lang="fr-FR" sz="1400" dirty="0" smtClean="0"/>
          </a:p>
          <a:p>
            <a:pPr>
              <a:lnSpc>
                <a:spcPct val="120000"/>
              </a:lnSpc>
              <a:spcBef>
                <a:spcPts val="600"/>
              </a:spcBef>
            </a:pPr>
            <a:r>
              <a:rPr lang="fr-FR" sz="2000" dirty="0" smtClean="0"/>
              <a:t>Points forts</a:t>
            </a:r>
            <a:endParaRPr lang="fr-FR" sz="1400" dirty="0" smtClean="0"/>
          </a:p>
          <a:p>
            <a:pPr lvl="1">
              <a:lnSpc>
                <a:spcPct val="120000"/>
              </a:lnSpc>
              <a:spcBef>
                <a:spcPts val="600"/>
              </a:spcBef>
            </a:pPr>
            <a:r>
              <a:rPr lang="fr-FR" sz="1400" dirty="0" smtClean="0"/>
              <a:t>Faible latence</a:t>
            </a:r>
          </a:p>
          <a:p>
            <a:pPr lvl="1">
              <a:lnSpc>
                <a:spcPct val="120000"/>
              </a:lnSpc>
              <a:spcBef>
                <a:spcPts val="600"/>
              </a:spcBef>
            </a:pPr>
            <a:r>
              <a:rPr lang="fr-FR" sz="1400" dirty="0" smtClean="0"/>
              <a:t>Performances IO </a:t>
            </a:r>
            <a:r>
              <a:rPr lang="fr-FR" sz="1400" dirty="0" err="1" smtClean="0"/>
              <a:t>extremes</a:t>
            </a:r>
            <a:endParaRPr lang="fr-FR" sz="1400" dirty="0" smtClean="0"/>
          </a:p>
          <a:p>
            <a:pPr lvl="1">
              <a:lnSpc>
                <a:spcPct val="120000"/>
              </a:lnSpc>
              <a:spcBef>
                <a:spcPts val="600"/>
              </a:spcBef>
            </a:pPr>
            <a:r>
              <a:rPr lang="fr-FR" sz="1400" dirty="0" smtClean="0"/>
              <a:t>Endurance &amp; Fiabilité niveau ‘Entreprise’</a:t>
            </a:r>
          </a:p>
          <a:p>
            <a:pPr lvl="1">
              <a:lnSpc>
                <a:spcPct val="120000"/>
              </a:lnSpc>
              <a:spcBef>
                <a:spcPts val="600"/>
              </a:spcBef>
            </a:pPr>
            <a:r>
              <a:rPr lang="fr-FR" sz="1400" dirty="0" smtClean="0"/>
              <a:t>Capacité leader du marché</a:t>
            </a:r>
          </a:p>
        </p:txBody>
      </p:sp>
      <p:grpSp>
        <p:nvGrpSpPr>
          <p:cNvPr id="25" name="Group 24"/>
          <p:cNvGrpSpPr>
            <a:grpSpLocks noChangeAspect="1"/>
          </p:cNvGrpSpPr>
          <p:nvPr/>
        </p:nvGrpSpPr>
        <p:grpSpPr>
          <a:xfrm>
            <a:off x="576263" y="498460"/>
            <a:ext cx="1638301" cy="251460"/>
            <a:chOff x="3378200" y="3663950"/>
            <a:chExt cx="1638301" cy="209550"/>
          </a:xfrm>
        </p:grpSpPr>
        <p:sp>
          <p:nvSpPr>
            <p:cNvPr id="26" name="Freeform 57"/>
            <p:cNvSpPr>
              <a:spLocks noEditPoints="1"/>
            </p:cNvSpPr>
            <p:nvPr/>
          </p:nvSpPr>
          <p:spPr bwMode="auto">
            <a:xfrm>
              <a:off x="3713163" y="3676650"/>
              <a:ext cx="285750" cy="196850"/>
            </a:xfrm>
            <a:custGeom>
              <a:avLst/>
              <a:gdLst>
                <a:gd name="T0" fmla="*/ 699 w 1069"/>
                <a:gd name="T1" fmla="*/ 0 h 740"/>
                <a:gd name="T2" fmla="*/ 1069 w 1069"/>
                <a:gd name="T3" fmla="*/ 370 h 740"/>
                <a:gd name="T4" fmla="*/ 699 w 1069"/>
                <a:gd name="T5" fmla="*/ 740 h 740"/>
                <a:gd name="T6" fmla="*/ 119 w 1069"/>
                <a:gd name="T7" fmla="*/ 740 h 740"/>
                <a:gd name="T8" fmla="*/ 119 w 1069"/>
                <a:gd name="T9" fmla="*/ 143 h 740"/>
                <a:gd name="T10" fmla="*/ 0 w 1069"/>
                <a:gd name="T11" fmla="*/ 0 h 740"/>
                <a:gd name="T12" fmla="*/ 699 w 1069"/>
                <a:gd name="T13" fmla="*/ 0 h 740"/>
                <a:gd name="T14" fmla="*/ 277 w 1069"/>
                <a:gd name="T15" fmla="*/ 158 h 740"/>
                <a:gd name="T16" fmla="*/ 277 w 1069"/>
                <a:gd name="T17" fmla="*/ 581 h 740"/>
                <a:gd name="T18" fmla="*/ 699 w 1069"/>
                <a:gd name="T19" fmla="*/ 581 h 740"/>
                <a:gd name="T20" fmla="*/ 911 w 1069"/>
                <a:gd name="T21" fmla="*/ 370 h 740"/>
                <a:gd name="T22" fmla="*/ 699 w 1069"/>
                <a:gd name="T23" fmla="*/ 158 h 740"/>
                <a:gd name="T24" fmla="*/ 277 w 1069"/>
                <a:gd name="T25" fmla="*/ 15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740">
                  <a:moveTo>
                    <a:pt x="699" y="0"/>
                  </a:moveTo>
                  <a:cubicBezTo>
                    <a:pt x="903" y="0"/>
                    <a:pt x="1069" y="166"/>
                    <a:pt x="1069" y="370"/>
                  </a:cubicBezTo>
                  <a:cubicBezTo>
                    <a:pt x="1069" y="574"/>
                    <a:pt x="903" y="740"/>
                    <a:pt x="699" y="740"/>
                  </a:cubicBezTo>
                  <a:lnTo>
                    <a:pt x="119" y="740"/>
                  </a:lnTo>
                  <a:lnTo>
                    <a:pt x="119" y="143"/>
                  </a:lnTo>
                  <a:cubicBezTo>
                    <a:pt x="119" y="143"/>
                    <a:pt x="13" y="15"/>
                    <a:pt x="0" y="0"/>
                  </a:cubicBezTo>
                  <a:cubicBezTo>
                    <a:pt x="22" y="0"/>
                    <a:pt x="699" y="0"/>
                    <a:pt x="699" y="0"/>
                  </a:cubicBezTo>
                  <a:close/>
                  <a:moveTo>
                    <a:pt x="277" y="158"/>
                  </a:moveTo>
                  <a:lnTo>
                    <a:pt x="277" y="581"/>
                  </a:lnTo>
                  <a:lnTo>
                    <a:pt x="699" y="581"/>
                  </a:lnTo>
                  <a:cubicBezTo>
                    <a:pt x="816" y="581"/>
                    <a:pt x="911" y="486"/>
                    <a:pt x="911" y="370"/>
                  </a:cubicBezTo>
                  <a:cubicBezTo>
                    <a:pt x="911" y="253"/>
                    <a:pt x="816" y="158"/>
                    <a:pt x="699" y="158"/>
                  </a:cubicBezTo>
                  <a:lnTo>
                    <a:pt x="277" y="15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58"/>
            <p:cNvSpPr>
              <a:spLocks/>
            </p:cNvSpPr>
            <p:nvPr/>
          </p:nvSpPr>
          <p:spPr bwMode="auto">
            <a:xfrm>
              <a:off x="4027488" y="3730625"/>
              <a:ext cx="165100" cy="142875"/>
            </a:xfrm>
            <a:custGeom>
              <a:avLst/>
              <a:gdLst>
                <a:gd name="T0" fmla="*/ 0 w 616"/>
                <a:gd name="T1" fmla="*/ 269 h 539"/>
                <a:gd name="T2" fmla="*/ 284 w 616"/>
                <a:gd name="T3" fmla="*/ 0 h 539"/>
                <a:gd name="T4" fmla="*/ 616 w 616"/>
                <a:gd name="T5" fmla="*/ 0 h 539"/>
                <a:gd name="T6" fmla="*/ 501 w 616"/>
                <a:gd name="T7" fmla="*/ 123 h 539"/>
                <a:gd name="T8" fmla="*/ 300 w 616"/>
                <a:gd name="T9" fmla="*/ 123 h 539"/>
                <a:gd name="T10" fmla="*/ 142 w 616"/>
                <a:gd name="T11" fmla="*/ 272 h 539"/>
                <a:gd name="T12" fmla="*/ 142 w 616"/>
                <a:gd name="T13" fmla="*/ 539 h 539"/>
                <a:gd name="T14" fmla="*/ 0 w 616"/>
                <a:gd name="T15" fmla="*/ 539 h 539"/>
                <a:gd name="T16" fmla="*/ 0 w 616"/>
                <a:gd name="T17" fmla="*/ 26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539">
                  <a:moveTo>
                    <a:pt x="0" y="269"/>
                  </a:moveTo>
                  <a:cubicBezTo>
                    <a:pt x="0" y="121"/>
                    <a:pt x="127" y="0"/>
                    <a:pt x="284" y="0"/>
                  </a:cubicBezTo>
                  <a:lnTo>
                    <a:pt x="616" y="0"/>
                  </a:lnTo>
                  <a:cubicBezTo>
                    <a:pt x="603" y="14"/>
                    <a:pt x="504" y="120"/>
                    <a:pt x="501" y="123"/>
                  </a:cubicBezTo>
                  <a:lnTo>
                    <a:pt x="300" y="123"/>
                  </a:lnTo>
                  <a:cubicBezTo>
                    <a:pt x="213" y="123"/>
                    <a:pt x="142" y="190"/>
                    <a:pt x="142" y="272"/>
                  </a:cubicBezTo>
                  <a:lnTo>
                    <a:pt x="142" y="539"/>
                  </a:lnTo>
                  <a:lnTo>
                    <a:pt x="0" y="539"/>
                  </a:lnTo>
                  <a:cubicBezTo>
                    <a:pt x="0" y="529"/>
                    <a:pt x="0" y="269"/>
                    <a:pt x="0" y="2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59"/>
            <p:cNvSpPr>
              <a:spLocks/>
            </p:cNvSpPr>
            <p:nvPr/>
          </p:nvSpPr>
          <p:spPr bwMode="auto">
            <a:xfrm>
              <a:off x="4300538" y="3730625"/>
              <a:ext cx="249238" cy="142875"/>
            </a:xfrm>
            <a:custGeom>
              <a:avLst/>
              <a:gdLst>
                <a:gd name="T0" fmla="*/ 926 w 926"/>
                <a:gd name="T1" fmla="*/ 0 h 539"/>
                <a:gd name="T2" fmla="*/ 515 w 926"/>
                <a:gd name="T3" fmla="*/ 514 h 539"/>
                <a:gd name="T4" fmla="*/ 463 w 926"/>
                <a:gd name="T5" fmla="*/ 539 h 539"/>
                <a:gd name="T6" fmla="*/ 411 w 926"/>
                <a:gd name="T7" fmla="*/ 514 h 539"/>
                <a:gd name="T8" fmla="*/ 0 w 926"/>
                <a:gd name="T9" fmla="*/ 0 h 539"/>
                <a:gd name="T10" fmla="*/ 178 w 926"/>
                <a:gd name="T11" fmla="*/ 0 h 539"/>
                <a:gd name="T12" fmla="*/ 441 w 926"/>
                <a:gd name="T13" fmla="*/ 328 h 539"/>
                <a:gd name="T14" fmla="*/ 463 w 926"/>
                <a:gd name="T15" fmla="*/ 338 h 539"/>
                <a:gd name="T16" fmla="*/ 485 w 926"/>
                <a:gd name="T17" fmla="*/ 328 h 539"/>
                <a:gd name="T18" fmla="*/ 748 w 926"/>
                <a:gd name="T19" fmla="*/ 0 h 539"/>
                <a:gd name="T20" fmla="*/ 926 w 926"/>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6" h="539">
                  <a:moveTo>
                    <a:pt x="926" y="0"/>
                  </a:moveTo>
                  <a:cubicBezTo>
                    <a:pt x="914" y="15"/>
                    <a:pt x="515" y="514"/>
                    <a:pt x="515" y="514"/>
                  </a:cubicBezTo>
                  <a:cubicBezTo>
                    <a:pt x="502" y="529"/>
                    <a:pt x="482" y="539"/>
                    <a:pt x="463" y="539"/>
                  </a:cubicBezTo>
                  <a:cubicBezTo>
                    <a:pt x="444" y="539"/>
                    <a:pt x="424" y="529"/>
                    <a:pt x="411" y="514"/>
                  </a:cubicBezTo>
                  <a:cubicBezTo>
                    <a:pt x="411" y="514"/>
                    <a:pt x="50" y="63"/>
                    <a:pt x="0" y="0"/>
                  </a:cubicBezTo>
                  <a:lnTo>
                    <a:pt x="178" y="0"/>
                  </a:lnTo>
                  <a:cubicBezTo>
                    <a:pt x="181" y="3"/>
                    <a:pt x="441" y="328"/>
                    <a:pt x="441" y="328"/>
                  </a:cubicBezTo>
                  <a:cubicBezTo>
                    <a:pt x="446" y="334"/>
                    <a:pt x="454" y="338"/>
                    <a:pt x="463" y="338"/>
                  </a:cubicBezTo>
                  <a:cubicBezTo>
                    <a:pt x="471" y="338"/>
                    <a:pt x="479" y="334"/>
                    <a:pt x="485" y="328"/>
                  </a:cubicBezTo>
                  <a:cubicBezTo>
                    <a:pt x="485" y="328"/>
                    <a:pt x="745" y="3"/>
                    <a:pt x="748" y="0"/>
                  </a:cubicBezTo>
                  <a:lnTo>
                    <a:pt x="92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0"/>
            <p:cNvSpPr>
              <a:spLocks noEditPoints="1"/>
            </p:cNvSpPr>
            <p:nvPr/>
          </p:nvSpPr>
          <p:spPr bwMode="auto">
            <a:xfrm>
              <a:off x="4789488" y="3730625"/>
              <a:ext cx="39688" cy="39688"/>
            </a:xfrm>
            <a:custGeom>
              <a:avLst/>
              <a:gdLst>
                <a:gd name="T0" fmla="*/ 129 w 151"/>
                <a:gd name="T1" fmla="*/ 129 h 151"/>
                <a:gd name="T2" fmla="*/ 75 w 151"/>
                <a:gd name="T3" fmla="*/ 151 h 151"/>
                <a:gd name="T4" fmla="*/ 21 w 151"/>
                <a:gd name="T5" fmla="*/ 129 h 151"/>
                <a:gd name="T6" fmla="*/ 0 w 151"/>
                <a:gd name="T7" fmla="*/ 75 h 151"/>
                <a:gd name="T8" fmla="*/ 22 w 151"/>
                <a:gd name="T9" fmla="*/ 22 h 151"/>
                <a:gd name="T10" fmla="*/ 75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5 w 151"/>
                <a:gd name="T25" fmla="*/ 141 h 151"/>
                <a:gd name="T26" fmla="*/ 121 w 151"/>
                <a:gd name="T27" fmla="*/ 122 h 151"/>
                <a:gd name="T28" fmla="*/ 140 w 151"/>
                <a:gd name="T29" fmla="*/ 75 h 151"/>
                <a:gd name="T30" fmla="*/ 121 w 151"/>
                <a:gd name="T31" fmla="*/ 29 h 151"/>
                <a:gd name="T32" fmla="*/ 75 w 151"/>
                <a:gd name="T33" fmla="*/ 10 h 151"/>
                <a:gd name="T34" fmla="*/ 29 w 151"/>
                <a:gd name="T35" fmla="*/ 29 h 151"/>
                <a:gd name="T36" fmla="*/ 74 w 151"/>
                <a:gd name="T37" fmla="*/ 33 h 151"/>
                <a:gd name="T38" fmla="*/ 96 w 151"/>
                <a:gd name="T39" fmla="*/ 36 h 151"/>
                <a:gd name="T40" fmla="*/ 109 w 151"/>
                <a:gd name="T41" fmla="*/ 58 h 151"/>
                <a:gd name="T42" fmla="*/ 101 w 151"/>
                <a:gd name="T43" fmla="*/ 74 h 151"/>
                <a:gd name="T44" fmla="*/ 89 w 151"/>
                <a:gd name="T45" fmla="*/ 78 h 151"/>
                <a:gd name="T46" fmla="*/ 103 w 151"/>
                <a:gd name="T47" fmla="*/ 86 h 151"/>
                <a:gd name="T48" fmla="*/ 108 w 151"/>
                <a:gd name="T49" fmla="*/ 99 h 151"/>
                <a:gd name="T50" fmla="*/ 108 w 151"/>
                <a:gd name="T51" fmla="*/ 105 h 151"/>
                <a:gd name="T52" fmla="*/ 108 w 151"/>
                <a:gd name="T53" fmla="*/ 111 h 151"/>
                <a:gd name="T54" fmla="*/ 109 w 151"/>
                <a:gd name="T55" fmla="*/ 116 h 151"/>
                <a:gd name="T56" fmla="*/ 109 w 151"/>
                <a:gd name="T57" fmla="*/ 117 h 151"/>
                <a:gd name="T58" fmla="*/ 96 w 151"/>
                <a:gd name="T59" fmla="*/ 117 h 151"/>
                <a:gd name="T60" fmla="*/ 95 w 151"/>
                <a:gd name="T61" fmla="*/ 116 h 151"/>
                <a:gd name="T62" fmla="*/ 95 w 151"/>
                <a:gd name="T63" fmla="*/ 115 h 151"/>
                <a:gd name="T64" fmla="*/ 95 w 151"/>
                <a:gd name="T65" fmla="*/ 112 h 151"/>
                <a:gd name="T66" fmla="*/ 95 w 151"/>
                <a:gd name="T67" fmla="*/ 106 h 151"/>
                <a:gd name="T68" fmla="*/ 87 w 151"/>
                <a:gd name="T69" fmla="*/ 87 h 151"/>
                <a:gd name="T70" fmla="*/ 71 w 151"/>
                <a:gd name="T71" fmla="*/ 84 h 151"/>
                <a:gd name="T72" fmla="*/ 59 w 151"/>
                <a:gd name="T73" fmla="*/ 84 h 151"/>
                <a:gd name="T74" fmla="*/ 59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59 w 151"/>
                <a:gd name="T87" fmla="*/ 43 h 151"/>
                <a:gd name="T88" fmla="*/ 59 w 151"/>
                <a:gd name="T89" fmla="*/ 74 h 151"/>
                <a:gd name="T90" fmla="*/ 72 w 151"/>
                <a:gd name="T91" fmla="*/ 74 h 151"/>
                <a:gd name="T92" fmla="*/ 86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4" y="144"/>
                    <a:pt x="96" y="151"/>
                    <a:pt x="75" y="151"/>
                  </a:cubicBezTo>
                  <a:cubicBezTo>
                    <a:pt x="54" y="151"/>
                    <a:pt x="36" y="144"/>
                    <a:pt x="21" y="129"/>
                  </a:cubicBezTo>
                  <a:cubicBezTo>
                    <a:pt x="7" y="114"/>
                    <a:pt x="0" y="96"/>
                    <a:pt x="0" y="75"/>
                  </a:cubicBezTo>
                  <a:cubicBezTo>
                    <a:pt x="0" y="54"/>
                    <a:pt x="7" y="37"/>
                    <a:pt x="22" y="22"/>
                  </a:cubicBezTo>
                  <a:cubicBezTo>
                    <a:pt x="36" y="7"/>
                    <a:pt x="54" y="0"/>
                    <a:pt x="75" y="0"/>
                  </a:cubicBezTo>
                  <a:cubicBezTo>
                    <a:pt x="96" y="0"/>
                    <a:pt x="114" y="7"/>
                    <a:pt x="129" y="22"/>
                  </a:cubicBezTo>
                  <a:cubicBezTo>
                    <a:pt x="144" y="36"/>
                    <a:pt x="151" y="54"/>
                    <a:pt x="151" y="75"/>
                  </a:cubicBezTo>
                  <a:cubicBezTo>
                    <a:pt x="151" y="96"/>
                    <a:pt x="144" y="114"/>
                    <a:pt x="129" y="129"/>
                  </a:cubicBezTo>
                  <a:close/>
                  <a:moveTo>
                    <a:pt x="29" y="29"/>
                  </a:moveTo>
                  <a:cubicBezTo>
                    <a:pt x="16" y="42"/>
                    <a:pt x="10" y="57"/>
                    <a:pt x="10" y="75"/>
                  </a:cubicBezTo>
                  <a:cubicBezTo>
                    <a:pt x="10" y="94"/>
                    <a:pt x="16" y="109"/>
                    <a:pt x="29" y="122"/>
                  </a:cubicBezTo>
                  <a:cubicBezTo>
                    <a:pt x="42" y="135"/>
                    <a:pt x="57" y="141"/>
                    <a:pt x="75" y="141"/>
                  </a:cubicBezTo>
                  <a:cubicBezTo>
                    <a:pt x="93" y="141"/>
                    <a:pt x="109" y="135"/>
                    <a:pt x="121" y="122"/>
                  </a:cubicBezTo>
                  <a:cubicBezTo>
                    <a:pt x="134" y="109"/>
                    <a:pt x="140" y="94"/>
                    <a:pt x="140" y="75"/>
                  </a:cubicBezTo>
                  <a:cubicBezTo>
                    <a:pt x="140" y="57"/>
                    <a:pt x="134" y="42"/>
                    <a:pt x="121" y="29"/>
                  </a:cubicBezTo>
                  <a:cubicBezTo>
                    <a:pt x="109" y="16"/>
                    <a:pt x="93" y="10"/>
                    <a:pt x="75" y="10"/>
                  </a:cubicBezTo>
                  <a:cubicBezTo>
                    <a:pt x="57" y="10"/>
                    <a:pt x="42" y="16"/>
                    <a:pt x="29" y="29"/>
                  </a:cubicBezTo>
                  <a:close/>
                  <a:moveTo>
                    <a:pt x="74" y="33"/>
                  </a:moveTo>
                  <a:cubicBezTo>
                    <a:pt x="84" y="33"/>
                    <a:pt x="92" y="34"/>
                    <a:pt x="96" y="36"/>
                  </a:cubicBezTo>
                  <a:cubicBezTo>
                    <a:pt x="105" y="40"/>
                    <a:pt x="109" y="47"/>
                    <a:pt x="109" y="58"/>
                  </a:cubicBezTo>
                  <a:cubicBezTo>
                    <a:pt x="109" y="65"/>
                    <a:pt x="107" y="70"/>
                    <a:pt x="101" y="74"/>
                  </a:cubicBezTo>
                  <a:cubicBezTo>
                    <a:pt x="98" y="76"/>
                    <a:pt x="94" y="77"/>
                    <a:pt x="89" y="78"/>
                  </a:cubicBezTo>
                  <a:cubicBezTo>
                    <a:pt x="96" y="79"/>
                    <a:pt x="100" y="82"/>
                    <a:pt x="103" y="86"/>
                  </a:cubicBezTo>
                  <a:cubicBezTo>
                    <a:pt x="106" y="91"/>
                    <a:pt x="108" y="95"/>
                    <a:pt x="108" y="99"/>
                  </a:cubicBezTo>
                  <a:lnTo>
                    <a:pt x="108" y="105"/>
                  </a:lnTo>
                  <a:cubicBezTo>
                    <a:pt x="108" y="107"/>
                    <a:pt x="108" y="109"/>
                    <a:pt x="108" y="111"/>
                  </a:cubicBezTo>
                  <a:cubicBezTo>
                    <a:pt x="108" y="114"/>
                    <a:pt x="109" y="115"/>
                    <a:pt x="109" y="116"/>
                  </a:cubicBezTo>
                  <a:lnTo>
                    <a:pt x="109" y="117"/>
                  </a:lnTo>
                  <a:lnTo>
                    <a:pt x="96" y="117"/>
                  </a:lnTo>
                  <a:cubicBezTo>
                    <a:pt x="96" y="116"/>
                    <a:pt x="96" y="116"/>
                    <a:pt x="95" y="116"/>
                  </a:cubicBezTo>
                  <a:cubicBezTo>
                    <a:pt x="95" y="116"/>
                    <a:pt x="95" y="115"/>
                    <a:pt x="95" y="115"/>
                  </a:cubicBezTo>
                  <a:lnTo>
                    <a:pt x="95" y="112"/>
                  </a:lnTo>
                  <a:lnTo>
                    <a:pt x="95" y="106"/>
                  </a:lnTo>
                  <a:cubicBezTo>
                    <a:pt x="95" y="96"/>
                    <a:pt x="92" y="90"/>
                    <a:pt x="87" y="87"/>
                  </a:cubicBezTo>
                  <a:cubicBezTo>
                    <a:pt x="84" y="85"/>
                    <a:pt x="79" y="84"/>
                    <a:pt x="71" y="84"/>
                  </a:cubicBezTo>
                  <a:lnTo>
                    <a:pt x="59" y="84"/>
                  </a:lnTo>
                  <a:lnTo>
                    <a:pt x="59" y="117"/>
                  </a:lnTo>
                  <a:lnTo>
                    <a:pt x="45" y="117"/>
                  </a:lnTo>
                  <a:lnTo>
                    <a:pt x="45" y="33"/>
                  </a:lnTo>
                  <a:lnTo>
                    <a:pt x="74" y="33"/>
                  </a:lnTo>
                  <a:close/>
                  <a:moveTo>
                    <a:pt x="90" y="47"/>
                  </a:moveTo>
                  <a:cubicBezTo>
                    <a:pt x="86" y="44"/>
                    <a:pt x="80" y="43"/>
                    <a:pt x="72" y="43"/>
                  </a:cubicBezTo>
                  <a:lnTo>
                    <a:pt x="59" y="43"/>
                  </a:lnTo>
                  <a:lnTo>
                    <a:pt x="59" y="74"/>
                  </a:lnTo>
                  <a:lnTo>
                    <a:pt x="72" y="74"/>
                  </a:lnTo>
                  <a:cubicBezTo>
                    <a:pt x="79" y="74"/>
                    <a:pt x="83" y="73"/>
                    <a:pt x="86" y="72"/>
                  </a:cubicBezTo>
                  <a:cubicBezTo>
                    <a:pt x="92" y="69"/>
                    <a:pt x="95" y="65"/>
                    <a:pt x="95" y="59"/>
                  </a:cubicBezTo>
                  <a:cubicBezTo>
                    <a:pt x="95" y="53"/>
                    <a:pt x="93" y="49"/>
                    <a:pt x="90" y="47"/>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1"/>
            <p:cNvSpPr>
              <a:spLocks noEditPoints="1"/>
            </p:cNvSpPr>
            <p:nvPr/>
          </p:nvSpPr>
          <p:spPr bwMode="auto">
            <a:xfrm>
              <a:off x="4837113" y="3676650"/>
              <a:ext cx="179388" cy="196850"/>
            </a:xfrm>
            <a:custGeom>
              <a:avLst/>
              <a:gdLst>
                <a:gd name="T0" fmla="*/ 547 w 666"/>
                <a:gd name="T1" fmla="*/ 611 h 740"/>
                <a:gd name="T2" fmla="*/ 547 w 666"/>
                <a:gd name="T3" fmla="*/ 128 h 740"/>
                <a:gd name="T4" fmla="*/ 666 w 666"/>
                <a:gd name="T5" fmla="*/ 0 h 740"/>
                <a:gd name="T6" fmla="*/ 0 w 666"/>
                <a:gd name="T7" fmla="*/ 0 h 740"/>
                <a:gd name="T8" fmla="*/ 0 w 666"/>
                <a:gd name="T9" fmla="*/ 0 h 740"/>
                <a:gd name="T10" fmla="*/ 0 w 666"/>
                <a:gd name="T11" fmla="*/ 0 h 740"/>
                <a:gd name="T12" fmla="*/ 119 w 666"/>
                <a:gd name="T13" fmla="*/ 128 h 740"/>
                <a:gd name="T14" fmla="*/ 119 w 666"/>
                <a:gd name="T15" fmla="*/ 611 h 740"/>
                <a:gd name="T16" fmla="*/ 0 w 666"/>
                <a:gd name="T17" fmla="*/ 740 h 740"/>
                <a:gd name="T18" fmla="*/ 666 w 666"/>
                <a:gd name="T19" fmla="*/ 740 h 740"/>
                <a:gd name="T20" fmla="*/ 547 w 666"/>
                <a:gd name="T21" fmla="*/ 611 h 740"/>
                <a:gd name="T22" fmla="*/ 403 w 666"/>
                <a:gd name="T23" fmla="*/ 693 h 740"/>
                <a:gd name="T24" fmla="*/ 263 w 666"/>
                <a:gd name="T25" fmla="*/ 693 h 740"/>
                <a:gd name="T26" fmla="*/ 263 w 666"/>
                <a:gd name="T27" fmla="*/ 46 h 740"/>
                <a:gd name="T28" fmla="*/ 403 w 666"/>
                <a:gd name="T29" fmla="*/ 46 h 740"/>
                <a:gd name="T30" fmla="*/ 403 w 666"/>
                <a:gd name="T31" fmla="*/ 69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0">
                  <a:moveTo>
                    <a:pt x="547" y="611"/>
                  </a:moveTo>
                  <a:lnTo>
                    <a:pt x="547" y="128"/>
                  </a:lnTo>
                  <a:cubicBezTo>
                    <a:pt x="547" y="128"/>
                    <a:pt x="653" y="14"/>
                    <a:pt x="666" y="0"/>
                  </a:cubicBezTo>
                  <a:cubicBezTo>
                    <a:pt x="666" y="0"/>
                    <a:pt x="0" y="0"/>
                    <a:pt x="0" y="0"/>
                  </a:cubicBezTo>
                  <a:cubicBezTo>
                    <a:pt x="0" y="0"/>
                    <a:pt x="0" y="0"/>
                    <a:pt x="0" y="0"/>
                  </a:cubicBezTo>
                  <a:lnTo>
                    <a:pt x="0" y="0"/>
                  </a:lnTo>
                  <a:lnTo>
                    <a:pt x="119" y="128"/>
                  </a:lnTo>
                  <a:lnTo>
                    <a:pt x="119" y="611"/>
                  </a:lnTo>
                  <a:cubicBezTo>
                    <a:pt x="119" y="611"/>
                    <a:pt x="13" y="725"/>
                    <a:pt x="0" y="740"/>
                  </a:cubicBezTo>
                  <a:lnTo>
                    <a:pt x="666" y="740"/>
                  </a:lnTo>
                  <a:cubicBezTo>
                    <a:pt x="653" y="725"/>
                    <a:pt x="547" y="611"/>
                    <a:pt x="547" y="611"/>
                  </a:cubicBezTo>
                  <a:close/>
                  <a:moveTo>
                    <a:pt x="403" y="693"/>
                  </a:moveTo>
                  <a:lnTo>
                    <a:pt x="263" y="693"/>
                  </a:lnTo>
                  <a:lnTo>
                    <a:pt x="263" y="46"/>
                  </a:lnTo>
                  <a:lnTo>
                    <a:pt x="403" y="46"/>
                  </a:lnTo>
                  <a:lnTo>
                    <a:pt x="403" y="69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2"/>
            <p:cNvSpPr>
              <a:spLocks/>
            </p:cNvSpPr>
            <p:nvPr/>
          </p:nvSpPr>
          <p:spPr bwMode="auto">
            <a:xfrm>
              <a:off x="3378200" y="3730625"/>
              <a:ext cx="65088"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29"/>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Oval 63"/>
            <p:cNvSpPr>
              <a:spLocks noChangeArrowheads="1"/>
            </p:cNvSpPr>
            <p:nvPr/>
          </p:nvSpPr>
          <p:spPr bwMode="auto">
            <a:xfrm>
              <a:off x="3403600" y="3663950"/>
              <a:ext cx="33338"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4"/>
            <p:cNvSpPr>
              <a:spLocks noEditPoints="1"/>
            </p:cNvSpPr>
            <p:nvPr/>
          </p:nvSpPr>
          <p:spPr bwMode="auto">
            <a:xfrm>
              <a:off x="3478213" y="3730625"/>
              <a:ext cx="231775"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65"/>
            <p:cNvSpPr>
              <a:spLocks/>
            </p:cNvSpPr>
            <p:nvPr/>
          </p:nvSpPr>
          <p:spPr bwMode="auto">
            <a:xfrm>
              <a:off x="4213225" y="3730625"/>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Oval 66"/>
            <p:cNvSpPr>
              <a:spLocks noChangeArrowheads="1"/>
            </p:cNvSpPr>
            <p:nvPr/>
          </p:nvSpPr>
          <p:spPr bwMode="auto">
            <a:xfrm>
              <a:off x="4238625" y="3663950"/>
              <a:ext cx="34925"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7"/>
            <p:cNvSpPr>
              <a:spLocks noEditPoints="1"/>
            </p:cNvSpPr>
            <p:nvPr/>
          </p:nvSpPr>
          <p:spPr bwMode="auto">
            <a:xfrm>
              <a:off x="4552950" y="3730625"/>
              <a:ext cx="227013" cy="142875"/>
            </a:xfrm>
            <a:custGeom>
              <a:avLst/>
              <a:gdLst>
                <a:gd name="T0" fmla="*/ 0 w 845"/>
                <a:gd name="T1" fmla="*/ 269 h 538"/>
                <a:gd name="T2" fmla="*/ 269 w 845"/>
                <a:gd name="T3" fmla="*/ 0 h 538"/>
                <a:gd name="T4" fmla="*/ 576 w 845"/>
                <a:gd name="T5" fmla="*/ 0 h 538"/>
                <a:gd name="T6" fmla="*/ 845 w 845"/>
                <a:gd name="T7" fmla="*/ 269 h 538"/>
                <a:gd name="T8" fmla="*/ 839 w 845"/>
                <a:gd name="T9" fmla="*/ 321 h 538"/>
                <a:gd name="T10" fmla="*/ 146 w 845"/>
                <a:gd name="T11" fmla="*/ 321 h 538"/>
                <a:gd name="T12" fmla="*/ 149 w 845"/>
                <a:gd name="T13" fmla="*/ 328 h 538"/>
                <a:gd name="T14" fmla="*/ 283 w 845"/>
                <a:gd name="T15" fmla="*/ 413 h 538"/>
                <a:gd name="T16" fmla="*/ 801 w 845"/>
                <a:gd name="T17" fmla="*/ 413 h 538"/>
                <a:gd name="T18" fmla="*/ 576 w 845"/>
                <a:gd name="T19" fmla="*/ 538 h 538"/>
                <a:gd name="T20" fmla="*/ 269 w 845"/>
                <a:gd name="T21" fmla="*/ 538 h 538"/>
                <a:gd name="T22" fmla="*/ 0 w 845"/>
                <a:gd name="T23" fmla="*/ 269 h 538"/>
                <a:gd name="T24" fmla="*/ 283 w 845"/>
                <a:gd name="T25" fmla="*/ 124 h 538"/>
                <a:gd name="T26" fmla="*/ 149 w 845"/>
                <a:gd name="T27" fmla="*/ 210 h 538"/>
                <a:gd name="T28" fmla="*/ 147 w 845"/>
                <a:gd name="T29" fmla="*/ 216 h 538"/>
                <a:gd name="T30" fmla="*/ 698 w 845"/>
                <a:gd name="T31" fmla="*/ 216 h 538"/>
                <a:gd name="T32" fmla="*/ 695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0"/>
                    <a:pt x="121" y="0"/>
                    <a:pt x="269" y="0"/>
                  </a:cubicBezTo>
                  <a:lnTo>
                    <a:pt x="576" y="0"/>
                  </a:lnTo>
                  <a:cubicBezTo>
                    <a:pt x="724" y="0"/>
                    <a:pt x="845" y="120"/>
                    <a:pt x="845" y="269"/>
                  </a:cubicBezTo>
                  <a:cubicBezTo>
                    <a:pt x="845" y="286"/>
                    <a:pt x="843" y="304"/>
                    <a:pt x="839" y="321"/>
                  </a:cubicBezTo>
                  <a:cubicBezTo>
                    <a:pt x="831" y="321"/>
                    <a:pt x="146" y="321"/>
                    <a:pt x="146" y="321"/>
                  </a:cubicBezTo>
                  <a:lnTo>
                    <a:pt x="149" y="328"/>
                  </a:lnTo>
                  <a:cubicBezTo>
                    <a:pt x="172" y="380"/>
                    <a:pt x="225" y="413"/>
                    <a:pt x="283" y="413"/>
                  </a:cubicBezTo>
                  <a:cubicBezTo>
                    <a:pt x="283" y="413"/>
                    <a:pt x="782" y="413"/>
                    <a:pt x="801" y="413"/>
                  </a:cubicBezTo>
                  <a:cubicBezTo>
                    <a:pt x="751" y="491"/>
                    <a:pt x="668" y="538"/>
                    <a:pt x="576" y="538"/>
                  </a:cubicBezTo>
                  <a:lnTo>
                    <a:pt x="269" y="538"/>
                  </a:lnTo>
                  <a:cubicBezTo>
                    <a:pt x="121" y="538"/>
                    <a:pt x="0" y="417"/>
                    <a:pt x="0" y="269"/>
                  </a:cubicBezTo>
                  <a:close/>
                  <a:moveTo>
                    <a:pt x="283" y="124"/>
                  </a:moveTo>
                  <a:cubicBezTo>
                    <a:pt x="225" y="124"/>
                    <a:pt x="173" y="158"/>
                    <a:pt x="149" y="210"/>
                  </a:cubicBezTo>
                  <a:lnTo>
                    <a:pt x="147" y="216"/>
                  </a:lnTo>
                  <a:lnTo>
                    <a:pt x="698" y="216"/>
                  </a:lnTo>
                  <a:lnTo>
                    <a:pt x="695" y="210"/>
                  </a:lnTo>
                  <a:cubicBezTo>
                    <a:pt x="672" y="158"/>
                    <a:pt x="619" y="124"/>
                    <a:pt x="56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a:grpSpLocks noChangeAspect="1"/>
          </p:cNvGrpSpPr>
          <p:nvPr/>
        </p:nvGrpSpPr>
        <p:grpSpPr>
          <a:xfrm>
            <a:off x="6421550" y="1344309"/>
            <a:ext cx="1377658" cy="211454"/>
            <a:chOff x="5295819" y="1290451"/>
            <a:chExt cx="1638301" cy="209550"/>
          </a:xfrm>
        </p:grpSpPr>
        <p:sp>
          <p:nvSpPr>
            <p:cNvPr id="29" name="Freeform 57"/>
            <p:cNvSpPr>
              <a:spLocks noEditPoints="1"/>
            </p:cNvSpPr>
            <p:nvPr/>
          </p:nvSpPr>
          <p:spPr bwMode="auto">
            <a:xfrm>
              <a:off x="5630782" y="1303151"/>
              <a:ext cx="285750" cy="196850"/>
            </a:xfrm>
            <a:custGeom>
              <a:avLst/>
              <a:gdLst>
                <a:gd name="T0" fmla="*/ 699 w 1069"/>
                <a:gd name="T1" fmla="*/ 0 h 740"/>
                <a:gd name="T2" fmla="*/ 1069 w 1069"/>
                <a:gd name="T3" fmla="*/ 370 h 740"/>
                <a:gd name="T4" fmla="*/ 699 w 1069"/>
                <a:gd name="T5" fmla="*/ 740 h 740"/>
                <a:gd name="T6" fmla="*/ 119 w 1069"/>
                <a:gd name="T7" fmla="*/ 740 h 740"/>
                <a:gd name="T8" fmla="*/ 119 w 1069"/>
                <a:gd name="T9" fmla="*/ 143 h 740"/>
                <a:gd name="T10" fmla="*/ 0 w 1069"/>
                <a:gd name="T11" fmla="*/ 0 h 740"/>
                <a:gd name="T12" fmla="*/ 699 w 1069"/>
                <a:gd name="T13" fmla="*/ 0 h 740"/>
                <a:gd name="T14" fmla="*/ 277 w 1069"/>
                <a:gd name="T15" fmla="*/ 158 h 740"/>
                <a:gd name="T16" fmla="*/ 277 w 1069"/>
                <a:gd name="T17" fmla="*/ 581 h 740"/>
                <a:gd name="T18" fmla="*/ 699 w 1069"/>
                <a:gd name="T19" fmla="*/ 581 h 740"/>
                <a:gd name="T20" fmla="*/ 911 w 1069"/>
                <a:gd name="T21" fmla="*/ 370 h 740"/>
                <a:gd name="T22" fmla="*/ 699 w 1069"/>
                <a:gd name="T23" fmla="*/ 158 h 740"/>
                <a:gd name="T24" fmla="*/ 277 w 1069"/>
                <a:gd name="T25" fmla="*/ 15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740">
                  <a:moveTo>
                    <a:pt x="699" y="0"/>
                  </a:moveTo>
                  <a:cubicBezTo>
                    <a:pt x="903" y="0"/>
                    <a:pt x="1069" y="166"/>
                    <a:pt x="1069" y="370"/>
                  </a:cubicBezTo>
                  <a:cubicBezTo>
                    <a:pt x="1069" y="574"/>
                    <a:pt x="903" y="740"/>
                    <a:pt x="699" y="740"/>
                  </a:cubicBezTo>
                  <a:lnTo>
                    <a:pt x="119" y="740"/>
                  </a:lnTo>
                  <a:lnTo>
                    <a:pt x="119" y="143"/>
                  </a:lnTo>
                  <a:cubicBezTo>
                    <a:pt x="119" y="143"/>
                    <a:pt x="13" y="15"/>
                    <a:pt x="0" y="0"/>
                  </a:cubicBezTo>
                  <a:cubicBezTo>
                    <a:pt x="22" y="0"/>
                    <a:pt x="699" y="0"/>
                    <a:pt x="699" y="0"/>
                  </a:cubicBezTo>
                  <a:close/>
                  <a:moveTo>
                    <a:pt x="277" y="158"/>
                  </a:moveTo>
                  <a:lnTo>
                    <a:pt x="277" y="581"/>
                  </a:lnTo>
                  <a:lnTo>
                    <a:pt x="699" y="581"/>
                  </a:lnTo>
                  <a:cubicBezTo>
                    <a:pt x="816" y="581"/>
                    <a:pt x="911" y="486"/>
                    <a:pt x="911" y="370"/>
                  </a:cubicBezTo>
                  <a:cubicBezTo>
                    <a:pt x="911" y="253"/>
                    <a:pt x="816" y="158"/>
                    <a:pt x="699" y="158"/>
                  </a:cubicBezTo>
                  <a:lnTo>
                    <a:pt x="277" y="15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8"/>
            <p:cNvSpPr>
              <a:spLocks/>
            </p:cNvSpPr>
            <p:nvPr/>
          </p:nvSpPr>
          <p:spPr bwMode="auto">
            <a:xfrm>
              <a:off x="5945107" y="1357126"/>
              <a:ext cx="165100" cy="142875"/>
            </a:xfrm>
            <a:custGeom>
              <a:avLst/>
              <a:gdLst>
                <a:gd name="T0" fmla="*/ 0 w 616"/>
                <a:gd name="T1" fmla="*/ 269 h 539"/>
                <a:gd name="T2" fmla="*/ 284 w 616"/>
                <a:gd name="T3" fmla="*/ 0 h 539"/>
                <a:gd name="T4" fmla="*/ 616 w 616"/>
                <a:gd name="T5" fmla="*/ 0 h 539"/>
                <a:gd name="T6" fmla="*/ 501 w 616"/>
                <a:gd name="T7" fmla="*/ 123 h 539"/>
                <a:gd name="T8" fmla="*/ 300 w 616"/>
                <a:gd name="T9" fmla="*/ 123 h 539"/>
                <a:gd name="T10" fmla="*/ 142 w 616"/>
                <a:gd name="T11" fmla="*/ 272 h 539"/>
                <a:gd name="T12" fmla="*/ 142 w 616"/>
                <a:gd name="T13" fmla="*/ 539 h 539"/>
                <a:gd name="T14" fmla="*/ 0 w 616"/>
                <a:gd name="T15" fmla="*/ 539 h 539"/>
                <a:gd name="T16" fmla="*/ 0 w 616"/>
                <a:gd name="T17" fmla="*/ 26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539">
                  <a:moveTo>
                    <a:pt x="0" y="269"/>
                  </a:moveTo>
                  <a:cubicBezTo>
                    <a:pt x="0" y="121"/>
                    <a:pt x="127" y="0"/>
                    <a:pt x="284" y="0"/>
                  </a:cubicBezTo>
                  <a:lnTo>
                    <a:pt x="616" y="0"/>
                  </a:lnTo>
                  <a:cubicBezTo>
                    <a:pt x="603" y="14"/>
                    <a:pt x="504" y="120"/>
                    <a:pt x="501" y="123"/>
                  </a:cubicBezTo>
                  <a:lnTo>
                    <a:pt x="300" y="123"/>
                  </a:lnTo>
                  <a:cubicBezTo>
                    <a:pt x="213" y="123"/>
                    <a:pt x="142" y="190"/>
                    <a:pt x="142" y="272"/>
                  </a:cubicBezTo>
                  <a:lnTo>
                    <a:pt x="142" y="539"/>
                  </a:lnTo>
                  <a:lnTo>
                    <a:pt x="0" y="539"/>
                  </a:lnTo>
                  <a:cubicBezTo>
                    <a:pt x="0" y="529"/>
                    <a:pt x="0" y="269"/>
                    <a:pt x="0" y="26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9"/>
            <p:cNvSpPr>
              <a:spLocks/>
            </p:cNvSpPr>
            <p:nvPr/>
          </p:nvSpPr>
          <p:spPr bwMode="auto">
            <a:xfrm>
              <a:off x="6218157" y="1357126"/>
              <a:ext cx="249238" cy="142875"/>
            </a:xfrm>
            <a:custGeom>
              <a:avLst/>
              <a:gdLst>
                <a:gd name="T0" fmla="*/ 926 w 926"/>
                <a:gd name="T1" fmla="*/ 0 h 539"/>
                <a:gd name="T2" fmla="*/ 515 w 926"/>
                <a:gd name="T3" fmla="*/ 514 h 539"/>
                <a:gd name="T4" fmla="*/ 463 w 926"/>
                <a:gd name="T5" fmla="*/ 539 h 539"/>
                <a:gd name="T6" fmla="*/ 411 w 926"/>
                <a:gd name="T7" fmla="*/ 514 h 539"/>
                <a:gd name="T8" fmla="*/ 0 w 926"/>
                <a:gd name="T9" fmla="*/ 0 h 539"/>
                <a:gd name="T10" fmla="*/ 178 w 926"/>
                <a:gd name="T11" fmla="*/ 0 h 539"/>
                <a:gd name="T12" fmla="*/ 441 w 926"/>
                <a:gd name="T13" fmla="*/ 328 h 539"/>
                <a:gd name="T14" fmla="*/ 463 w 926"/>
                <a:gd name="T15" fmla="*/ 338 h 539"/>
                <a:gd name="T16" fmla="*/ 485 w 926"/>
                <a:gd name="T17" fmla="*/ 328 h 539"/>
                <a:gd name="T18" fmla="*/ 748 w 926"/>
                <a:gd name="T19" fmla="*/ 0 h 539"/>
                <a:gd name="T20" fmla="*/ 926 w 926"/>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6" h="539">
                  <a:moveTo>
                    <a:pt x="926" y="0"/>
                  </a:moveTo>
                  <a:cubicBezTo>
                    <a:pt x="914" y="15"/>
                    <a:pt x="515" y="514"/>
                    <a:pt x="515" y="514"/>
                  </a:cubicBezTo>
                  <a:cubicBezTo>
                    <a:pt x="502" y="529"/>
                    <a:pt x="482" y="539"/>
                    <a:pt x="463" y="539"/>
                  </a:cubicBezTo>
                  <a:cubicBezTo>
                    <a:pt x="444" y="539"/>
                    <a:pt x="424" y="529"/>
                    <a:pt x="411" y="514"/>
                  </a:cubicBezTo>
                  <a:cubicBezTo>
                    <a:pt x="411" y="514"/>
                    <a:pt x="50" y="63"/>
                    <a:pt x="0" y="0"/>
                  </a:cubicBezTo>
                  <a:lnTo>
                    <a:pt x="178" y="0"/>
                  </a:lnTo>
                  <a:cubicBezTo>
                    <a:pt x="181" y="3"/>
                    <a:pt x="441" y="328"/>
                    <a:pt x="441" y="328"/>
                  </a:cubicBezTo>
                  <a:cubicBezTo>
                    <a:pt x="446" y="334"/>
                    <a:pt x="454" y="338"/>
                    <a:pt x="463" y="338"/>
                  </a:cubicBezTo>
                  <a:cubicBezTo>
                    <a:pt x="471" y="338"/>
                    <a:pt x="479" y="334"/>
                    <a:pt x="485" y="328"/>
                  </a:cubicBezTo>
                  <a:cubicBezTo>
                    <a:pt x="485" y="328"/>
                    <a:pt x="745" y="3"/>
                    <a:pt x="748" y="0"/>
                  </a:cubicBezTo>
                  <a:lnTo>
                    <a:pt x="9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60"/>
            <p:cNvSpPr>
              <a:spLocks noEditPoints="1"/>
            </p:cNvSpPr>
            <p:nvPr/>
          </p:nvSpPr>
          <p:spPr bwMode="auto">
            <a:xfrm>
              <a:off x="6707107" y="1357126"/>
              <a:ext cx="39688" cy="39688"/>
            </a:xfrm>
            <a:custGeom>
              <a:avLst/>
              <a:gdLst>
                <a:gd name="T0" fmla="*/ 129 w 151"/>
                <a:gd name="T1" fmla="*/ 129 h 151"/>
                <a:gd name="T2" fmla="*/ 75 w 151"/>
                <a:gd name="T3" fmla="*/ 151 h 151"/>
                <a:gd name="T4" fmla="*/ 21 w 151"/>
                <a:gd name="T5" fmla="*/ 129 h 151"/>
                <a:gd name="T6" fmla="*/ 0 w 151"/>
                <a:gd name="T7" fmla="*/ 75 h 151"/>
                <a:gd name="T8" fmla="*/ 22 w 151"/>
                <a:gd name="T9" fmla="*/ 22 h 151"/>
                <a:gd name="T10" fmla="*/ 75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5 w 151"/>
                <a:gd name="T25" fmla="*/ 141 h 151"/>
                <a:gd name="T26" fmla="*/ 121 w 151"/>
                <a:gd name="T27" fmla="*/ 122 h 151"/>
                <a:gd name="T28" fmla="*/ 140 w 151"/>
                <a:gd name="T29" fmla="*/ 75 h 151"/>
                <a:gd name="T30" fmla="*/ 121 w 151"/>
                <a:gd name="T31" fmla="*/ 29 h 151"/>
                <a:gd name="T32" fmla="*/ 75 w 151"/>
                <a:gd name="T33" fmla="*/ 10 h 151"/>
                <a:gd name="T34" fmla="*/ 29 w 151"/>
                <a:gd name="T35" fmla="*/ 29 h 151"/>
                <a:gd name="T36" fmla="*/ 74 w 151"/>
                <a:gd name="T37" fmla="*/ 33 h 151"/>
                <a:gd name="T38" fmla="*/ 96 w 151"/>
                <a:gd name="T39" fmla="*/ 36 h 151"/>
                <a:gd name="T40" fmla="*/ 109 w 151"/>
                <a:gd name="T41" fmla="*/ 58 h 151"/>
                <a:gd name="T42" fmla="*/ 101 w 151"/>
                <a:gd name="T43" fmla="*/ 74 h 151"/>
                <a:gd name="T44" fmla="*/ 89 w 151"/>
                <a:gd name="T45" fmla="*/ 78 h 151"/>
                <a:gd name="T46" fmla="*/ 103 w 151"/>
                <a:gd name="T47" fmla="*/ 86 h 151"/>
                <a:gd name="T48" fmla="*/ 108 w 151"/>
                <a:gd name="T49" fmla="*/ 99 h 151"/>
                <a:gd name="T50" fmla="*/ 108 w 151"/>
                <a:gd name="T51" fmla="*/ 105 h 151"/>
                <a:gd name="T52" fmla="*/ 108 w 151"/>
                <a:gd name="T53" fmla="*/ 111 h 151"/>
                <a:gd name="T54" fmla="*/ 109 w 151"/>
                <a:gd name="T55" fmla="*/ 116 h 151"/>
                <a:gd name="T56" fmla="*/ 109 w 151"/>
                <a:gd name="T57" fmla="*/ 117 h 151"/>
                <a:gd name="T58" fmla="*/ 96 w 151"/>
                <a:gd name="T59" fmla="*/ 117 h 151"/>
                <a:gd name="T60" fmla="*/ 95 w 151"/>
                <a:gd name="T61" fmla="*/ 116 h 151"/>
                <a:gd name="T62" fmla="*/ 95 w 151"/>
                <a:gd name="T63" fmla="*/ 115 h 151"/>
                <a:gd name="T64" fmla="*/ 95 w 151"/>
                <a:gd name="T65" fmla="*/ 112 h 151"/>
                <a:gd name="T66" fmla="*/ 95 w 151"/>
                <a:gd name="T67" fmla="*/ 106 h 151"/>
                <a:gd name="T68" fmla="*/ 87 w 151"/>
                <a:gd name="T69" fmla="*/ 87 h 151"/>
                <a:gd name="T70" fmla="*/ 71 w 151"/>
                <a:gd name="T71" fmla="*/ 84 h 151"/>
                <a:gd name="T72" fmla="*/ 59 w 151"/>
                <a:gd name="T73" fmla="*/ 84 h 151"/>
                <a:gd name="T74" fmla="*/ 59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59 w 151"/>
                <a:gd name="T87" fmla="*/ 43 h 151"/>
                <a:gd name="T88" fmla="*/ 59 w 151"/>
                <a:gd name="T89" fmla="*/ 74 h 151"/>
                <a:gd name="T90" fmla="*/ 72 w 151"/>
                <a:gd name="T91" fmla="*/ 74 h 151"/>
                <a:gd name="T92" fmla="*/ 86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4" y="144"/>
                    <a:pt x="96" y="151"/>
                    <a:pt x="75" y="151"/>
                  </a:cubicBezTo>
                  <a:cubicBezTo>
                    <a:pt x="54" y="151"/>
                    <a:pt x="36" y="144"/>
                    <a:pt x="21" y="129"/>
                  </a:cubicBezTo>
                  <a:cubicBezTo>
                    <a:pt x="7" y="114"/>
                    <a:pt x="0" y="96"/>
                    <a:pt x="0" y="75"/>
                  </a:cubicBezTo>
                  <a:cubicBezTo>
                    <a:pt x="0" y="54"/>
                    <a:pt x="7" y="37"/>
                    <a:pt x="22" y="22"/>
                  </a:cubicBezTo>
                  <a:cubicBezTo>
                    <a:pt x="36" y="7"/>
                    <a:pt x="54" y="0"/>
                    <a:pt x="75" y="0"/>
                  </a:cubicBezTo>
                  <a:cubicBezTo>
                    <a:pt x="96" y="0"/>
                    <a:pt x="114" y="7"/>
                    <a:pt x="129" y="22"/>
                  </a:cubicBezTo>
                  <a:cubicBezTo>
                    <a:pt x="144" y="36"/>
                    <a:pt x="151" y="54"/>
                    <a:pt x="151" y="75"/>
                  </a:cubicBezTo>
                  <a:cubicBezTo>
                    <a:pt x="151" y="96"/>
                    <a:pt x="144" y="114"/>
                    <a:pt x="129" y="129"/>
                  </a:cubicBezTo>
                  <a:close/>
                  <a:moveTo>
                    <a:pt x="29" y="29"/>
                  </a:moveTo>
                  <a:cubicBezTo>
                    <a:pt x="16" y="42"/>
                    <a:pt x="10" y="57"/>
                    <a:pt x="10" y="75"/>
                  </a:cubicBezTo>
                  <a:cubicBezTo>
                    <a:pt x="10" y="94"/>
                    <a:pt x="16" y="109"/>
                    <a:pt x="29" y="122"/>
                  </a:cubicBezTo>
                  <a:cubicBezTo>
                    <a:pt x="42" y="135"/>
                    <a:pt x="57" y="141"/>
                    <a:pt x="75" y="141"/>
                  </a:cubicBezTo>
                  <a:cubicBezTo>
                    <a:pt x="93" y="141"/>
                    <a:pt x="109" y="135"/>
                    <a:pt x="121" y="122"/>
                  </a:cubicBezTo>
                  <a:cubicBezTo>
                    <a:pt x="134" y="109"/>
                    <a:pt x="140" y="94"/>
                    <a:pt x="140" y="75"/>
                  </a:cubicBezTo>
                  <a:cubicBezTo>
                    <a:pt x="140" y="57"/>
                    <a:pt x="134" y="42"/>
                    <a:pt x="121" y="29"/>
                  </a:cubicBezTo>
                  <a:cubicBezTo>
                    <a:pt x="109" y="16"/>
                    <a:pt x="93" y="10"/>
                    <a:pt x="75" y="10"/>
                  </a:cubicBezTo>
                  <a:cubicBezTo>
                    <a:pt x="57" y="10"/>
                    <a:pt x="42" y="16"/>
                    <a:pt x="29" y="29"/>
                  </a:cubicBezTo>
                  <a:close/>
                  <a:moveTo>
                    <a:pt x="74" y="33"/>
                  </a:moveTo>
                  <a:cubicBezTo>
                    <a:pt x="84" y="33"/>
                    <a:pt x="92" y="34"/>
                    <a:pt x="96" y="36"/>
                  </a:cubicBezTo>
                  <a:cubicBezTo>
                    <a:pt x="105" y="40"/>
                    <a:pt x="109" y="47"/>
                    <a:pt x="109" y="58"/>
                  </a:cubicBezTo>
                  <a:cubicBezTo>
                    <a:pt x="109" y="65"/>
                    <a:pt x="107" y="70"/>
                    <a:pt x="101" y="74"/>
                  </a:cubicBezTo>
                  <a:cubicBezTo>
                    <a:pt x="98" y="76"/>
                    <a:pt x="94" y="77"/>
                    <a:pt x="89" y="78"/>
                  </a:cubicBezTo>
                  <a:cubicBezTo>
                    <a:pt x="96" y="79"/>
                    <a:pt x="100" y="82"/>
                    <a:pt x="103" y="86"/>
                  </a:cubicBezTo>
                  <a:cubicBezTo>
                    <a:pt x="106" y="91"/>
                    <a:pt x="108" y="95"/>
                    <a:pt x="108" y="99"/>
                  </a:cubicBezTo>
                  <a:lnTo>
                    <a:pt x="108" y="105"/>
                  </a:lnTo>
                  <a:cubicBezTo>
                    <a:pt x="108" y="107"/>
                    <a:pt x="108" y="109"/>
                    <a:pt x="108" y="111"/>
                  </a:cubicBezTo>
                  <a:cubicBezTo>
                    <a:pt x="108" y="114"/>
                    <a:pt x="109" y="115"/>
                    <a:pt x="109" y="116"/>
                  </a:cubicBezTo>
                  <a:lnTo>
                    <a:pt x="109" y="117"/>
                  </a:lnTo>
                  <a:lnTo>
                    <a:pt x="96" y="117"/>
                  </a:lnTo>
                  <a:cubicBezTo>
                    <a:pt x="96" y="116"/>
                    <a:pt x="96" y="116"/>
                    <a:pt x="95" y="116"/>
                  </a:cubicBezTo>
                  <a:cubicBezTo>
                    <a:pt x="95" y="116"/>
                    <a:pt x="95" y="115"/>
                    <a:pt x="95" y="115"/>
                  </a:cubicBezTo>
                  <a:lnTo>
                    <a:pt x="95" y="112"/>
                  </a:lnTo>
                  <a:lnTo>
                    <a:pt x="95" y="106"/>
                  </a:lnTo>
                  <a:cubicBezTo>
                    <a:pt x="95" y="96"/>
                    <a:pt x="92" y="90"/>
                    <a:pt x="87" y="87"/>
                  </a:cubicBezTo>
                  <a:cubicBezTo>
                    <a:pt x="84" y="85"/>
                    <a:pt x="79" y="84"/>
                    <a:pt x="71" y="84"/>
                  </a:cubicBezTo>
                  <a:lnTo>
                    <a:pt x="59" y="84"/>
                  </a:lnTo>
                  <a:lnTo>
                    <a:pt x="59" y="117"/>
                  </a:lnTo>
                  <a:lnTo>
                    <a:pt x="45" y="117"/>
                  </a:lnTo>
                  <a:lnTo>
                    <a:pt x="45" y="33"/>
                  </a:lnTo>
                  <a:lnTo>
                    <a:pt x="74" y="33"/>
                  </a:lnTo>
                  <a:close/>
                  <a:moveTo>
                    <a:pt x="90" y="47"/>
                  </a:moveTo>
                  <a:cubicBezTo>
                    <a:pt x="86" y="44"/>
                    <a:pt x="80" y="43"/>
                    <a:pt x="72" y="43"/>
                  </a:cubicBezTo>
                  <a:lnTo>
                    <a:pt x="59" y="43"/>
                  </a:lnTo>
                  <a:lnTo>
                    <a:pt x="59" y="74"/>
                  </a:lnTo>
                  <a:lnTo>
                    <a:pt x="72" y="74"/>
                  </a:lnTo>
                  <a:cubicBezTo>
                    <a:pt x="79" y="74"/>
                    <a:pt x="83" y="73"/>
                    <a:pt x="86" y="72"/>
                  </a:cubicBezTo>
                  <a:cubicBezTo>
                    <a:pt x="92" y="69"/>
                    <a:pt x="95" y="65"/>
                    <a:pt x="95" y="59"/>
                  </a:cubicBezTo>
                  <a:cubicBezTo>
                    <a:pt x="95" y="53"/>
                    <a:pt x="93" y="49"/>
                    <a:pt x="90" y="4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61"/>
            <p:cNvSpPr>
              <a:spLocks noEditPoints="1"/>
            </p:cNvSpPr>
            <p:nvPr/>
          </p:nvSpPr>
          <p:spPr bwMode="auto">
            <a:xfrm>
              <a:off x="6754732" y="1303151"/>
              <a:ext cx="179388" cy="196850"/>
            </a:xfrm>
            <a:custGeom>
              <a:avLst/>
              <a:gdLst>
                <a:gd name="T0" fmla="*/ 547 w 666"/>
                <a:gd name="T1" fmla="*/ 611 h 740"/>
                <a:gd name="T2" fmla="*/ 547 w 666"/>
                <a:gd name="T3" fmla="*/ 128 h 740"/>
                <a:gd name="T4" fmla="*/ 666 w 666"/>
                <a:gd name="T5" fmla="*/ 0 h 740"/>
                <a:gd name="T6" fmla="*/ 0 w 666"/>
                <a:gd name="T7" fmla="*/ 0 h 740"/>
                <a:gd name="T8" fmla="*/ 0 w 666"/>
                <a:gd name="T9" fmla="*/ 0 h 740"/>
                <a:gd name="T10" fmla="*/ 0 w 666"/>
                <a:gd name="T11" fmla="*/ 0 h 740"/>
                <a:gd name="T12" fmla="*/ 119 w 666"/>
                <a:gd name="T13" fmla="*/ 128 h 740"/>
                <a:gd name="T14" fmla="*/ 119 w 666"/>
                <a:gd name="T15" fmla="*/ 611 h 740"/>
                <a:gd name="T16" fmla="*/ 0 w 666"/>
                <a:gd name="T17" fmla="*/ 740 h 740"/>
                <a:gd name="T18" fmla="*/ 666 w 666"/>
                <a:gd name="T19" fmla="*/ 740 h 740"/>
                <a:gd name="T20" fmla="*/ 547 w 666"/>
                <a:gd name="T21" fmla="*/ 611 h 740"/>
                <a:gd name="T22" fmla="*/ 403 w 666"/>
                <a:gd name="T23" fmla="*/ 693 h 740"/>
                <a:gd name="T24" fmla="*/ 263 w 666"/>
                <a:gd name="T25" fmla="*/ 693 h 740"/>
                <a:gd name="T26" fmla="*/ 263 w 666"/>
                <a:gd name="T27" fmla="*/ 46 h 740"/>
                <a:gd name="T28" fmla="*/ 403 w 666"/>
                <a:gd name="T29" fmla="*/ 46 h 740"/>
                <a:gd name="T30" fmla="*/ 403 w 666"/>
                <a:gd name="T31" fmla="*/ 69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0">
                  <a:moveTo>
                    <a:pt x="547" y="611"/>
                  </a:moveTo>
                  <a:lnTo>
                    <a:pt x="547" y="128"/>
                  </a:lnTo>
                  <a:cubicBezTo>
                    <a:pt x="547" y="128"/>
                    <a:pt x="653" y="14"/>
                    <a:pt x="666" y="0"/>
                  </a:cubicBezTo>
                  <a:cubicBezTo>
                    <a:pt x="666" y="0"/>
                    <a:pt x="0" y="0"/>
                    <a:pt x="0" y="0"/>
                  </a:cubicBezTo>
                  <a:cubicBezTo>
                    <a:pt x="0" y="0"/>
                    <a:pt x="0" y="0"/>
                    <a:pt x="0" y="0"/>
                  </a:cubicBezTo>
                  <a:lnTo>
                    <a:pt x="0" y="0"/>
                  </a:lnTo>
                  <a:lnTo>
                    <a:pt x="119" y="128"/>
                  </a:lnTo>
                  <a:lnTo>
                    <a:pt x="119" y="611"/>
                  </a:lnTo>
                  <a:cubicBezTo>
                    <a:pt x="119" y="611"/>
                    <a:pt x="13" y="725"/>
                    <a:pt x="0" y="740"/>
                  </a:cubicBezTo>
                  <a:lnTo>
                    <a:pt x="666" y="740"/>
                  </a:lnTo>
                  <a:cubicBezTo>
                    <a:pt x="653" y="725"/>
                    <a:pt x="547" y="611"/>
                    <a:pt x="547" y="611"/>
                  </a:cubicBezTo>
                  <a:close/>
                  <a:moveTo>
                    <a:pt x="403" y="693"/>
                  </a:moveTo>
                  <a:lnTo>
                    <a:pt x="263" y="693"/>
                  </a:lnTo>
                  <a:lnTo>
                    <a:pt x="263" y="46"/>
                  </a:lnTo>
                  <a:lnTo>
                    <a:pt x="403" y="46"/>
                  </a:lnTo>
                  <a:lnTo>
                    <a:pt x="403" y="69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2"/>
            <p:cNvSpPr>
              <a:spLocks/>
            </p:cNvSpPr>
            <p:nvPr/>
          </p:nvSpPr>
          <p:spPr bwMode="auto">
            <a:xfrm>
              <a:off x="5295819" y="1357126"/>
              <a:ext cx="65088"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29"/>
                    <a:pt x="111" y="133"/>
                    <a:pt x="111" y="13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Oval 63"/>
            <p:cNvSpPr>
              <a:spLocks noChangeArrowheads="1"/>
            </p:cNvSpPr>
            <p:nvPr/>
          </p:nvSpPr>
          <p:spPr bwMode="auto">
            <a:xfrm>
              <a:off x="5321219" y="1290451"/>
              <a:ext cx="33338" cy="33338"/>
            </a:xfrm>
            <a:prstGeom prst="ellipse">
              <a:avLst/>
            </a:pr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64"/>
            <p:cNvSpPr>
              <a:spLocks noEditPoints="1"/>
            </p:cNvSpPr>
            <p:nvPr/>
          </p:nvSpPr>
          <p:spPr bwMode="auto">
            <a:xfrm>
              <a:off x="5395832" y="1357126"/>
              <a:ext cx="231775"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5"/>
            <p:cNvSpPr>
              <a:spLocks/>
            </p:cNvSpPr>
            <p:nvPr/>
          </p:nvSpPr>
          <p:spPr bwMode="auto">
            <a:xfrm>
              <a:off x="6130844" y="1357126"/>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66"/>
            <p:cNvSpPr>
              <a:spLocks noChangeArrowheads="1"/>
            </p:cNvSpPr>
            <p:nvPr/>
          </p:nvSpPr>
          <p:spPr bwMode="auto">
            <a:xfrm>
              <a:off x="6156244" y="1290451"/>
              <a:ext cx="34925" cy="33338"/>
            </a:xfrm>
            <a:prstGeom prst="ellipse">
              <a:avLst/>
            </a:pr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7"/>
            <p:cNvSpPr>
              <a:spLocks noEditPoints="1"/>
            </p:cNvSpPr>
            <p:nvPr/>
          </p:nvSpPr>
          <p:spPr bwMode="auto">
            <a:xfrm>
              <a:off x="6470569" y="1357126"/>
              <a:ext cx="227013" cy="142875"/>
            </a:xfrm>
            <a:custGeom>
              <a:avLst/>
              <a:gdLst>
                <a:gd name="T0" fmla="*/ 0 w 845"/>
                <a:gd name="T1" fmla="*/ 269 h 538"/>
                <a:gd name="T2" fmla="*/ 269 w 845"/>
                <a:gd name="T3" fmla="*/ 0 h 538"/>
                <a:gd name="T4" fmla="*/ 576 w 845"/>
                <a:gd name="T5" fmla="*/ 0 h 538"/>
                <a:gd name="T6" fmla="*/ 845 w 845"/>
                <a:gd name="T7" fmla="*/ 269 h 538"/>
                <a:gd name="T8" fmla="*/ 839 w 845"/>
                <a:gd name="T9" fmla="*/ 321 h 538"/>
                <a:gd name="T10" fmla="*/ 146 w 845"/>
                <a:gd name="T11" fmla="*/ 321 h 538"/>
                <a:gd name="T12" fmla="*/ 149 w 845"/>
                <a:gd name="T13" fmla="*/ 328 h 538"/>
                <a:gd name="T14" fmla="*/ 283 w 845"/>
                <a:gd name="T15" fmla="*/ 413 h 538"/>
                <a:gd name="T16" fmla="*/ 801 w 845"/>
                <a:gd name="T17" fmla="*/ 413 h 538"/>
                <a:gd name="T18" fmla="*/ 576 w 845"/>
                <a:gd name="T19" fmla="*/ 538 h 538"/>
                <a:gd name="T20" fmla="*/ 269 w 845"/>
                <a:gd name="T21" fmla="*/ 538 h 538"/>
                <a:gd name="T22" fmla="*/ 0 w 845"/>
                <a:gd name="T23" fmla="*/ 269 h 538"/>
                <a:gd name="T24" fmla="*/ 283 w 845"/>
                <a:gd name="T25" fmla="*/ 124 h 538"/>
                <a:gd name="T26" fmla="*/ 149 w 845"/>
                <a:gd name="T27" fmla="*/ 210 h 538"/>
                <a:gd name="T28" fmla="*/ 147 w 845"/>
                <a:gd name="T29" fmla="*/ 216 h 538"/>
                <a:gd name="T30" fmla="*/ 698 w 845"/>
                <a:gd name="T31" fmla="*/ 216 h 538"/>
                <a:gd name="T32" fmla="*/ 695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0"/>
                    <a:pt x="121" y="0"/>
                    <a:pt x="269" y="0"/>
                  </a:cubicBezTo>
                  <a:lnTo>
                    <a:pt x="576" y="0"/>
                  </a:lnTo>
                  <a:cubicBezTo>
                    <a:pt x="724" y="0"/>
                    <a:pt x="845" y="120"/>
                    <a:pt x="845" y="269"/>
                  </a:cubicBezTo>
                  <a:cubicBezTo>
                    <a:pt x="845" y="286"/>
                    <a:pt x="843" y="304"/>
                    <a:pt x="839" y="321"/>
                  </a:cubicBezTo>
                  <a:cubicBezTo>
                    <a:pt x="831" y="321"/>
                    <a:pt x="146" y="321"/>
                    <a:pt x="146" y="321"/>
                  </a:cubicBezTo>
                  <a:lnTo>
                    <a:pt x="149" y="328"/>
                  </a:lnTo>
                  <a:cubicBezTo>
                    <a:pt x="172" y="380"/>
                    <a:pt x="225" y="413"/>
                    <a:pt x="283" y="413"/>
                  </a:cubicBezTo>
                  <a:cubicBezTo>
                    <a:pt x="283" y="413"/>
                    <a:pt x="782" y="413"/>
                    <a:pt x="801" y="413"/>
                  </a:cubicBezTo>
                  <a:cubicBezTo>
                    <a:pt x="751" y="491"/>
                    <a:pt x="668" y="538"/>
                    <a:pt x="576" y="538"/>
                  </a:cubicBezTo>
                  <a:lnTo>
                    <a:pt x="269" y="538"/>
                  </a:lnTo>
                  <a:cubicBezTo>
                    <a:pt x="121" y="538"/>
                    <a:pt x="0" y="417"/>
                    <a:pt x="0" y="269"/>
                  </a:cubicBezTo>
                  <a:close/>
                  <a:moveTo>
                    <a:pt x="283" y="124"/>
                  </a:moveTo>
                  <a:cubicBezTo>
                    <a:pt x="225" y="124"/>
                    <a:pt x="173" y="158"/>
                    <a:pt x="149" y="210"/>
                  </a:cubicBezTo>
                  <a:lnTo>
                    <a:pt x="147" y="216"/>
                  </a:lnTo>
                  <a:lnTo>
                    <a:pt x="698" y="216"/>
                  </a:lnTo>
                  <a:lnTo>
                    <a:pt x="695" y="210"/>
                  </a:lnTo>
                  <a:cubicBezTo>
                    <a:pt x="672" y="158"/>
                    <a:pt x="619" y="124"/>
                    <a:pt x="562" y="124"/>
                  </a:cubicBezTo>
                  <a:lnTo>
                    <a:pt x="283" y="12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p:cNvGrpSpPr>
            <a:grpSpLocks noChangeAspect="1"/>
          </p:cNvGrpSpPr>
          <p:nvPr/>
        </p:nvGrpSpPr>
        <p:grpSpPr>
          <a:xfrm>
            <a:off x="6364591" y="3354443"/>
            <a:ext cx="1890713" cy="189071"/>
            <a:chOff x="5295819" y="1922211"/>
            <a:chExt cx="2514601" cy="209550"/>
          </a:xfrm>
        </p:grpSpPr>
        <p:grpSp>
          <p:nvGrpSpPr>
            <p:cNvPr id="51" name="Group 50"/>
            <p:cNvGrpSpPr/>
            <p:nvPr/>
          </p:nvGrpSpPr>
          <p:grpSpPr>
            <a:xfrm>
              <a:off x="5295819" y="1922211"/>
              <a:ext cx="2462213" cy="209550"/>
              <a:chOff x="5295819" y="1922211"/>
              <a:chExt cx="2462213" cy="209550"/>
            </a:xfrm>
          </p:grpSpPr>
          <p:sp>
            <p:nvSpPr>
              <p:cNvPr id="53" name="Freeform 71"/>
              <p:cNvSpPr>
                <a:spLocks/>
              </p:cNvSpPr>
              <p:nvPr/>
            </p:nvSpPr>
            <p:spPr bwMode="auto">
              <a:xfrm>
                <a:off x="7297657" y="1988886"/>
                <a:ext cx="196850" cy="142875"/>
              </a:xfrm>
              <a:custGeom>
                <a:avLst/>
                <a:gdLst>
                  <a:gd name="T0" fmla="*/ 135 w 725"/>
                  <a:gd name="T1" fmla="*/ 0 h 539"/>
                  <a:gd name="T2" fmla="*/ 135 w 725"/>
                  <a:gd name="T3" fmla="*/ 270 h 539"/>
                  <a:gd name="T4" fmla="*/ 288 w 725"/>
                  <a:gd name="T5" fmla="*/ 416 h 539"/>
                  <a:gd name="T6" fmla="*/ 590 w 725"/>
                  <a:gd name="T7" fmla="*/ 416 h 539"/>
                  <a:gd name="T8" fmla="*/ 590 w 725"/>
                  <a:gd name="T9" fmla="*/ 0 h 539"/>
                  <a:gd name="T10" fmla="*/ 725 w 725"/>
                  <a:gd name="T11" fmla="*/ 0 h 539"/>
                  <a:gd name="T12" fmla="*/ 725 w 725"/>
                  <a:gd name="T13" fmla="*/ 539 h 539"/>
                  <a:gd name="T14" fmla="*/ 269 w 725"/>
                  <a:gd name="T15" fmla="*/ 539 h 539"/>
                  <a:gd name="T16" fmla="*/ 0 w 725"/>
                  <a:gd name="T17" fmla="*/ 270 h 539"/>
                  <a:gd name="T18" fmla="*/ 0 w 725"/>
                  <a:gd name="T19" fmla="*/ 0 h 539"/>
                  <a:gd name="T20" fmla="*/ 135 w 725"/>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5" h="539">
                    <a:moveTo>
                      <a:pt x="135" y="0"/>
                    </a:moveTo>
                    <a:lnTo>
                      <a:pt x="135" y="270"/>
                    </a:lnTo>
                    <a:cubicBezTo>
                      <a:pt x="135" y="355"/>
                      <a:pt x="204" y="416"/>
                      <a:pt x="288" y="416"/>
                    </a:cubicBezTo>
                    <a:lnTo>
                      <a:pt x="590" y="416"/>
                    </a:lnTo>
                    <a:lnTo>
                      <a:pt x="590" y="0"/>
                    </a:lnTo>
                    <a:lnTo>
                      <a:pt x="725" y="0"/>
                    </a:lnTo>
                    <a:lnTo>
                      <a:pt x="725" y="539"/>
                    </a:lnTo>
                    <a:lnTo>
                      <a:pt x="269" y="539"/>
                    </a:lnTo>
                    <a:cubicBezTo>
                      <a:pt x="121" y="539"/>
                      <a:pt x="0" y="418"/>
                      <a:pt x="0" y="270"/>
                    </a:cubicBezTo>
                    <a:lnTo>
                      <a:pt x="0" y="0"/>
                    </a:lnTo>
                    <a:lnTo>
                      <a:pt x="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72"/>
              <p:cNvSpPr>
                <a:spLocks noEditPoints="1"/>
              </p:cNvSpPr>
              <p:nvPr/>
            </p:nvSpPr>
            <p:spPr bwMode="auto">
              <a:xfrm>
                <a:off x="5630782" y="1934911"/>
                <a:ext cx="288925" cy="196850"/>
              </a:xfrm>
              <a:custGeom>
                <a:avLst/>
                <a:gdLst>
                  <a:gd name="T0" fmla="*/ 699 w 1070"/>
                  <a:gd name="T1" fmla="*/ 0 h 740"/>
                  <a:gd name="T2" fmla="*/ 1070 w 1070"/>
                  <a:gd name="T3" fmla="*/ 370 h 740"/>
                  <a:gd name="T4" fmla="*/ 699 w 1070"/>
                  <a:gd name="T5" fmla="*/ 740 h 740"/>
                  <a:gd name="T6" fmla="*/ 119 w 1070"/>
                  <a:gd name="T7" fmla="*/ 740 h 740"/>
                  <a:gd name="T8" fmla="*/ 119 w 1070"/>
                  <a:gd name="T9" fmla="*/ 143 h 740"/>
                  <a:gd name="T10" fmla="*/ 0 w 1070"/>
                  <a:gd name="T11" fmla="*/ 0 h 740"/>
                  <a:gd name="T12" fmla="*/ 699 w 1070"/>
                  <a:gd name="T13" fmla="*/ 0 h 740"/>
                  <a:gd name="T14" fmla="*/ 277 w 1070"/>
                  <a:gd name="T15" fmla="*/ 158 h 740"/>
                  <a:gd name="T16" fmla="*/ 277 w 1070"/>
                  <a:gd name="T17" fmla="*/ 581 h 740"/>
                  <a:gd name="T18" fmla="*/ 699 w 1070"/>
                  <a:gd name="T19" fmla="*/ 581 h 740"/>
                  <a:gd name="T20" fmla="*/ 911 w 1070"/>
                  <a:gd name="T21" fmla="*/ 370 h 740"/>
                  <a:gd name="T22" fmla="*/ 699 w 1070"/>
                  <a:gd name="T23" fmla="*/ 158 h 740"/>
                  <a:gd name="T24" fmla="*/ 277 w 1070"/>
                  <a:gd name="T25" fmla="*/ 15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0" h="740">
                    <a:moveTo>
                      <a:pt x="699" y="0"/>
                    </a:moveTo>
                    <a:cubicBezTo>
                      <a:pt x="904" y="0"/>
                      <a:pt x="1070" y="166"/>
                      <a:pt x="1070" y="370"/>
                    </a:cubicBezTo>
                    <a:cubicBezTo>
                      <a:pt x="1070" y="574"/>
                      <a:pt x="904" y="740"/>
                      <a:pt x="699" y="740"/>
                    </a:cubicBezTo>
                    <a:lnTo>
                      <a:pt x="119" y="740"/>
                    </a:lnTo>
                    <a:lnTo>
                      <a:pt x="119" y="143"/>
                    </a:lnTo>
                    <a:cubicBezTo>
                      <a:pt x="119" y="143"/>
                      <a:pt x="13" y="15"/>
                      <a:pt x="0" y="0"/>
                    </a:cubicBezTo>
                    <a:cubicBezTo>
                      <a:pt x="22" y="0"/>
                      <a:pt x="699" y="0"/>
                      <a:pt x="699" y="0"/>
                    </a:cubicBezTo>
                    <a:close/>
                    <a:moveTo>
                      <a:pt x="277" y="158"/>
                    </a:moveTo>
                    <a:lnTo>
                      <a:pt x="277" y="581"/>
                    </a:lnTo>
                    <a:lnTo>
                      <a:pt x="699" y="581"/>
                    </a:lnTo>
                    <a:cubicBezTo>
                      <a:pt x="816" y="581"/>
                      <a:pt x="911" y="486"/>
                      <a:pt x="911" y="370"/>
                    </a:cubicBezTo>
                    <a:cubicBezTo>
                      <a:pt x="911" y="253"/>
                      <a:pt x="816" y="158"/>
                      <a:pt x="699" y="158"/>
                    </a:cubicBezTo>
                    <a:lnTo>
                      <a:pt x="277" y="15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5" name="Freeform 73"/>
              <p:cNvSpPr>
                <a:spLocks/>
              </p:cNvSpPr>
              <p:nvPr/>
            </p:nvSpPr>
            <p:spPr bwMode="auto">
              <a:xfrm>
                <a:off x="5948282" y="1988886"/>
                <a:ext cx="166688" cy="142875"/>
              </a:xfrm>
              <a:custGeom>
                <a:avLst/>
                <a:gdLst>
                  <a:gd name="T0" fmla="*/ 0 w 616"/>
                  <a:gd name="T1" fmla="*/ 269 h 539"/>
                  <a:gd name="T2" fmla="*/ 284 w 616"/>
                  <a:gd name="T3" fmla="*/ 0 h 539"/>
                  <a:gd name="T4" fmla="*/ 616 w 616"/>
                  <a:gd name="T5" fmla="*/ 0 h 539"/>
                  <a:gd name="T6" fmla="*/ 501 w 616"/>
                  <a:gd name="T7" fmla="*/ 123 h 539"/>
                  <a:gd name="T8" fmla="*/ 300 w 616"/>
                  <a:gd name="T9" fmla="*/ 123 h 539"/>
                  <a:gd name="T10" fmla="*/ 142 w 616"/>
                  <a:gd name="T11" fmla="*/ 272 h 539"/>
                  <a:gd name="T12" fmla="*/ 142 w 616"/>
                  <a:gd name="T13" fmla="*/ 539 h 539"/>
                  <a:gd name="T14" fmla="*/ 0 w 616"/>
                  <a:gd name="T15" fmla="*/ 539 h 539"/>
                  <a:gd name="T16" fmla="*/ 0 w 616"/>
                  <a:gd name="T17" fmla="*/ 26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539">
                    <a:moveTo>
                      <a:pt x="0" y="269"/>
                    </a:moveTo>
                    <a:cubicBezTo>
                      <a:pt x="0" y="121"/>
                      <a:pt x="127" y="0"/>
                      <a:pt x="284" y="0"/>
                    </a:cubicBezTo>
                    <a:lnTo>
                      <a:pt x="616" y="0"/>
                    </a:lnTo>
                    <a:cubicBezTo>
                      <a:pt x="603" y="14"/>
                      <a:pt x="504" y="120"/>
                      <a:pt x="501" y="123"/>
                    </a:cubicBezTo>
                    <a:lnTo>
                      <a:pt x="300" y="123"/>
                    </a:lnTo>
                    <a:cubicBezTo>
                      <a:pt x="213" y="123"/>
                      <a:pt x="142" y="190"/>
                      <a:pt x="142" y="272"/>
                    </a:cubicBezTo>
                    <a:lnTo>
                      <a:pt x="142" y="539"/>
                    </a:lnTo>
                    <a:lnTo>
                      <a:pt x="0" y="539"/>
                    </a:lnTo>
                    <a:cubicBezTo>
                      <a:pt x="0" y="529"/>
                      <a:pt x="0" y="269"/>
                      <a:pt x="0" y="26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6" name="Freeform 74"/>
              <p:cNvSpPr>
                <a:spLocks/>
              </p:cNvSpPr>
              <p:nvPr/>
            </p:nvSpPr>
            <p:spPr bwMode="auto">
              <a:xfrm>
                <a:off x="6222919" y="1988886"/>
                <a:ext cx="249238" cy="142875"/>
              </a:xfrm>
              <a:custGeom>
                <a:avLst/>
                <a:gdLst>
                  <a:gd name="T0" fmla="*/ 926 w 926"/>
                  <a:gd name="T1" fmla="*/ 0 h 539"/>
                  <a:gd name="T2" fmla="*/ 515 w 926"/>
                  <a:gd name="T3" fmla="*/ 514 h 539"/>
                  <a:gd name="T4" fmla="*/ 463 w 926"/>
                  <a:gd name="T5" fmla="*/ 539 h 539"/>
                  <a:gd name="T6" fmla="*/ 411 w 926"/>
                  <a:gd name="T7" fmla="*/ 514 h 539"/>
                  <a:gd name="T8" fmla="*/ 0 w 926"/>
                  <a:gd name="T9" fmla="*/ 0 h 539"/>
                  <a:gd name="T10" fmla="*/ 178 w 926"/>
                  <a:gd name="T11" fmla="*/ 0 h 539"/>
                  <a:gd name="T12" fmla="*/ 441 w 926"/>
                  <a:gd name="T13" fmla="*/ 328 h 539"/>
                  <a:gd name="T14" fmla="*/ 463 w 926"/>
                  <a:gd name="T15" fmla="*/ 338 h 539"/>
                  <a:gd name="T16" fmla="*/ 485 w 926"/>
                  <a:gd name="T17" fmla="*/ 328 h 539"/>
                  <a:gd name="T18" fmla="*/ 748 w 926"/>
                  <a:gd name="T19" fmla="*/ 0 h 539"/>
                  <a:gd name="T20" fmla="*/ 926 w 926"/>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6" h="539">
                    <a:moveTo>
                      <a:pt x="926" y="0"/>
                    </a:moveTo>
                    <a:cubicBezTo>
                      <a:pt x="914" y="15"/>
                      <a:pt x="515" y="514"/>
                      <a:pt x="515" y="514"/>
                    </a:cubicBezTo>
                    <a:cubicBezTo>
                      <a:pt x="502" y="529"/>
                      <a:pt x="482" y="539"/>
                      <a:pt x="463" y="539"/>
                    </a:cubicBezTo>
                    <a:cubicBezTo>
                      <a:pt x="444" y="539"/>
                      <a:pt x="424" y="529"/>
                      <a:pt x="411" y="514"/>
                    </a:cubicBezTo>
                    <a:cubicBezTo>
                      <a:pt x="411" y="514"/>
                      <a:pt x="50" y="63"/>
                      <a:pt x="0" y="0"/>
                    </a:cubicBezTo>
                    <a:lnTo>
                      <a:pt x="178" y="0"/>
                    </a:lnTo>
                    <a:cubicBezTo>
                      <a:pt x="181" y="3"/>
                      <a:pt x="441" y="328"/>
                      <a:pt x="441" y="328"/>
                    </a:cubicBezTo>
                    <a:cubicBezTo>
                      <a:pt x="446" y="334"/>
                      <a:pt x="454" y="338"/>
                      <a:pt x="463" y="338"/>
                    </a:cubicBezTo>
                    <a:cubicBezTo>
                      <a:pt x="471" y="338"/>
                      <a:pt x="479" y="334"/>
                      <a:pt x="485" y="328"/>
                    </a:cubicBezTo>
                    <a:cubicBezTo>
                      <a:pt x="485" y="328"/>
                      <a:pt x="745" y="3"/>
                      <a:pt x="748" y="0"/>
                    </a:cubicBezTo>
                    <a:lnTo>
                      <a:pt x="9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 name="Freeform 75"/>
              <p:cNvSpPr>
                <a:spLocks/>
              </p:cNvSpPr>
              <p:nvPr/>
            </p:nvSpPr>
            <p:spPr bwMode="auto">
              <a:xfrm>
                <a:off x="5295819" y="1988886"/>
                <a:ext cx="65088"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29"/>
                      <a:pt x="111" y="133"/>
                      <a:pt x="111" y="13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8" name="Oval 76"/>
              <p:cNvSpPr>
                <a:spLocks noChangeArrowheads="1"/>
              </p:cNvSpPr>
              <p:nvPr/>
            </p:nvSpPr>
            <p:spPr bwMode="auto">
              <a:xfrm>
                <a:off x="5321219" y="1922211"/>
                <a:ext cx="34925" cy="33338"/>
              </a:xfrm>
              <a:prstGeom prst="ellipse">
                <a:avLst/>
              </a:pr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9" name="Freeform 77"/>
              <p:cNvSpPr>
                <a:spLocks noEditPoints="1"/>
              </p:cNvSpPr>
              <p:nvPr/>
            </p:nvSpPr>
            <p:spPr bwMode="auto">
              <a:xfrm>
                <a:off x="5395832" y="1988886"/>
                <a:ext cx="233363"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0" name="Freeform 78"/>
              <p:cNvSpPr>
                <a:spLocks/>
              </p:cNvSpPr>
              <p:nvPr/>
            </p:nvSpPr>
            <p:spPr bwMode="auto">
              <a:xfrm>
                <a:off x="6134019" y="1988886"/>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1" name="Oval 79"/>
              <p:cNvSpPr>
                <a:spLocks noChangeArrowheads="1"/>
              </p:cNvSpPr>
              <p:nvPr/>
            </p:nvSpPr>
            <p:spPr bwMode="auto">
              <a:xfrm>
                <a:off x="6159419" y="1922211"/>
                <a:ext cx="34925" cy="33338"/>
              </a:xfrm>
              <a:prstGeom prst="ellipse">
                <a:avLst/>
              </a:pr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2" name="Freeform 80"/>
              <p:cNvSpPr>
                <a:spLocks noEditPoints="1"/>
              </p:cNvSpPr>
              <p:nvPr/>
            </p:nvSpPr>
            <p:spPr bwMode="auto">
              <a:xfrm>
                <a:off x="6475332" y="1988886"/>
                <a:ext cx="228600" cy="142875"/>
              </a:xfrm>
              <a:custGeom>
                <a:avLst/>
                <a:gdLst>
                  <a:gd name="T0" fmla="*/ 0 w 845"/>
                  <a:gd name="T1" fmla="*/ 269 h 538"/>
                  <a:gd name="T2" fmla="*/ 269 w 845"/>
                  <a:gd name="T3" fmla="*/ 0 h 538"/>
                  <a:gd name="T4" fmla="*/ 576 w 845"/>
                  <a:gd name="T5" fmla="*/ 0 h 538"/>
                  <a:gd name="T6" fmla="*/ 845 w 845"/>
                  <a:gd name="T7" fmla="*/ 269 h 538"/>
                  <a:gd name="T8" fmla="*/ 839 w 845"/>
                  <a:gd name="T9" fmla="*/ 321 h 538"/>
                  <a:gd name="T10" fmla="*/ 146 w 845"/>
                  <a:gd name="T11" fmla="*/ 321 h 538"/>
                  <a:gd name="T12" fmla="*/ 149 w 845"/>
                  <a:gd name="T13" fmla="*/ 328 h 538"/>
                  <a:gd name="T14" fmla="*/ 283 w 845"/>
                  <a:gd name="T15" fmla="*/ 413 h 538"/>
                  <a:gd name="T16" fmla="*/ 801 w 845"/>
                  <a:gd name="T17" fmla="*/ 413 h 538"/>
                  <a:gd name="T18" fmla="*/ 576 w 845"/>
                  <a:gd name="T19" fmla="*/ 538 h 538"/>
                  <a:gd name="T20" fmla="*/ 269 w 845"/>
                  <a:gd name="T21" fmla="*/ 538 h 538"/>
                  <a:gd name="T22" fmla="*/ 0 w 845"/>
                  <a:gd name="T23" fmla="*/ 269 h 538"/>
                  <a:gd name="T24" fmla="*/ 283 w 845"/>
                  <a:gd name="T25" fmla="*/ 124 h 538"/>
                  <a:gd name="T26" fmla="*/ 149 w 845"/>
                  <a:gd name="T27" fmla="*/ 210 h 538"/>
                  <a:gd name="T28" fmla="*/ 147 w 845"/>
                  <a:gd name="T29" fmla="*/ 216 h 538"/>
                  <a:gd name="T30" fmla="*/ 698 w 845"/>
                  <a:gd name="T31" fmla="*/ 216 h 538"/>
                  <a:gd name="T32" fmla="*/ 695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0"/>
                      <a:pt x="121" y="0"/>
                      <a:pt x="269" y="0"/>
                    </a:cubicBezTo>
                    <a:lnTo>
                      <a:pt x="576" y="0"/>
                    </a:lnTo>
                    <a:cubicBezTo>
                      <a:pt x="724" y="0"/>
                      <a:pt x="845" y="120"/>
                      <a:pt x="845" y="269"/>
                    </a:cubicBezTo>
                    <a:cubicBezTo>
                      <a:pt x="845" y="286"/>
                      <a:pt x="843" y="304"/>
                      <a:pt x="839" y="321"/>
                    </a:cubicBezTo>
                    <a:cubicBezTo>
                      <a:pt x="831" y="321"/>
                      <a:pt x="146" y="321"/>
                      <a:pt x="146" y="321"/>
                    </a:cubicBezTo>
                    <a:lnTo>
                      <a:pt x="149" y="328"/>
                    </a:lnTo>
                    <a:cubicBezTo>
                      <a:pt x="173" y="380"/>
                      <a:pt x="225" y="413"/>
                      <a:pt x="283" y="413"/>
                    </a:cubicBezTo>
                    <a:cubicBezTo>
                      <a:pt x="283" y="413"/>
                      <a:pt x="782" y="413"/>
                      <a:pt x="801" y="413"/>
                    </a:cubicBezTo>
                    <a:cubicBezTo>
                      <a:pt x="751" y="491"/>
                      <a:pt x="668" y="538"/>
                      <a:pt x="576" y="538"/>
                    </a:cubicBezTo>
                    <a:lnTo>
                      <a:pt x="269" y="538"/>
                    </a:lnTo>
                    <a:cubicBezTo>
                      <a:pt x="121" y="538"/>
                      <a:pt x="0" y="417"/>
                      <a:pt x="0" y="269"/>
                    </a:cubicBezTo>
                    <a:close/>
                    <a:moveTo>
                      <a:pt x="283" y="124"/>
                    </a:moveTo>
                    <a:cubicBezTo>
                      <a:pt x="225" y="124"/>
                      <a:pt x="173" y="158"/>
                      <a:pt x="149" y="210"/>
                    </a:cubicBezTo>
                    <a:lnTo>
                      <a:pt x="147" y="216"/>
                    </a:lnTo>
                    <a:lnTo>
                      <a:pt x="698" y="216"/>
                    </a:lnTo>
                    <a:lnTo>
                      <a:pt x="695" y="210"/>
                    </a:lnTo>
                    <a:cubicBezTo>
                      <a:pt x="672" y="158"/>
                      <a:pt x="619" y="124"/>
                      <a:pt x="562" y="124"/>
                    </a:cubicBezTo>
                    <a:lnTo>
                      <a:pt x="283" y="12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3" name="Freeform 81"/>
              <p:cNvSpPr>
                <a:spLocks noEditPoints="1"/>
              </p:cNvSpPr>
              <p:nvPr/>
            </p:nvSpPr>
            <p:spPr bwMode="auto">
              <a:xfrm>
                <a:off x="6757907" y="1934911"/>
                <a:ext cx="180975" cy="196850"/>
              </a:xfrm>
              <a:custGeom>
                <a:avLst/>
                <a:gdLst>
                  <a:gd name="T0" fmla="*/ 548 w 667"/>
                  <a:gd name="T1" fmla="*/ 611 h 740"/>
                  <a:gd name="T2" fmla="*/ 548 w 667"/>
                  <a:gd name="T3" fmla="*/ 128 h 740"/>
                  <a:gd name="T4" fmla="*/ 667 w 667"/>
                  <a:gd name="T5" fmla="*/ 0 h 740"/>
                  <a:gd name="T6" fmla="*/ 0 w 667"/>
                  <a:gd name="T7" fmla="*/ 0 h 740"/>
                  <a:gd name="T8" fmla="*/ 0 w 667"/>
                  <a:gd name="T9" fmla="*/ 0 h 740"/>
                  <a:gd name="T10" fmla="*/ 0 w 667"/>
                  <a:gd name="T11" fmla="*/ 0 h 740"/>
                  <a:gd name="T12" fmla="*/ 119 w 667"/>
                  <a:gd name="T13" fmla="*/ 128 h 740"/>
                  <a:gd name="T14" fmla="*/ 119 w 667"/>
                  <a:gd name="T15" fmla="*/ 611 h 740"/>
                  <a:gd name="T16" fmla="*/ 0 w 667"/>
                  <a:gd name="T17" fmla="*/ 740 h 740"/>
                  <a:gd name="T18" fmla="*/ 667 w 667"/>
                  <a:gd name="T19" fmla="*/ 740 h 740"/>
                  <a:gd name="T20" fmla="*/ 548 w 667"/>
                  <a:gd name="T21" fmla="*/ 611 h 740"/>
                  <a:gd name="T22" fmla="*/ 404 w 667"/>
                  <a:gd name="T23" fmla="*/ 693 h 740"/>
                  <a:gd name="T24" fmla="*/ 263 w 667"/>
                  <a:gd name="T25" fmla="*/ 693 h 740"/>
                  <a:gd name="T26" fmla="*/ 263 w 667"/>
                  <a:gd name="T27" fmla="*/ 46 h 740"/>
                  <a:gd name="T28" fmla="*/ 404 w 667"/>
                  <a:gd name="T29" fmla="*/ 46 h 740"/>
                  <a:gd name="T30" fmla="*/ 404 w 667"/>
                  <a:gd name="T31" fmla="*/ 69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7" h="740">
                    <a:moveTo>
                      <a:pt x="548" y="611"/>
                    </a:moveTo>
                    <a:lnTo>
                      <a:pt x="548" y="128"/>
                    </a:lnTo>
                    <a:cubicBezTo>
                      <a:pt x="548" y="128"/>
                      <a:pt x="653" y="14"/>
                      <a:pt x="667" y="0"/>
                    </a:cubicBezTo>
                    <a:cubicBezTo>
                      <a:pt x="667" y="0"/>
                      <a:pt x="0" y="0"/>
                      <a:pt x="0" y="0"/>
                    </a:cubicBezTo>
                    <a:cubicBezTo>
                      <a:pt x="0" y="0"/>
                      <a:pt x="0" y="0"/>
                      <a:pt x="0" y="0"/>
                    </a:cubicBezTo>
                    <a:lnTo>
                      <a:pt x="0" y="0"/>
                    </a:lnTo>
                    <a:lnTo>
                      <a:pt x="119" y="128"/>
                    </a:lnTo>
                    <a:lnTo>
                      <a:pt x="119" y="611"/>
                    </a:lnTo>
                    <a:cubicBezTo>
                      <a:pt x="119" y="611"/>
                      <a:pt x="14" y="725"/>
                      <a:pt x="0" y="740"/>
                    </a:cubicBezTo>
                    <a:lnTo>
                      <a:pt x="667" y="740"/>
                    </a:lnTo>
                    <a:cubicBezTo>
                      <a:pt x="653" y="725"/>
                      <a:pt x="548" y="611"/>
                      <a:pt x="548" y="611"/>
                    </a:cubicBezTo>
                    <a:close/>
                    <a:moveTo>
                      <a:pt x="404" y="693"/>
                    </a:moveTo>
                    <a:lnTo>
                      <a:pt x="263" y="693"/>
                    </a:lnTo>
                    <a:lnTo>
                      <a:pt x="263" y="46"/>
                    </a:lnTo>
                    <a:lnTo>
                      <a:pt x="404" y="46"/>
                    </a:lnTo>
                    <a:lnTo>
                      <a:pt x="404" y="69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4" name="Freeform 82"/>
              <p:cNvSpPr>
                <a:spLocks noEditPoints="1"/>
              </p:cNvSpPr>
              <p:nvPr/>
            </p:nvSpPr>
            <p:spPr bwMode="auto">
              <a:xfrm>
                <a:off x="6981744" y="1934911"/>
                <a:ext cx="288925" cy="196850"/>
              </a:xfrm>
              <a:custGeom>
                <a:avLst/>
                <a:gdLst>
                  <a:gd name="T0" fmla="*/ 699 w 1069"/>
                  <a:gd name="T1" fmla="*/ 0 h 740"/>
                  <a:gd name="T2" fmla="*/ 1069 w 1069"/>
                  <a:gd name="T3" fmla="*/ 370 h 740"/>
                  <a:gd name="T4" fmla="*/ 699 w 1069"/>
                  <a:gd name="T5" fmla="*/ 740 h 740"/>
                  <a:gd name="T6" fmla="*/ 119 w 1069"/>
                  <a:gd name="T7" fmla="*/ 740 h 740"/>
                  <a:gd name="T8" fmla="*/ 119 w 1069"/>
                  <a:gd name="T9" fmla="*/ 143 h 740"/>
                  <a:gd name="T10" fmla="*/ 0 w 1069"/>
                  <a:gd name="T11" fmla="*/ 0 h 740"/>
                  <a:gd name="T12" fmla="*/ 699 w 1069"/>
                  <a:gd name="T13" fmla="*/ 0 h 740"/>
                  <a:gd name="T14" fmla="*/ 277 w 1069"/>
                  <a:gd name="T15" fmla="*/ 158 h 740"/>
                  <a:gd name="T16" fmla="*/ 277 w 1069"/>
                  <a:gd name="T17" fmla="*/ 581 h 740"/>
                  <a:gd name="T18" fmla="*/ 699 w 1069"/>
                  <a:gd name="T19" fmla="*/ 581 h 740"/>
                  <a:gd name="T20" fmla="*/ 911 w 1069"/>
                  <a:gd name="T21" fmla="*/ 370 h 740"/>
                  <a:gd name="T22" fmla="*/ 699 w 1069"/>
                  <a:gd name="T23" fmla="*/ 158 h 740"/>
                  <a:gd name="T24" fmla="*/ 277 w 1069"/>
                  <a:gd name="T25" fmla="*/ 15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740">
                    <a:moveTo>
                      <a:pt x="699" y="0"/>
                    </a:moveTo>
                    <a:cubicBezTo>
                      <a:pt x="903" y="0"/>
                      <a:pt x="1069" y="166"/>
                      <a:pt x="1069" y="370"/>
                    </a:cubicBezTo>
                    <a:cubicBezTo>
                      <a:pt x="1069" y="574"/>
                      <a:pt x="903" y="740"/>
                      <a:pt x="699" y="740"/>
                    </a:cubicBezTo>
                    <a:lnTo>
                      <a:pt x="119" y="740"/>
                    </a:lnTo>
                    <a:lnTo>
                      <a:pt x="119" y="143"/>
                    </a:lnTo>
                    <a:cubicBezTo>
                      <a:pt x="119" y="143"/>
                      <a:pt x="13" y="15"/>
                      <a:pt x="0" y="0"/>
                    </a:cubicBezTo>
                    <a:cubicBezTo>
                      <a:pt x="21" y="0"/>
                      <a:pt x="699" y="0"/>
                      <a:pt x="699" y="0"/>
                    </a:cubicBezTo>
                    <a:close/>
                    <a:moveTo>
                      <a:pt x="277" y="158"/>
                    </a:moveTo>
                    <a:lnTo>
                      <a:pt x="277" y="581"/>
                    </a:lnTo>
                    <a:lnTo>
                      <a:pt x="699" y="581"/>
                    </a:lnTo>
                    <a:cubicBezTo>
                      <a:pt x="816" y="581"/>
                      <a:pt x="911" y="486"/>
                      <a:pt x="911" y="370"/>
                    </a:cubicBezTo>
                    <a:cubicBezTo>
                      <a:pt x="911" y="253"/>
                      <a:pt x="816" y="158"/>
                      <a:pt x="699" y="158"/>
                    </a:cubicBezTo>
                    <a:lnTo>
                      <a:pt x="277" y="15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65" name="Freeform 83"/>
              <p:cNvSpPr>
                <a:spLocks noEditPoints="1"/>
              </p:cNvSpPr>
              <p:nvPr/>
            </p:nvSpPr>
            <p:spPr bwMode="auto">
              <a:xfrm>
                <a:off x="7524669" y="1988886"/>
                <a:ext cx="233363"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52" name="Freeform 60"/>
            <p:cNvSpPr>
              <a:spLocks noEditPoints="1"/>
            </p:cNvSpPr>
            <p:nvPr/>
          </p:nvSpPr>
          <p:spPr bwMode="auto">
            <a:xfrm>
              <a:off x="7770732" y="1992126"/>
              <a:ext cx="39688" cy="39688"/>
            </a:xfrm>
            <a:custGeom>
              <a:avLst/>
              <a:gdLst>
                <a:gd name="T0" fmla="*/ 129 w 151"/>
                <a:gd name="T1" fmla="*/ 129 h 151"/>
                <a:gd name="T2" fmla="*/ 75 w 151"/>
                <a:gd name="T3" fmla="*/ 151 h 151"/>
                <a:gd name="T4" fmla="*/ 21 w 151"/>
                <a:gd name="T5" fmla="*/ 129 h 151"/>
                <a:gd name="T6" fmla="*/ 0 w 151"/>
                <a:gd name="T7" fmla="*/ 75 h 151"/>
                <a:gd name="T8" fmla="*/ 22 w 151"/>
                <a:gd name="T9" fmla="*/ 22 h 151"/>
                <a:gd name="T10" fmla="*/ 75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5 w 151"/>
                <a:gd name="T25" fmla="*/ 141 h 151"/>
                <a:gd name="T26" fmla="*/ 121 w 151"/>
                <a:gd name="T27" fmla="*/ 122 h 151"/>
                <a:gd name="T28" fmla="*/ 140 w 151"/>
                <a:gd name="T29" fmla="*/ 75 h 151"/>
                <a:gd name="T30" fmla="*/ 121 w 151"/>
                <a:gd name="T31" fmla="*/ 29 h 151"/>
                <a:gd name="T32" fmla="*/ 75 w 151"/>
                <a:gd name="T33" fmla="*/ 10 h 151"/>
                <a:gd name="T34" fmla="*/ 29 w 151"/>
                <a:gd name="T35" fmla="*/ 29 h 151"/>
                <a:gd name="T36" fmla="*/ 74 w 151"/>
                <a:gd name="T37" fmla="*/ 33 h 151"/>
                <a:gd name="T38" fmla="*/ 96 w 151"/>
                <a:gd name="T39" fmla="*/ 36 h 151"/>
                <a:gd name="T40" fmla="*/ 109 w 151"/>
                <a:gd name="T41" fmla="*/ 58 h 151"/>
                <a:gd name="T42" fmla="*/ 101 w 151"/>
                <a:gd name="T43" fmla="*/ 74 h 151"/>
                <a:gd name="T44" fmla="*/ 89 w 151"/>
                <a:gd name="T45" fmla="*/ 78 h 151"/>
                <a:gd name="T46" fmla="*/ 103 w 151"/>
                <a:gd name="T47" fmla="*/ 86 h 151"/>
                <a:gd name="T48" fmla="*/ 108 w 151"/>
                <a:gd name="T49" fmla="*/ 99 h 151"/>
                <a:gd name="T50" fmla="*/ 108 w 151"/>
                <a:gd name="T51" fmla="*/ 105 h 151"/>
                <a:gd name="T52" fmla="*/ 108 w 151"/>
                <a:gd name="T53" fmla="*/ 111 h 151"/>
                <a:gd name="T54" fmla="*/ 109 w 151"/>
                <a:gd name="T55" fmla="*/ 116 h 151"/>
                <a:gd name="T56" fmla="*/ 109 w 151"/>
                <a:gd name="T57" fmla="*/ 117 h 151"/>
                <a:gd name="T58" fmla="*/ 96 w 151"/>
                <a:gd name="T59" fmla="*/ 117 h 151"/>
                <a:gd name="T60" fmla="*/ 95 w 151"/>
                <a:gd name="T61" fmla="*/ 116 h 151"/>
                <a:gd name="T62" fmla="*/ 95 w 151"/>
                <a:gd name="T63" fmla="*/ 115 h 151"/>
                <a:gd name="T64" fmla="*/ 95 w 151"/>
                <a:gd name="T65" fmla="*/ 112 h 151"/>
                <a:gd name="T66" fmla="*/ 95 w 151"/>
                <a:gd name="T67" fmla="*/ 106 h 151"/>
                <a:gd name="T68" fmla="*/ 87 w 151"/>
                <a:gd name="T69" fmla="*/ 87 h 151"/>
                <a:gd name="T70" fmla="*/ 71 w 151"/>
                <a:gd name="T71" fmla="*/ 84 h 151"/>
                <a:gd name="T72" fmla="*/ 59 w 151"/>
                <a:gd name="T73" fmla="*/ 84 h 151"/>
                <a:gd name="T74" fmla="*/ 59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59 w 151"/>
                <a:gd name="T87" fmla="*/ 43 h 151"/>
                <a:gd name="T88" fmla="*/ 59 w 151"/>
                <a:gd name="T89" fmla="*/ 74 h 151"/>
                <a:gd name="T90" fmla="*/ 72 w 151"/>
                <a:gd name="T91" fmla="*/ 74 h 151"/>
                <a:gd name="T92" fmla="*/ 86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4" y="144"/>
                    <a:pt x="96" y="151"/>
                    <a:pt x="75" y="151"/>
                  </a:cubicBezTo>
                  <a:cubicBezTo>
                    <a:pt x="54" y="151"/>
                    <a:pt x="36" y="144"/>
                    <a:pt x="21" y="129"/>
                  </a:cubicBezTo>
                  <a:cubicBezTo>
                    <a:pt x="7" y="114"/>
                    <a:pt x="0" y="96"/>
                    <a:pt x="0" y="75"/>
                  </a:cubicBezTo>
                  <a:cubicBezTo>
                    <a:pt x="0" y="54"/>
                    <a:pt x="7" y="37"/>
                    <a:pt x="22" y="22"/>
                  </a:cubicBezTo>
                  <a:cubicBezTo>
                    <a:pt x="36" y="7"/>
                    <a:pt x="54" y="0"/>
                    <a:pt x="75" y="0"/>
                  </a:cubicBezTo>
                  <a:cubicBezTo>
                    <a:pt x="96" y="0"/>
                    <a:pt x="114" y="7"/>
                    <a:pt x="129" y="22"/>
                  </a:cubicBezTo>
                  <a:cubicBezTo>
                    <a:pt x="144" y="36"/>
                    <a:pt x="151" y="54"/>
                    <a:pt x="151" y="75"/>
                  </a:cubicBezTo>
                  <a:cubicBezTo>
                    <a:pt x="151" y="96"/>
                    <a:pt x="144" y="114"/>
                    <a:pt x="129" y="129"/>
                  </a:cubicBezTo>
                  <a:close/>
                  <a:moveTo>
                    <a:pt x="29" y="29"/>
                  </a:moveTo>
                  <a:cubicBezTo>
                    <a:pt x="16" y="42"/>
                    <a:pt x="10" y="57"/>
                    <a:pt x="10" y="75"/>
                  </a:cubicBezTo>
                  <a:cubicBezTo>
                    <a:pt x="10" y="94"/>
                    <a:pt x="16" y="109"/>
                    <a:pt x="29" y="122"/>
                  </a:cubicBezTo>
                  <a:cubicBezTo>
                    <a:pt x="42" y="135"/>
                    <a:pt x="57" y="141"/>
                    <a:pt x="75" y="141"/>
                  </a:cubicBezTo>
                  <a:cubicBezTo>
                    <a:pt x="93" y="141"/>
                    <a:pt x="109" y="135"/>
                    <a:pt x="121" y="122"/>
                  </a:cubicBezTo>
                  <a:cubicBezTo>
                    <a:pt x="134" y="109"/>
                    <a:pt x="140" y="94"/>
                    <a:pt x="140" y="75"/>
                  </a:cubicBezTo>
                  <a:cubicBezTo>
                    <a:pt x="140" y="57"/>
                    <a:pt x="134" y="42"/>
                    <a:pt x="121" y="29"/>
                  </a:cubicBezTo>
                  <a:cubicBezTo>
                    <a:pt x="109" y="16"/>
                    <a:pt x="93" y="10"/>
                    <a:pt x="75" y="10"/>
                  </a:cubicBezTo>
                  <a:cubicBezTo>
                    <a:pt x="57" y="10"/>
                    <a:pt x="42" y="16"/>
                    <a:pt x="29" y="29"/>
                  </a:cubicBezTo>
                  <a:close/>
                  <a:moveTo>
                    <a:pt x="74" y="33"/>
                  </a:moveTo>
                  <a:cubicBezTo>
                    <a:pt x="84" y="33"/>
                    <a:pt x="92" y="34"/>
                    <a:pt x="96" y="36"/>
                  </a:cubicBezTo>
                  <a:cubicBezTo>
                    <a:pt x="105" y="40"/>
                    <a:pt x="109" y="47"/>
                    <a:pt x="109" y="58"/>
                  </a:cubicBezTo>
                  <a:cubicBezTo>
                    <a:pt x="109" y="65"/>
                    <a:pt x="107" y="70"/>
                    <a:pt x="101" y="74"/>
                  </a:cubicBezTo>
                  <a:cubicBezTo>
                    <a:pt x="98" y="76"/>
                    <a:pt x="94" y="77"/>
                    <a:pt x="89" y="78"/>
                  </a:cubicBezTo>
                  <a:cubicBezTo>
                    <a:pt x="96" y="79"/>
                    <a:pt x="100" y="82"/>
                    <a:pt x="103" y="86"/>
                  </a:cubicBezTo>
                  <a:cubicBezTo>
                    <a:pt x="106" y="91"/>
                    <a:pt x="108" y="95"/>
                    <a:pt x="108" y="99"/>
                  </a:cubicBezTo>
                  <a:lnTo>
                    <a:pt x="108" y="105"/>
                  </a:lnTo>
                  <a:cubicBezTo>
                    <a:pt x="108" y="107"/>
                    <a:pt x="108" y="109"/>
                    <a:pt x="108" y="111"/>
                  </a:cubicBezTo>
                  <a:cubicBezTo>
                    <a:pt x="108" y="114"/>
                    <a:pt x="109" y="115"/>
                    <a:pt x="109" y="116"/>
                  </a:cubicBezTo>
                  <a:lnTo>
                    <a:pt x="109" y="117"/>
                  </a:lnTo>
                  <a:lnTo>
                    <a:pt x="96" y="117"/>
                  </a:lnTo>
                  <a:cubicBezTo>
                    <a:pt x="96" y="116"/>
                    <a:pt x="96" y="116"/>
                    <a:pt x="95" y="116"/>
                  </a:cubicBezTo>
                  <a:cubicBezTo>
                    <a:pt x="95" y="116"/>
                    <a:pt x="95" y="115"/>
                    <a:pt x="95" y="115"/>
                  </a:cubicBezTo>
                  <a:lnTo>
                    <a:pt x="95" y="112"/>
                  </a:lnTo>
                  <a:lnTo>
                    <a:pt x="95" y="106"/>
                  </a:lnTo>
                  <a:cubicBezTo>
                    <a:pt x="95" y="96"/>
                    <a:pt x="92" y="90"/>
                    <a:pt x="87" y="87"/>
                  </a:cubicBezTo>
                  <a:cubicBezTo>
                    <a:pt x="84" y="85"/>
                    <a:pt x="79" y="84"/>
                    <a:pt x="71" y="84"/>
                  </a:cubicBezTo>
                  <a:lnTo>
                    <a:pt x="59" y="84"/>
                  </a:lnTo>
                  <a:lnTo>
                    <a:pt x="59" y="117"/>
                  </a:lnTo>
                  <a:lnTo>
                    <a:pt x="45" y="117"/>
                  </a:lnTo>
                  <a:lnTo>
                    <a:pt x="45" y="33"/>
                  </a:lnTo>
                  <a:lnTo>
                    <a:pt x="74" y="33"/>
                  </a:lnTo>
                  <a:close/>
                  <a:moveTo>
                    <a:pt x="90" y="47"/>
                  </a:moveTo>
                  <a:cubicBezTo>
                    <a:pt x="86" y="44"/>
                    <a:pt x="80" y="43"/>
                    <a:pt x="72" y="43"/>
                  </a:cubicBezTo>
                  <a:lnTo>
                    <a:pt x="59" y="43"/>
                  </a:lnTo>
                  <a:lnTo>
                    <a:pt x="59" y="74"/>
                  </a:lnTo>
                  <a:lnTo>
                    <a:pt x="72" y="74"/>
                  </a:lnTo>
                  <a:cubicBezTo>
                    <a:pt x="79" y="74"/>
                    <a:pt x="83" y="73"/>
                    <a:pt x="86" y="72"/>
                  </a:cubicBezTo>
                  <a:cubicBezTo>
                    <a:pt x="92" y="69"/>
                    <a:pt x="95" y="65"/>
                    <a:pt x="95" y="59"/>
                  </a:cubicBezTo>
                  <a:cubicBezTo>
                    <a:pt x="95" y="53"/>
                    <a:pt x="93" y="49"/>
                    <a:pt x="90" y="4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Tree>
    <p:extLst>
      <p:ext uri="{BB962C8B-B14F-4D97-AF65-F5344CB8AC3E}">
        <p14:creationId xmlns:p14="http://schemas.microsoft.com/office/powerpoint/2010/main" val="323688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2000"/>
                                        <p:tgtEl>
                                          <p:spTgt spid="614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xEl>
                                              <p:pRg st="7" end="7"/>
                                            </p:txEl>
                                          </p:spTgt>
                                        </p:tgtEl>
                                        <p:attrNameLst>
                                          <p:attrName>style.visibility</p:attrName>
                                        </p:attrNameLst>
                                      </p:cBhvr>
                                      <p:to>
                                        <p:strVal val="visible"/>
                                      </p:to>
                                    </p:set>
                                    <p:animEffect transition="in" filter="fade">
                                      <p:cBhvr>
                                        <p:cTn id="18" dur="500"/>
                                        <p:tgtEl>
                                          <p:spTgt spid="1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8" end="8"/>
                                            </p:txEl>
                                          </p:spTgt>
                                        </p:tgtEl>
                                        <p:attrNameLst>
                                          <p:attrName>style.visibility</p:attrName>
                                        </p:attrNameLst>
                                      </p:cBhvr>
                                      <p:to>
                                        <p:strVal val="visible"/>
                                      </p:to>
                                    </p:set>
                                    <p:animEffect transition="in" filter="fade">
                                      <p:cBhvr>
                                        <p:cTn id="21" dur="500"/>
                                        <p:tgtEl>
                                          <p:spTgt spid="1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9" end="9"/>
                                            </p:txEl>
                                          </p:spTgt>
                                        </p:tgtEl>
                                        <p:attrNameLst>
                                          <p:attrName>style.visibility</p:attrName>
                                        </p:attrNameLst>
                                      </p:cBhvr>
                                      <p:to>
                                        <p:strVal val="visible"/>
                                      </p:to>
                                    </p:set>
                                    <p:animEffect transition="in" filter="fade">
                                      <p:cBhvr>
                                        <p:cTn id="24" dur="500"/>
                                        <p:tgtEl>
                                          <p:spTgt spid="12">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animEffect transition="in" filter="fade">
                                      <p:cBhvr>
                                        <p:cTn id="27" dur="500"/>
                                        <p:tgtEl>
                                          <p:spTgt spid="1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8480" y="168480"/>
            <a:ext cx="5562600" cy="912029"/>
          </a:xfrm>
        </p:spPr>
        <p:txBody>
          <a:bodyPr/>
          <a:lstStyle/>
          <a:p>
            <a:r>
              <a:rPr lang="fr-FR" b="1" dirty="0" err="1">
                <a:effectLst/>
                <a:latin typeface="Arial"/>
                <a:cs typeface="Arial"/>
              </a:rPr>
              <a:t>S</a:t>
            </a:r>
            <a:r>
              <a:rPr lang="fr-FR" b="1" dirty="0" err="1" smtClean="0">
                <a:effectLst/>
                <a:latin typeface="Arial"/>
                <a:cs typeface="Arial"/>
              </a:rPr>
              <a:t>pecs</a:t>
            </a:r>
            <a:endParaRPr lang="en-US" b="1" dirty="0">
              <a:effectLst/>
              <a:latin typeface="Arial"/>
              <a:cs typeface="Arial"/>
            </a:endParaRPr>
          </a:p>
        </p:txBody>
      </p:sp>
      <p:pic>
        <p:nvPicPr>
          <p:cNvPr id="5" name="Picture 4"/>
          <p:cNvPicPr>
            <a:picLocks noChangeAspect="1"/>
          </p:cNvPicPr>
          <p:nvPr/>
        </p:nvPicPr>
        <p:blipFill>
          <a:blip r:embed="rId3"/>
          <a:stretch>
            <a:fillRect/>
          </a:stretch>
        </p:blipFill>
        <p:spPr>
          <a:xfrm>
            <a:off x="216988" y="1080509"/>
            <a:ext cx="8688108" cy="5087520"/>
          </a:xfrm>
          <a:prstGeom prst="rect">
            <a:avLst/>
          </a:prstGeom>
        </p:spPr>
      </p:pic>
      <p:grpSp>
        <p:nvGrpSpPr>
          <p:cNvPr id="9" name="Group 8"/>
          <p:cNvGrpSpPr>
            <a:grpSpLocks noChangeAspect="1"/>
          </p:cNvGrpSpPr>
          <p:nvPr/>
        </p:nvGrpSpPr>
        <p:grpSpPr>
          <a:xfrm>
            <a:off x="1751627" y="519054"/>
            <a:ext cx="1638301" cy="251460"/>
            <a:chOff x="3378200" y="3663950"/>
            <a:chExt cx="1638301" cy="209550"/>
          </a:xfrm>
        </p:grpSpPr>
        <p:sp>
          <p:nvSpPr>
            <p:cNvPr id="10" name="Freeform 57"/>
            <p:cNvSpPr>
              <a:spLocks noEditPoints="1"/>
            </p:cNvSpPr>
            <p:nvPr/>
          </p:nvSpPr>
          <p:spPr bwMode="auto">
            <a:xfrm>
              <a:off x="3713163" y="3676650"/>
              <a:ext cx="285750" cy="196850"/>
            </a:xfrm>
            <a:custGeom>
              <a:avLst/>
              <a:gdLst>
                <a:gd name="T0" fmla="*/ 699 w 1069"/>
                <a:gd name="T1" fmla="*/ 0 h 740"/>
                <a:gd name="T2" fmla="*/ 1069 w 1069"/>
                <a:gd name="T3" fmla="*/ 370 h 740"/>
                <a:gd name="T4" fmla="*/ 699 w 1069"/>
                <a:gd name="T5" fmla="*/ 740 h 740"/>
                <a:gd name="T6" fmla="*/ 119 w 1069"/>
                <a:gd name="T7" fmla="*/ 740 h 740"/>
                <a:gd name="T8" fmla="*/ 119 w 1069"/>
                <a:gd name="T9" fmla="*/ 143 h 740"/>
                <a:gd name="T10" fmla="*/ 0 w 1069"/>
                <a:gd name="T11" fmla="*/ 0 h 740"/>
                <a:gd name="T12" fmla="*/ 699 w 1069"/>
                <a:gd name="T13" fmla="*/ 0 h 740"/>
                <a:gd name="T14" fmla="*/ 277 w 1069"/>
                <a:gd name="T15" fmla="*/ 158 h 740"/>
                <a:gd name="T16" fmla="*/ 277 w 1069"/>
                <a:gd name="T17" fmla="*/ 581 h 740"/>
                <a:gd name="T18" fmla="*/ 699 w 1069"/>
                <a:gd name="T19" fmla="*/ 581 h 740"/>
                <a:gd name="T20" fmla="*/ 911 w 1069"/>
                <a:gd name="T21" fmla="*/ 370 h 740"/>
                <a:gd name="T22" fmla="*/ 699 w 1069"/>
                <a:gd name="T23" fmla="*/ 158 h 740"/>
                <a:gd name="T24" fmla="*/ 277 w 1069"/>
                <a:gd name="T25" fmla="*/ 158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740">
                  <a:moveTo>
                    <a:pt x="699" y="0"/>
                  </a:moveTo>
                  <a:cubicBezTo>
                    <a:pt x="903" y="0"/>
                    <a:pt x="1069" y="166"/>
                    <a:pt x="1069" y="370"/>
                  </a:cubicBezTo>
                  <a:cubicBezTo>
                    <a:pt x="1069" y="574"/>
                    <a:pt x="903" y="740"/>
                    <a:pt x="699" y="740"/>
                  </a:cubicBezTo>
                  <a:lnTo>
                    <a:pt x="119" y="740"/>
                  </a:lnTo>
                  <a:lnTo>
                    <a:pt x="119" y="143"/>
                  </a:lnTo>
                  <a:cubicBezTo>
                    <a:pt x="119" y="143"/>
                    <a:pt x="13" y="15"/>
                    <a:pt x="0" y="0"/>
                  </a:cubicBezTo>
                  <a:cubicBezTo>
                    <a:pt x="22" y="0"/>
                    <a:pt x="699" y="0"/>
                    <a:pt x="699" y="0"/>
                  </a:cubicBezTo>
                  <a:close/>
                  <a:moveTo>
                    <a:pt x="277" y="158"/>
                  </a:moveTo>
                  <a:lnTo>
                    <a:pt x="277" y="581"/>
                  </a:lnTo>
                  <a:lnTo>
                    <a:pt x="699" y="581"/>
                  </a:lnTo>
                  <a:cubicBezTo>
                    <a:pt x="816" y="581"/>
                    <a:pt x="911" y="486"/>
                    <a:pt x="911" y="370"/>
                  </a:cubicBezTo>
                  <a:cubicBezTo>
                    <a:pt x="911" y="253"/>
                    <a:pt x="816" y="158"/>
                    <a:pt x="699" y="158"/>
                  </a:cubicBezTo>
                  <a:lnTo>
                    <a:pt x="277" y="15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58"/>
            <p:cNvSpPr>
              <a:spLocks/>
            </p:cNvSpPr>
            <p:nvPr/>
          </p:nvSpPr>
          <p:spPr bwMode="auto">
            <a:xfrm>
              <a:off x="4027488" y="3730625"/>
              <a:ext cx="165100" cy="142875"/>
            </a:xfrm>
            <a:custGeom>
              <a:avLst/>
              <a:gdLst>
                <a:gd name="T0" fmla="*/ 0 w 616"/>
                <a:gd name="T1" fmla="*/ 269 h 539"/>
                <a:gd name="T2" fmla="*/ 284 w 616"/>
                <a:gd name="T3" fmla="*/ 0 h 539"/>
                <a:gd name="T4" fmla="*/ 616 w 616"/>
                <a:gd name="T5" fmla="*/ 0 h 539"/>
                <a:gd name="T6" fmla="*/ 501 w 616"/>
                <a:gd name="T7" fmla="*/ 123 h 539"/>
                <a:gd name="T8" fmla="*/ 300 w 616"/>
                <a:gd name="T9" fmla="*/ 123 h 539"/>
                <a:gd name="T10" fmla="*/ 142 w 616"/>
                <a:gd name="T11" fmla="*/ 272 h 539"/>
                <a:gd name="T12" fmla="*/ 142 w 616"/>
                <a:gd name="T13" fmla="*/ 539 h 539"/>
                <a:gd name="T14" fmla="*/ 0 w 616"/>
                <a:gd name="T15" fmla="*/ 539 h 539"/>
                <a:gd name="T16" fmla="*/ 0 w 616"/>
                <a:gd name="T17" fmla="*/ 26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6" h="539">
                  <a:moveTo>
                    <a:pt x="0" y="269"/>
                  </a:moveTo>
                  <a:cubicBezTo>
                    <a:pt x="0" y="121"/>
                    <a:pt x="127" y="0"/>
                    <a:pt x="284" y="0"/>
                  </a:cubicBezTo>
                  <a:lnTo>
                    <a:pt x="616" y="0"/>
                  </a:lnTo>
                  <a:cubicBezTo>
                    <a:pt x="603" y="14"/>
                    <a:pt x="504" y="120"/>
                    <a:pt x="501" y="123"/>
                  </a:cubicBezTo>
                  <a:lnTo>
                    <a:pt x="300" y="123"/>
                  </a:lnTo>
                  <a:cubicBezTo>
                    <a:pt x="213" y="123"/>
                    <a:pt x="142" y="190"/>
                    <a:pt x="142" y="272"/>
                  </a:cubicBezTo>
                  <a:lnTo>
                    <a:pt x="142" y="539"/>
                  </a:lnTo>
                  <a:lnTo>
                    <a:pt x="0" y="539"/>
                  </a:lnTo>
                  <a:cubicBezTo>
                    <a:pt x="0" y="529"/>
                    <a:pt x="0" y="269"/>
                    <a:pt x="0" y="269"/>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59"/>
            <p:cNvSpPr>
              <a:spLocks/>
            </p:cNvSpPr>
            <p:nvPr/>
          </p:nvSpPr>
          <p:spPr bwMode="auto">
            <a:xfrm>
              <a:off x="4300538" y="3730625"/>
              <a:ext cx="249238" cy="142875"/>
            </a:xfrm>
            <a:custGeom>
              <a:avLst/>
              <a:gdLst>
                <a:gd name="T0" fmla="*/ 926 w 926"/>
                <a:gd name="T1" fmla="*/ 0 h 539"/>
                <a:gd name="T2" fmla="*/ 515 w 926"/>
                <a:gd name="T3" fmla="*/ 514 h 539"/>
                <a:gd name="T4" fmla="*/ 463 w 926"/>
                <a:gd name="T5" fmla="*/ 539 h 539"/>
                <a:gd name="T6" fmla="*/ 411 w 926"/>
                <a:gd name="T7" fmla="*/ 514 h 539"/>
                <a:gd name="T8" fmla="*/ 0 w 926"/>
                <a:gd name="T9" fmla="*/ 0 h 539"/>
                <a:gd name="T10" fmla="*/ 178 w 926"/>
                <a:gd name="T11" fmla="*/ 0 h 539"/>
                <a:gd name="T12" fmla="*/ 441 w 926"/>
                <a:gd name="T13" fmla="*/ 328 h 539"/>
                <a:gd name="T14" fmla="*/ 463 w 926"/>
                <a:gd name="T15" fmla="*/ 338 h 539"/>
                <a:gd name="T16" fmla="*/ 485 w 926"/>
                <a:gd name="T17" fmla="*/ 328 h 539"/>
                <a:gd name="T18" fmla="*/ 748 w 926"/>
                <a:gd name="T19" fmla="*/ 0 h 539"/>
                <a:gd name="T20" fmla="*/ 926 w 926"/>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6" h="539">
                  <a:moveTo>
                    <a:pt x="926" y="0"/>
                  </a:moveTo>
                  <a:cubicBezTo>
                    <a:pt x="914" y="15"/>
                    <a:pt x="515" y="514"/>
                    <a:pt x="515" y="514"/>
                  </a:cubicBezTo>
                  <a:cubicBezTo>
                    <a:pt x="502" y="529"/>
                    <a:pt x="482" y="539"/>
                    <a:pt x="463" y="539"/>
                  </a:cubicBezTo>
                  <a:cubicBezTo>
                    <a:pt x="444" y="539"/>
                    <a:pt x="424" y="529"/>
                    <a:pt x="411" y="514"/>
                  </a:cubicBezTo>
                  <a:cubicBezTo>
                    <a:pt x="411" y="514"/>
                    <a:pt x="50" y="63"/>
                    <a:pt x="0" y="0"/>
                  </a:cubicBezTo>
                  <a:lnTo>
                    <a:pt x="178" y="0"/>
                  </a:lnTo>
                  <a:cubicBezTo>
                    <a:pt x="181" y="3"/>
                    <a:pt x="441" y="328"/>
                    <a:pt x="441" y="328"/>
                  </a:cubicBezTo>
                  <a:cubicBezTo>
                    <a:pt x="446" y="334"/>
                    <a:pt x="454" y="338"/>
                    <a:pt x="463" y="338"/>
                  </a:cubicBezTo>
                  <a:cubicBezTo>
                    <a:pt x="471" y="338"/>
                    <a:pt x="479" y="334"/>
                    <a:pt x="485" y="328"/>
                  </a:cubicBezTo>
                  <a:cubicBezTo>
                    <a:pt x="485" y="328"/>
                    <a:pt x="745" y="3"/>
                    <a:pt x="748" y="0"/>
                  </a:cubicBezTo>
                  <a:lnTo>
                    <a:pt x="926"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0"/>
            <p:cNvSpPr>
              <a:spLocks noEditPoints="1"/>
            </p:cNvSpPr>
            <p:nvPr/>
          </p:nvSpPr>
          <p:spPr bwMode="auto">
            <a:xfrm>
              <a:off x="4789488" y="3730625"/>
              <a:ext cx="39688" cy="39688"/>
            </a:xfrm>
            <a:custGeom>
              <a:avLst/>
              <a:gdLst>
                <a:gd name="T0" fmla="*/ 129 w 151"/>
                <a:gd name="T1" fmla="*/ 129 h 151"/>
                <a:gd name="T2" fmla="*/ 75 w 151"/>
                <a:gd name="T3" fmla="*/ 151 h 151"/>
                <a:gd name="T4" fmla="*/ 21 w 151"/>
                <a:gd name="T5" fmla="*/ 129 h 151"/>
                <a:gd name="T6" fmla="*/ 0 w 151"/>
                <a:gd name="T7" fmla="*/ 75 h 151"/>
                <a:gd name="T8" fmla="*/ 22 w 151"/>
                <a:gd name="T9" fmla="*/ 22 h 151"/>
                <a:gd name="T10" fmla="*/ 75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5 w 151"/>
                <a:gd name="T25" fmla="*/ 141 h 151"/>
                <a:gd name="T26" fmla="*/ 121 w 151"/>
                <a:gd name="T27" fmla="*/ 122 h 151"/>
                <a:gd name="T28" fmla="*/ 140 w 151"/>
                <a:gd name="T29" fmla="*/ 75 h 151"/>
                <a:gd name="T30" fmla="*/ 121 w 151"/>
                <a:gd name="T31" fmla="*/ 29 h 151"/>
                <a:gd name="T32" fmla="*/ 75 w 151"/>
                <a:gd name="T33" fmla="*/ 10 h 151"/>
                <a:gd name="T34" fmla="*/ 29 w 151"/>
                <a:gd name="T35" fmla="*/ 29 h 151"/>
                <a:gd name="T36" fmla="*/ 74 w 151"/>
                <a:gd name="T37" fmla="*/ 33 h 151"/>
                <a:gd name="T38" fmla="*/ 96 w 151"/>
                <a:gd name="T39" fmla="*/ 36 h 151"/>
                <a:gd name="T40" fmla="*/ 109 w 151"/>
                <a:gd name="T41" fmla="*/ 58 h 151"/>
                <a:gd name="T42" fmla="*/ 101 w 151"/>
                <a:gd name="T43" fmla="*/ 74 h 151"/>
                <a:gd name="T44" fmla="*/ 89 w 151"/>
                <a:gd name="T45" fmla="*/ 78 h 151"/>
                <a:gd name="T46" fmla="*/ 103 w 151"/>
                <a:gd name="T47" fmla="*/ 86 h 151"/>
                <a:gd name="T48" fmla="*/ 108 w 151"/>
                <a:gd name="T49" fmla="*/ 99 h 151"/>
                <a:gd name="T50" fmla="*/ 108 w 151"/>
                <a:gd name="T51" fmla="*/ 105 h 151"/>
                <a:gd name="T52" fmla="*/ 108 w 151"/>
                <a:gd name="T53" fmla="*/ 111 h 151"/>
                <a:gd name="T54" fmla="*/ 109 w 151"/>
                <a:gd name="T55" fmla="*/ 116 h 151"/>
                <a:gd name="T56" fmla="*/ 109 w 151"/>
                <a:gd name="T57" fmla="*/ 117 h 151"/>
                <a:gd name="T58" fmla="*/ 96 w 151"/>
                <a:gd name="T59" fmla="*/ 117 h 151"/>
                <a:gd name="T60" fmla="*/ 95 w 151"/>
                <a:gd name="T61" fmla="*/ 116 h 151"/>
                <a:gd name="T62" fmla="*/ 95 w 151"/>
                <a:gd name="T63" fmla="*/ 115 h 151"/>
                <a:gd name="T64" fmla="*/ 95 w 151"/>
                <a:gd name="T65" fmla="*/ 112 h 151"/>
                <a:gd name="T66" fmla="*/ 95 w 151"/>
                <a:gd name="T67" fmla="*/ 106 h 151"/>
                <a:gd name="T68" fmla="*/ 87 w 151"/>
                <a:gd name="T69" fmla="*/ 87 h 151"/>
                <a:gd name="T70" fmla="*/ 71 w 151"/>
                <a:gd name="T71" fmla="*/ 84 h 151"/>
                <a:gd name="T72" fmla="*/ 59 w 151"/>
                <a:gd name="T73" fmla="*/ 84 h 151"/>
                <a:gd name="T74" fmla="*/ 59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59 w 151"/>
                <a:gd name="T87" fmla="*/ 43 h 151"/>
                <a:gd name="T88" fmla="*/ 59 w 151"/>
                <a:gd name="T89" fmla="*/ 74 h 151"/>
                <a:gd name="T90" fmla="*/ 72 w 151"/>
                <a:gd name="T91" fmla="*/ 74 h 151"/>
                <a:gd name="T92" fmla="*/ 86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4" y="144"/>
                    <a:pt x="96" y="151"/>
                    <a:pt x="75" y="151"/>
                  </a:cubicBezTo>
                  <a:cubicBezTo>
                    <a:pt x="54" y="151"/>
                    <a:pt x="36" y="144"/>
                    <a:pt x="21" y="129"/>
                  </a:cubicBezTo>
                  <a:cubicBezTo>
                    <a:pt x="7" y="114"/>
                    <a:pt x="0" y="96"/>
                    <a:pt x="0" y="75"/>
                  </a:cubicBezTo>
                  <a:cubicBezTo>
                    <a:pt x="0" y="54"/>
                    <a:pt x="7" y="37"/>
                    <a:pt x="22" y="22"/>
                  </a:cubicBezTo>
                  <a:cubicBezTo>
                    <a:pt x="36" y="7"/>
                    <a:pt x="54" y="0"/>
                    <a:pt x="75" y="0"/>
                  </a:cubicBezTo>
                  <a:cubicBezTo>
                    <a:pt x="96" y="0"/>
                    <a:pt x="114" y="7"/>
                    <a:pt x="129" y="22"/>
                  </a:cubicBezTo>
                  <a:cubicBezTo>
                    <a:pt x="144" y="36"/>
                    <a:pt x="151" y="54"/>
                    <a:pt x="151" y="75"/>
                  </a:cubicBezTo>
                  <a:cubicBezTo>
                    <a:pt x="151" y="96"/>
                    <a:pt x="144" y="114"/>
                    <a:pt x="129" y="129"/>
                  </a:cubicBezTo>
                  <a:close/>
                  <a:moveTo>
                    <a:pt x="29" y="29"/>
                  </a:moveTo>
                  <a:cubicBezTo>
                    <a:pt x="16" y="42"/>
                    <a:pt x="10" y="57"/>
                    <a:pt x="10" y="75"/>
                  </a:cubicBezTo>
                  <a:cubicBezTo>
                    <a:pt x="10" y="94"/>
                    <a:pt x="16" y="109"/>
                    <a:pt x="29" y="122"/>
                  </a:cubicBezTo>
                  <a:cubicBezTo>
                    <a:pt x="42" y="135"/>
                    <a:pt x="57" y="141"/>
                    <a:pt x="75" y="141"/>
                  </a:cubicBezTo>
                  <a:cubicBezTo>
                    <a:pt x="93" y="141"/>
                    <a:pt x="109" y="135"/>
                    <a:pt x="121" y="122"/>
                  </a:cubicBezTo>
                  <a:cubicBezTo>
                    <a:pt x="134" y="109"/>
                    <a:pt x="140" y="94"/>
                    <a:pt x="140" y="75"/>
                  </a:cubicBezTo>
                  <a:cubicBezTo>
                    <a:pt x="140" y="57"/>
                    <a:pt x="134" y="42"/>
                    <a:pt x="121" y="29"/>
                  </a:cubicBezTo>
                  <a:cubicBezTo>
                    <a:pt x="109" y="16"/>
                    <a:pt x="93" y="10"/>
                    <a:pt x="75" y="10"/>
                  </a:cubicBezTo>
                  <a:cubicBezTo>
                    <a:pt x="57" y="10"/>
                    <a:pt x="42" y="16"/>
                    <a:pt x="29" y="29"/>
                  </a:cubicBezTo>
                  <a:close/>
                  <a:moveTo>
                    <a:pt x="74" y="33"/>
                  </a:moveTo>
                  <a:cubicBezTo>
                    <a:pt x="84" y="33"/>
                    <a:pt x="92" y="34"/>
                    <a:pt x="96" y="36"/>
                  </a:cubicBezTo>
                  <a:cubicBezTo>
                    <a:pt x="105" y="40"/>
                    <a:pt x="109" y="47"/>
                    <a:pt x="109" y="58"/>
                  </a:cubicBezTo>
                  <a:cubicBezTo>
                    <a:pt x="109" y="65"/>
                    <a:pt x="107" y="70"/>
                    <a:pt x="101" y="74"/>
                  </a:cubicBezTo>
                  <a:cubicBezTo>
                    <a:pt x="98" y="76"/>
                    <a:pt x="94" y="77"/>
                    <a:pt x="89" y="78"/>
                  </a:cubicBezTo>
                  <a:cubicBezTo>
                    <a:pt x="96" y="79"/>
                    <a:pt x="100" y="82"/>
                    <a:pt x="103" y="86"/>
                  </a:cubicBezTo>
                  <a:cubicBezTo>
                    <a:pt x="106" y="91"/>
                    <a:pt x="108" y="95"/>
                    <a:pt x="108" y="99"/>
                  </a:cubicBezTo>
                  <a:lnTo>
                    <a:pt x="108" y="105"/>
                  </a:lnTo>
                  <a:cubicBezTo>
                    <a:pt x="108" y="107"/>
                    <a:pt x="108" y="109"/>
                    <a:pt x="108" y="111"/>
                  </a:cubicBezTo>
                  <a:cubicBezTo>
                    <a:pt x="108" y="114"/>
                    <a:pt x="109" y="115"/>
                    <a:pt x="109" y="116"/>
                  </a:cubicBezTo>
                  <a:lnTo>
                    <a:pt x="109" y="117"/>
                  </a:lnTo>
                  <a:lnTo>
                    <a:pt x="96" y="117"/>
                  </a:lnTo>
                  <a:cubicBezTo>
                    <a:pt x="96" y="116"/>
                    <a:pt x="96" y="116"/>
                    <a:pt x="95" y="116"/>
                  </a:cubicBezTo>
                  <a:cubicBezTo>
                    <a:pt x="95" y="116"/>
                    <a:pt x="95" y="115"/>
                    <a:pt x="95" y="115"/>
                  </a:cubicBezTo>
                  <a:lnTo>
                    <a:pt x="95" y="112"/>
                  </a:lnTo>
                  <a:lnTo>
                    <a:pt x="95" y="106"/>
                  </a:lnTo>
                  <a:cubicBezTo>
                    <a:pt x="95" y="96"/>
                    <a:pt x="92" y="90"/>
                    <a:pt x="87" y="87"/>
                  </a:cubicBezTo>
                  <a:cubicBezTo>
                    <a:pt x="84" y="85"/>
                    <a:pt x="79" y="84"/>
                    <a:pt x="71" y="84"/>
                  </a:cubicBezTo>
                  <a:lnTo>
                    <a:pt x="59" y="84"/>
                  </a:lnTo>
                  <a:lnTo>
                    <a:pt x="59" y="117"/>
                  </a:lnTo>
                  <a:lnTo>
                    <a:pt x="45" y="117"/>
                  </a:lnTo>
                  <a:lnTo>
                    <a:pt x="45" y="33"/>
                  </a:lnTo>
                  <a:lnTo>
                    <a:pt x="74" y="33"/>
                  </a:lnTo>
                  <a:close/>
                  <a:moveTo>
                    <a:pt x="90" y="47"/>
                  </a:moveTo>
                  <a:cubicBezTo>
                    <a:pt x="86" y="44"/>
                    <a:pt x="80" y="43"/>
                    <a:pt x="72" y="43"/>
                  </a:cubicBezTo>
                  <a:lnTo>
                    <a:pt x="59" y="43"/>
                  </a:lnTo>
                  <a:lnTo>
                    <a:pt x="59" y="74"/>
                  </a:lnTo>
                  <a:lnTo>
                    <a:pt x="72" y="74"/>
                  </a:lnTo>
                  <a:cubicBezTo>
                    <a:pt x="79" y="74"/>
                    <a:pt x="83" y="73"/>
                    <a:pt x="86" y="72"/>
                  </a:cubicBezTo>
                  <a:cubicBezTo>
                    <a:pt x="92" y="69"/>
                    <a:pt x="95" y="65"/>
                    <a:pt x="95" y="59"/>
                  </a:cubicBezTo>
                  <a:cubicBezTo>
                    <a:pt x="95" y="53"/>
                    <a:pt x="93" y="49"/>
                    <a:pt x="90" y="47"/>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1"/>
            <p:cNvSpPr>
              <a:spLocks noEditPoints="1"/>
            </p:cNvSpPr>
            <p:nvPr/>
          </p:nvSpPr>
          <p:spPr bwMode="auto">
            <a:xfrm>
              <a:off x="4837113" y="3676650"/>
              <a:ext cx="179388" cy="196850"/>
            </a:xfrm>
            <a:custGeom>
              <a:avLst/>
              <a:gdLst>
                <a:gd name="T0" fmla="*/ 547 w 666"/>
                <a:gd name="T1" fmla="*/ 611 h 740"/>
                <a:gd name="T2" fmla="*/ 547 w 666"/>
                <a:gd name="T3" fmla="*/ 128 h 740"/>
                <a:gd name="T4" fmla="*/ 666 w 666"/>
                <a:gd name="T5" fmla="*/ 0 h 740"/>
                <a:gd name="T6" fmla="*/ 0 w 666"/>
                <a:gd name="T7" fmla="*/ 0 h 740"/>
                <a:gd name="T8" fmla="*/ 0 w 666"/>
                <a:gd name="T9" fmla="*/ 0 h 740"/>
                <a:gd name="T10" fmla="*/ 0 w 666"/>
                <a:gd name="T11" fmla="*/ 0 h 740"/>
                <a:gd name="T12" fmla="*/ 119 w 666"/>
                <a:gd name="T13" fmla="*/ 128 h 740"/>
                <a:gd name="T14" fmla="*/ 119 w 666"/>
                <a:gd name="T15" fmla="*/ 611 h 740"/>
                <a:gd name="T16" fmla="*/ 0 w 666"/>
                <a:gd name="T17" fmla="*/ 740 h 740"/>
                <a:gd name="T18" fmla="*/ 666 w 666"/>
                <a:gd name="T19" fmla="*/ 740 h 740"/>
                <a:gd name="T20" fmla="*/ 547 w 666"/>
                <a:gd name="T21" fmla="*/ 611 h 740"/>
                <a:gd name="T22" fmla="*/ 403 w 666"/>
                <a:gd name="T23" fmla="*/ 693 h 740"/>
                <a:gd name="T24" fmla="*/ 263 w 666"/>
                <a:gd name="T25" fmla="*/ 693 h 740"/>
                <a:gd name="T26" fmla="*/ 263 w 666"/>
                <a:gd name="T27" fmla="*/ 46 h 740"/>
                <a:gd name="T28" fmla="*/ 403 w 666"/>
                <a:gd name="T29" fmla="*/ 46 h 740"/>
                <a:gd name="T30" fmla="*/ 403 w 666"/>
                <a:gd name="T31" fmla="*/ 69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0">
                  <a:moveTo>
                    <a:pt x="547" y="611"/>
                  </a:moveTo>
                  <a:lnTo>
                    <a:pt x="547" y="128"/>
                  </a:lnTo>
                  <a:cubicBezTo>
                    <a:pt x="547" y="128"/>
                    <a:pt x="653" y="14"/>
                    <a:pt x="666" y="0"/>
                  </a:cubicBezTo>
                  <a:cubicBezTo>
                    <a:pt x="666" y="0"/>
                    <a:pt x="0" y="0"/>
                    <a:pt x="0" y="0"/>
                  </a:cubicBezTo>
                  <a:cubicBezTo>
                    <a:pt x="0" y="0"/>
                    <a:pt x="0" y="0"/>
                    <a:pt x="0" y="0"/>
                  </a:cubicBezTo>
                  <a:lnTo>
                    <a:pt x="0" y="0"/>
                  </a:lnTo>
                  <a:lnTo>
                    <a:pt x="119" y="128"/>
                  </a:lnTo>
                  <a:lnTo>
                    <a:pt x="119" y="611"/>
                  </a:lnTo>
                  <a:cubicBezTo>
                    <a:pt x="119" y="611"/>
                    <a:pt x="13" y="725"/>
                    <a:pt x="0" y="740"/>
                  </a:cubicBezTo>
                  <a:lnTo>
                    <a:pt x="666" y="740"/>
                  </a:lnTo>
                  <a:cubicBezTo>
                    <a:pt x="653" y="725"/>
                    <a:pt x="547" y="611"/>
                    <a:pt x="547" y="611"/>
                  </a:cubicBezTo>
                  <a:close/>
                  <a:moveTo>
                    <a:pt x="403" y="693"/>
                  </a:moveTo>
                  <a:lnTo>
                    <a:pt x="263" y="693"/>
                  </a:lnTo>
                  <a:lnTo>
                    <a:pt x="263" y="46"/>
                  </a:lnTo>
                  <a:lnTo>
                    <a:pt x="403" y="46"/>
                  </a:lnTo>
                  <a:lnTo>
                    <a:pt x="403" y="69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2"/>
            <p:cNvSpPr>
              <a:spLocks/>
            </p:cNvSpPr>
            <p:nvPr/>
          </p:nvSpPr>
          <p:spPr bwMode="auto">
            <a:xfrm>
              <a:off x="3378200" y="3730625"/>
              <a:ext cx="65088"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29"/>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Oval 63"/>
            <p:cNvSpPr>
              <a:spLocks noChangeArrowheads="1"/>
            </p:cNvSpPr>
            <p:nvPr/>
          </p:nvSpPr>
          <p:spPr bwMode="auto">
            <a:xfrm>
              <a:off x="3403600" y="3663950"/>
              <a:ext cx="33338"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4"/>
            <p:cNvSpPr>
              <a:spLocks noEditPoints="1"/>
            </p:cNvSpPr>
            <p:nvPr/>
          </p:nvSpPr>
          <p:spPr bwMode="auto">
            <a:xfrm>
              <a:off x="3478213" y="3730625"/>
              <a:ext cx="231775"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5"/>
            <p:cNvSpPr>
              <a:spLocks/>
            </p:cNvSpPr>
            <p:nvPr/>
          </p:nvSpPr>
          <p:spPr bwMode="auto">
            <a:xfrm>
              <a:off x="4213225" y="3730625"/>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Oval 66"/>
            <p:cNvSpPr>
              <a:spLocks noChangeArrowheads="1"/>
            </p:cNvSpPr>
            <p:nvPr/>
          </p:nvSpPr>
          <p:spPr bwMode="auto">
            <a:xfrm>
              <a:off x="4238625" y="3663950"/>
              <a:ext cx="34925"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7"/>
            <p:cNvSpPr>
              <a:spLocks noEditPoints="1"/>
            </p:cNvSpPr>
            <p:nvPr/>
          </p:nvSpPr>
          <p:spPr bwMode="auto">
            <a:xfrm>
              <a:off x="4552950" y="3730625"/>
              <a:ext cx="227013" cy="142875"/>
            </a:xfrm>
            <a:custGeom>
              <a:avLst/>
              <a:gdLst>
                <a:gd name="T0" fmla="*/ 0 w 845"/>
                <a:gd name="T1" fmla="*/ 269 h 538"/>
                <a:gd name="T2" fmla="*/ 269 w 845"/>
                <a:gd name="T3" fmla="*/ 0 h 538"/>
                <a:gd name="T4" fmla="*/ 576 w 845"/>
                <a:gd name="T5" fmla="*/ 0 h 538"/>
                <a:gd name="T6" fmla="*/ 845 w 845"/>
                <a:gd name="T7" fmla="*/ 269 h 538"/>
                <a:gd name="T8" fmla="*/ 839 w 845"/>
                <a:gd name="T9" fmla="*/ 321 h 538"/>
                <a:gd name="T10" fmla="*/ 146 w 845"/>
                <a:gd name="T11" fmla="*/ 321 h 538"/>
                <a:gd name="T12" fmla="*/ 149 w 845"/>
                <a:gd name="T13" fmla="*/ 328 h 538"/>
                <a:gd name="T14" fmla="*/ 283 w 845"/>
                <a:gd name="T15" fmla="*/ 413 h 538"/>
                <a:gd name="T16" fmla="*/ 801 w 845"/>
                <a:gd name="T17" fmla="*/ 413 h 538"/>
                <a:gd name="T18" fmla="*/ 576 w 845"/>
                <a:gd name="T19" fmla="*/ 538 h 538"/>
                <a:gd name="T20" fmla="*/ 269 w 845"/>
                <a:gd name="T21" fmla="*/ 538 h 538"/>
                <a:gd name="T22" fmla="*/ 0 w 845"/>
                <a:gd name="T23" fmla="*/ 269 h 538"/>
                <a:gd name="T24" fmla="*/ 283 w 845"/>
                <a:gd name="T25" fmla="*/ 124 h 538"/>
                <a:gd name="T26" fmla="*/ 149 w 845"/>
                <a:gd name="T27" fmla="*/ 210 h 538"/>
                <a:gd name="T28" fmla="*/ 147 w 845"/>
                <a:gd name="T29" fmla="*/ 216 h 538"/>
                <a:gd name="T30" fmla="*/ 698 w 845"/>
                <a:gd name="T31" fmla="*/ 216 h 538"/>
                <a:gd name="T32" fmla="*/ 695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0"/>
                    <a:pt x="121" y="0"/>
                    <a:pt x="269" y="0"/>
                  </a:cubicBezTo>
                  <a:lnTo>
                    <a:pt x="576" y="0"/>
                  </a:lnTo>
                  <a:cubicBezTo>
                    <a:pt x="724" y="0"/>
                    <a:pt x="845" y="120"/>
                    <a:pt x="845" y="269"/>
                  </a:cubicBezTo>
                  <a:cubicBezTo>
                    <a:pt x="845" y="286"/>
                    <a:pt x="843" y="304"/>
                    <a:pt x="839" y="321"/>
                  </a:cubicBezTo>
                  <a:cubicBezTo>
                    <a:pt x="831" y="321"/>
                    <a:pt x="146" y="321"/>
                    <a:pt x="146" y="321"/>
                  </a:cubicBezTo>
                  <a:lnTo>
                    <a:pt x="149" y="328"/>
                  </a:lnTo>
                  <a:cubicBezTo>
                    <a:pt x="172" y="380"/>
                    <a:pt x="225" y="413"/>
                    <a:pt x="283" y="413"/>
                  </a:cubicBezTo>
                  <a:cubicBezTo>
                    <a:pt x="283" y="413"/>
                    <a:pt x="782" y="413"/>
                    <a:pt x="801" y="413"/>
                  </a:cubicBezTo>
                  <a:cubicBezTo>
                    <a:pt x="751" y="491"/>
                    <a:pt x="668" y="538"/>
                    <a:pt x="576" y="538"/>
                  </a:cubicBezTo>
                  <a:lnTo>
                    <a:pt x="269" y="538"/>
                  </a:lnTo>
                  <a:cubicBezTo>
                    <a:pt x="121" y="538"/>
                    <a:pt x="0" y="417"/>
                    <a:pt x="0" y="269"/>
                  </a:cubicBezTo>
                  <a:close/>
                  <a:moveTo>
                    <a:pt x="283" y="124"/>
                  </a:moveTo>
                  <a:cubicBezTo>
                    <a:pt x="225" y="124"/>
                    <a:pt x="173" y="158"/>
                    <a:pt x="149" y="210"/>
                  </a:cubicBezTo>
                  <a:lnTo>
                    <a:pt x="147" y="216"/>
                  </a:lnTo>
                  <a:lnTo>
                    <a:pt x="698" y="216"/>
                  </a:lnTo>
                  <a:lnTo>
                    <a:pt x="695" y="210"/>
                  </a:lnTo>
                  <a:cubicBezTo>
                    <a:pt x="672" y="158"/>
                    <a:pt x="619" y="124"/>
                    <a:pt x="56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70163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3684" y="168480"/>
            <a:ext cx="5562600" cy="912029"/>
          </a:xfrm>
        </p:spPr>
        <p:txBody>
          <a:bodyPr/>
          <a:lstStyle/>
          <a:p>
            <a:r>
              <a:rPr lang="fr-FR" b="1" dirty="0" smtClean="0">
                <a:effectLst/>
                <a:latin typeface="Arial"/>
                <a:cs typeface="Arial"/>
              </a:rPr>
              <a:t>                    vs. concurrence</a:t>
            </a:r>
            <a:endParaRPr lang="fr-FR" b="1" dirty="0">
              <a:effectLst/>
              <a:latin typeface="Arial"/>
              <a:cs typeface="Arial"/>
            </a:endParaRPr>
          </a:p>
        </p:txBody>
      </p:sp>
      <p:sp>
        <p:nvSpPr>
          <p:cNvPr id="5" name="Round Same Side Corner Rectangle 6"/>
          <p:cNvSpPr>
            <a:spLocks noChangeAspect="1"/>
          </p:cNvSpPr>
          <p:nvPr/>
        </p:nvSpPr>
        <p:spPr>
          <a:xfrm rot="10800000" flipH="1" flipV="1">
            <a:off x="764849" y="1743637"/>
            <a:ext cx="3307325" cy="4356049"/>
          </a:xfrm>
          <a:prstGeom prst="round2SameRect">
            <a:avLst>
              <a:gd name="adj1" fmla="val 0"/>
              <a:gd name="adj2" fmla="val 3789"/>
            </a:avLst>
          </a:prstGeom>
          <a:solidFill>
            <a:srgbClr val="FFFFFF"/>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285750" indent="-285750">
              <a:spcAft>
                <a:spcPts val="1800"/>
              </a:spcAft>
              <a:buFont typeface="Arial"/>
              <a:buChar char="•"/>
            </a:pPr>
            <a:endParaRPr lang="fr-FR">
              <a:solidFill>
                <a:schemeClr val="tx1"/>
              </a:solidFill>
              <a:latin typeface="Tahoma" pitchFamily="34" charset="0"/>
              <a:ea typeface="Tahoma" pitchFamily="34" charset="0"/>
              <a:cs typeface="Tahoma" pitchFamily="34" charset="0"/>
            </a:endParaRPr>
          </a:p>
        </p:txBody>
      </p:sp>
      <p:sp>
        <p:nvSpPr>
          <p:cNvPr id="6" name="Round Same Side Corner Rectangle 7"/>
          <p:cNvSpPr>
            <a:spLocks noChangeAspect="1"/>
          </p:cNvSpPr>
          <p:nvPr/>
        </p:nvSpPr>
        <p:spPr>
          <a:xfrm rot="10800000" flipH="1" flipV="1">
            <a:off x="4878876" y="1735605"/>
            <a:ext cx="3307325" cy="4356049"/>
          </a:xfrm>
          <a:prstGeom prst="round2SameRect">
            <a:avLst>
              <a:gd name="adj1" fmla="val 0"/>
              <a:gd name="adj2" fmla="val 3789"/>
            </a:avLst>
          </a:prstGeom>
          <a:solidFill>
            <a:srgbClr val="FFFFFF"/>
          </a:solidFill>
          <a:ln>
            <a:solidFill>
              <a:srgbClr val="9C9C9C"/>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285750" indent="-285750">
              <a:spcAft>
                <a:spcPts val="1800"/>
              </a:spcAft>
              <a:buFont typeface="Arial"/>
              <a:buChar char="•"/>
            </a:pPr>
            <a:endParaRPr lang="fr-FR">
              <a:solidFill>
                <a:schemeClr val="tx1"/>
              </a:solidFill>
              <a:latin typeface="Tahoma" pitchFamily="34" charset="0"/>
              <a:ea typeface="Tahoma" pitchFamily="34" charset="0"/>
              <a:cs typeface="Tahoma" pitchFamily="34" charset="0"/>
            </a:endParaRPr>
          </a:p>
        </p:txBody>
      </p:sp>
      <p:grpSp>
        <p:nvGrpSpPr>
          <p:cNvPr id="7" name="Group 8"/>
          <p:cNvGrpSpPr>
            <a:grpSpLocks noChangeAspect="1"/>
          </p:cNvGrpSpPr>
          <p:nvPr/>
        </p:nvGrpSpPr>
        <p:grpSpPr>
          <a:xfrm>
            <a:off x="1848167" y="4113774"/>
            <a:ext cx="1741711" cy="1450980"/>
            <a:chOff x="7754938" y="3082925"/>
            <a:chExt cx="825500" cy="573088"/>
          </a:xfrm>
        </p:grpSpPr>
        <p:sp>
          <p:nvSpPr>
            <p:cNvPr id="8" name="Freeform 156"/>
            <p:cNvSpPr>
              <a:spLocks noChangeArrowheads="1"/>
            </p:cNvSpPr>
            <p:nvPr/>
          </p:nvSpPr>
          <p:spPr bwMode="auto">
            <a:xfrm>
              <a:off x="7754938" y="3082925"/>
              <a:ext cx="825500" cy="573088"/>
            </a:xfrm>
            <a:custGeom>
              <a:avLst/>
              <a:gdLst>
                <a:gd name="T0" fmla="*/ 2294 w 2295"/>
                <a:gd name="T1" fmla="*/ 1537 h 1594"/>
                <a:gd name="T2" fmla="*/ 2238 w 2295"/>
                <a:gd name="T3" fmla="*/ 1593 h 1594"/>
                <a:gd name="T4" fmla="*/ 56 w 2295"/>
                <a:gd name="T5" fmla="*/ 1593 h 1594"/>
                <a:gd name="T6" fmla="*/ 0 w 2295"/>
                <a:gd name="T7" fmla="*/ 1537 h 1594"/>
                <a:gd name="T8" fmla="*/ 0 w 2295"/>
                <a:gd name="T9" fmla="*/ 56 h 1594"/>
                <a:gd name="T10" fmla="*/ 56 w 2295"/>
                <a:gd name="T11" fmla="*/ 0 h 1594"/>
                <a:gd name="T12" fmla="*/ 2238 w 2295"/>
                <a:gd name="T13" fmla="*/ 0 h 1594"/>
                <a:gd name="T14" fmla="*/ 2294 w 2295"/>
                <a:gd name="T15" fmla="*/ 56 h 1594"/>
                <a:gd name="T16" fmla="*/ 2294 w 2295"/>
                <a:gd name="T17" fmla="*/ 153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5" h="1594">
                  <a:moveTo>
                    <a:pt x="2294" y="1537"/>
                  </a:moveTo>
                  <a:cubicBezTo>
                    <a:pt x="2294" y="1568"/>
                    <a:pt x="2269" y="1593"/>
                    <a:pt x="2238" y="1593"/>
                  </a:cubicBezTo>
                  <a:lnTo>
                    <a:pt x="56" y="1593"/>
                  </a:lnTo>
                  <a:cubicBezTo>
                    <a:pt x="25" y="1593"/>
                    <a:pt x="0" y="1568"/>
                    <a:pt x="0" y="1537"/>
                  </a:cubicBezTo>
                  <a:lnTo>
                    <a:pt x="0" y="56"/>
                  </a:lnTo>
                  <a:cubicBezTo>
                    <a:pt x="0" y="25"/>
                    <a:pt x="25" y="0"/>
                    <a:pt x="56" y="0"/>
                  </a:cubicBezTo>
                  <a:lnTo>
                    <a:pt x="2238" y="0"/>
                  </a:lnTo>
                  <a:cubicBezTo>
                    <a:pt x="2269" y="0"/>
                    <a:pt x="2294" y="25"/>
                    <a:pt x="2294" y="56"/>
                  </a:cubicBezTo>
                  <a:lnTo>
                    <a:pt x="2294" y="1537"/>
                  </a:lnTo>
                </a:path>
              </a:pathLst>
            </a:custGeom>
            <a:solidFill>
              <a:srgbClr val="A7A9AC"/>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 name="Freeform 157"/>
            <p:cNvSpPr>
              <a:spLocks noChangeArrowheads="1"/>
            </p:cNvSpPr>
            <p:nvPr/>
          </p:nvSpPr>
          <p:spPr bwMode="auto">
            <a:xfrm>
              <a:off x="7772400" y="3100388"/>
              <a:ext cx="31750" cy="30162"/>
            </a:xfrm>
            <a:custGeom>
              <a:avLst/>
              <a:gdLst>
                <a:gd name="T0" fmla="*/ 85 w 86"/>
                <a:gd name="T1" fmla="*/ 42 h 85"/>
                <a:gd name="T2" fmla="*/ 79 w 86"/>
                <a:gd name="T3" fmla="*/ 63 h 85"/>
                <a:gd name="T4" fmla="*/ 64 w 86"/>
                <a:gd name="T5" fmla="*/ 79 h 85"/>
                <a:gd name="T6" fmla="*/ 43 w 86"/>
                <a:gd name="T7" fmla="*/ 84 h 85"/>
                <a:gd name="T8" fmla="*/ 22 w 86"/>
                <a:gd name="T9" fmla="*/ 79 h 85"/>
                <a:gd name="T10" fmla="*/ 6 w 86"/>
                <a:gd name="T11" fmla="*/ 63 h 85"/>
                <a:gd name="T12" fmla="*/ 0 w 86"/>
                <a:gd name="T13" fmla="*/ 42 h 85"/>
                <a:gd name="T14" fmla="*/ 6 w 86"/>
                <a:gd name="T15" fmla="*/ 21 h 85"/>
                <a:gd name="T16" fmla="*/ 22 w 86"/>
                <a:gd name="T17" fmla="*/ 5 h 85"/>
                <a:gd name="T18" fmla="*/ 43 w 86"/>
                <a:gd name="T19" fmla="*/ 0 h 85"/>
                <a:gd name="T20" fmla="*/ 64 w 86"/>
                <a:gd name="T21" fmla="*/ 5 h 85"/>
                <a:gd name="T22" fmla="*/ 79 w 86"/>
                <a:gd name="T23" fmla="*/ 21 h 85"/>
                <a:gd name="T24" fmla="*/ 85 w 86"/>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5">
                  <a:moveTo>
                    <a:pt x="85" y="42"/>
                  </a:moveTo>
                  <a:cubicBezTo>
                    <a:pt x="85" y="50"/>
                    <a:pt x="83" y="57"/>
                    <a:pt x="79" y="63"/>
                  </a:cubicBezTo>
                  <a:cubicBezTo>
                    <a:pt x="75" y="69"/>
                    <a:pt x="71" y="75"/>
                    <a:pt x="64" y="79"/>
                  </a:cubicBezTo>
                  <a:cubicBezTo>
                    <a:pt x="57" y="83"/>
                    <a:pt x="51" y="84"/>
                    <a:pt x="43" y="84"/>
                  </a:cubicBezTo>
                  <a:cubicBezTo>
                    <a:pt x="35" y="84"/>
                    <a:pt x="28" y="83"/>
                    <a:pt x="22" y="79"/>
                  </a:cubicBezTo>
                  <a:cubicBezTo>
                    <a:pt x="16" y="75"/>
                    <a:pt x="10" y="70"/>
                    <a:pt x="6" y="63"/>
                  </a:cubicBezTo>
                  <a:cubicBezTo>
                    <a:pt x="2" y="56"/>
                    <a:pt x="0" y="50"/>
                    <a:pt x="0" y="42"/>
                  </a:cubicBezTo>
                  <a:cubicBezTo>
                    <a:pt x="0" y="34"/>
                    <a:pt x="2" y="28"/>
                    <a:pt x="6" y="21"/>
                  </a:cubicBezTo>
                  <a:cubicBezTo>
                    <a:pt x="10" y="14"/>
                    <a:pt x="15" y="9"/>
                    <a:pt x="22" y="5"/>
                  </a:cubicBezTo>
                  <a:cubicBezTo>
                    <a:pt x="29" y="1"/>
                    <a:pt x="35" y="0"/>
                    <a:pt x="43" y="0"/>
                  </a:cubicBezTo>
                  <a:cubicBezTo>
                    <a:pt x="51" y="0"/>
                    <a:pt x="57" y="2"/>
                    <a:pt x="64" y="5"/>
                  </a:cubicBezTo>
                  <a:cubicBezTo>
                    <a:pt x="71" y="8"/>
                    <a:pt x="76" y="14"/>
                    <a:pt x="79" y="21"/>
                  </a:cubicBezTo>
                  <a:cubicBezTo>
                    <a:pt x="82" y="28"/>
                    <a:pt x="85" y="34"/>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 name="Freeform 158"/>
            <p:cNvSpPr>
              <a:spLocks noChangeArrowheads="1"/>
            </p:cNvSpPr>
            <p:nvPr/>
          </p:nvSpPr>
          <p:spPr bwMode="auto">
            <a:xfrm>
              <a:off x="7772400" y="3608388"/>
              <a:ext cx="31750" cy="31750"/>
            </a:xfrm>
            <a:custGeom>
              <a:avLst/>
              <a:gdLst>
                <a:gd name="T0" fmla="*/ 85 w 86"/>
                <a:gd name="T1" fmla="*/ 42 h 86"/>
                <a:gd name="T2" fmla="*/ 79 w 86"/>
                <a:gd name="T3" fmla="*/ 64 h 86"/>
                <a:gd name="T4" fmla="*/ 64 w 86"/>
                <a:gd name="T5" fmla="*/ 79 h 86"/>
                <a:gd name="T6" fmla="*/ 43 w 86"/>
                <a:gd name="T7" fmla="*/ 85 h 86"/>
                <a:gd name="T8" fmla="*/ 22 w 86"/>
                <a:gd name="T9" fmla="*/ 79 h 86"/>
                <a:gd name="T10" fmla="*/ 6 w 86"/>
                <a:gd name="T11" fmla="*/ 64 h 86"/>
                <a:gd name="T12" fmla="*/ 0 w 86"/>
                <a:gd name="T13" fmla="*/ 42 h 86"/>
                <a:gd name="T14" fmla="*/ 6 w 86"/>
                <a:gd name="T15" fmla="*/ 21 h 86"/>
                <a:gd name="T16" fmla="*/ 22 w 86"/>
                <a:gd name="T17" fmla="*/ 6 h 86"/>
                <a:gd name="T18" fmla="*/ 43 w 86"/>
                <a:gd name="T19" fmla="*/ 0 h 86"/>
                <a:gd name="T20" fmla="*/ 64 w 86"/>
                <a:gd name="T21" fmla="*/ 6 h 86"/>
                <a:gd name="T22" fmla="*/ 79 w 86"/>
                <a:gd name="T23" fmla="*/ 21 h 86"/>
                <a:gd name="T24" fmla="*/ 85 w 86"/>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85" y="42"/>
                  </a:moveTo>
                  <a:cubicBezTo>
                    <a:pt x="85" y="50"/>
                    <a:pt x="83" y="57"/>
                    <a:pt x="79" y="64"/>
                  </a:cubicBezTo>
                  <a:cubicBezTo>
                    <a:pt x="75" y="71"/>
                    <a:pt x="71" y="75"/>
                    <a:pt x="64" y="79"/>
                  </a:cubicBezTo>
                  <a:cubicBezTo>
                    <a:pt x="57" y="83"/>
                    <a:pt x="51" y="85"/>
                    <a:pt x="43" y="85"/>
                  </a:cubicBezTo>
                  <a:cubicBezTo>
                    <a:pt x="35" y="85"/>
                    <a:pt x="28" y="83"/>
                    <a:pt x="22" y="79"/>
                  </a:cubicBezTo>
                  <a:cubicBezTo>
                    <a:pt x="16" y="75"/>
                    <a:pt x="10" y="70"/>
                    <a:pt x="6" y="64"/>
                  </a:cubicBezTo>
                  <a:cubicBezTo>
                    <a:pt x="2" y="58"/>
                    <a:pt x="0" y="50"/>
                    <a:pt x="0" y="42"/>
                  </a:cubicBezTo>
                  <a:cubicBezTo>
                    <a:pt x="0" y="34"/>
                    <a:pt x="2" y="28"/>
                    <a:pt x="6" y="21"/>
                  </a:cubicBezTo>
                  <a:cubicBezTo>
                    <a:pt x="10" y="14"/>
                    <a:pt x="15" y="10"/>
                    <a:pt x="22" y="6"/>
                  </a:cubicBezTo>
                  <a:cubicBezTo>
                    <a:pt x="29" y="2"/>
                    <a:pt x="35" y="0"/>
                    <a:pt x="43" y="0"/>
                  </a:cubicBezTo>
                  <a:cubicBezTo>
                    <a:pt x="51" y="0"/>
                    <a:pt x="57" y="2"/>
                    <a:pt x="64" y="6"/>
                  </a:cubicBezTo>
                  <a:cubicBezTo>
                    <a:pt x="71" y="10"/>
                    <a:pt x="76" y="14"/>
                    <a:pt x="79" y="21"/>
                  </a:cubicBezTo>
                  <a:cubicBezTo>
                    <a:pt x="82" y="28"/>
                    <a:pt x="85" y="35"/>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 name="Freeform 159"/>
            <p:cNvSpPr>
              <a:spLocks noChangeArrowheads="1"/>
            </p:cNvSpPr>
            <p:nvPr/>
          </p:nvSpPr>
          <p:spPr bwMode="auto">
            <a:xfrm>
              <a:off x="8532813" y="3100388"/>
              <a:ext cx="30162" cy="30162"/>
            </a:xfrm>
            <a:custGeom>
              <a:avLst/>
              <a:gdLst>
                <a:gd name="T0" fmla="*/ 84 w 85"/>
                <a:gd name="T1" fmla="*/ 42 h 85"/>
                <a:gd name="T2" fmla="*/ 78 w 85"/>
                <a:gd name="T3" fmla="*/ 63 h 85"/>
                <a:gd name="T4" fmla="*/ 63 w 85"/>
                <a:gd name="T5" fmla="*/ 79 h 85"/>
                <a:gd name="T6" fmla="*/ 42 w 85"/>
                <a:gd name="T7" fmla="*/ 84 h 85"/>
                <a:gd name="T8" fmla="*/ 21 w 85"/>
                <a:gd name="T9" fmla="*/ 79 h 85"/>
                <a:gd name="T10" fmla="*/ 5 w 85"/>
                <a:gd name="T11" fmla="*/ 63 h 85"/>
                <a:gd name="T12" fmla="*/ 0 w 85"/>
                <a:gd name="T13" fmla="*/ 42 h 85"/>
                <a:gd name="T14" fmla="*/ 5 w 85"/>
                <a:gd name="T15" fmla="*/ 21 h 85"/>
                <a:gd name="T16" fmla="*/ 21 w 85"/>
                <a:gd name="T17" fmla="*/ 5 h 85"/>
                <a:gd name="T18" fmla="*/ 42 w 85"/>
                <a:gd name="T19" fmla="*/ 0 h 85"/>
                <a:gd name="T20" fmla="*/ 63 w 85"/>
                <a:gd name="T21" fmla="*/ 5 h 85"/>
                <a:gd name="T22" fmla="*/ 78 w 85"/>
                <a:gd name="T23" fmla="*/ 21 h 85"/>
                <a:gd name="T24" fmla="*/ 84 w 85"/>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84" y="42"/>
                  </a:moveTo>
                  <a:cubicBezTo>
                    <a:pt x="84" y="50"/>
                    <a:pt x="82" y="57"/>
                    <a:pt x="78" y="63"/>
                  </a:cubicBezTo>
                  <a:cubicBezTo>
                    <a:pt x="74" y="69"/>
                    <a:pt x="70" y="75"/>
                    <a:pt x="63" y="79"/>
                  </a:cubicBezTo>
                  <a:cubicBezTo>
                    <a:pt x="56" y="83"/>
                    <a:pt x="50" y="84"/>
                    <a:pt x="42" y="84"/>
                  </a:cubicBezTo>
                  <a:cubicBezTo>
                    <a:pt x="34" y="84"/>
                    <a:pt x="27" y="83"/>
                    <a:pt x="21" y="79"/>
                  </a:cubicBezTo>
                  <a:cubicBezTo>
                    <a:pt x="15"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2"/>
                    <a:pt x="63" y="5"/>
                  </a:cubicBezTo>
                  <a:cubicBezTo>
                    <a:pt x="70" y="8"/>
                    <a:pt x="75" y="14"/>
                    <a:pt x="78" y="21"/>
                  </a:cubicBezTo>
                  <a:cubicBezTo>
                    <a:pt x="81" y="28"/>
                    <a:pt x="84" y="34"/>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 name="Freeform 160"/>
            <p:cNvSpPr>
              <a:spLocks noChangeArrowheads="1"/>
            </p:cNvSpPr>
            <p:nvPr/>
          </p:nvSpPr>
          <p:spPr bwMode="auto">
            <a:xfrm>
              <a:off x="8532813" y="3608388"/>
              <a:ext cx="30162" cy="31750"/>
            </a:xfrm>
            <a:custGeom>
              <a:avLst/>
              <a:gdLst>
                <a:gd name="T0" fmla="*/ 84 w 85"/>
                <a:gd name="T1" fmla="*/ 42 h 86"/>
                <a:gd name="T2" fmla="*/ 78 w 85"/>
                <a:gd name="T3" fmla="*/ 64 h 86"/>
                <a:gd name="T4" fmla="*/ 63 w 85"/>
                <a:gd name="T5" fmla="*/ 79 h 86"/>
                <a:gd name="T6" fmla="*/ 42 w 85"/>
                <a:gd name="T7" fmla="*/ 85 h 86"/>
                <a:gd name="T8" fmla="*/ 21 w 85"/>
                <a:gd name="T9" fmla="*/ 79 h 86"/>
                <a:gd name="T10" fmla="*/ 5 w 85"/>
                <a:gd name="T11" fmla="*/ 64 h 86"/>
                <a:gd name="T12" fmla="*/ 0 w 85"/>
                <a:gd name="T13" fmla="*/ 42 h 86"/>
                <a:gd name="T14" fmla="*/ 5 w 85"/>
                <a:gd name="T15" fmla="*/ 21 h 86"/>
                <a:gd name="T16" fmla="*/ 21 w 85"/>
                <a:gd name="T17" fmla="*/ 6 h 86"/>
                <a:gd name="T18" fmla="*/ 42 w 85"/>
                <a:gd name="T19" fmla="*/ 0 h 86"/>
                <a:gd name="T20" fmla="*/ 63 w 85"/>
                <a:gd name="T21" fmla="*/ 6 h 86"/>
                <a:gd name="T22" fmla="*/ 78 w 85"/>
                <a:gd name="T23" fmla="*/ 21 h 86"/>
                <a:gd name="T24" fmla="*/ 84 w 85"/>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6">
                  <a:moveTo>
                    <a:pt x="84" y="42"/>
                  </a:moveTo>
                  <a:cubicBezTo>
                    <a:pt x="84" y="50"/>
                    <a:pt x="82" y="57"/>
                    <a:pt x="78" y="64"/>
                  </a:cubicBezTo>
                  <a:cubicBezTo>
                    <a:pt x="74" y="71"/>
                    <a:pt x="70" y="75"/>
                    <a:pt x="63" y="79"/>
                  </a:cubicBezTo>
                  <a:cubicBezTo>
                    <a:pt x="56" y="83"/>
                    <a:pt x="50" y="85"/>
                    <a:pt x="42" y="85"/>
                  </a:cubicBezTo>
                  <a:cubicBezTo>
                    <a:pt x="34" y="85"/>
                    <a:pt x="27" y="83"/>
                    <a:pt x="21" y="79"/>
                  </a:cubicBezTo>
                  <a:cubicBezTo>
                    <a:pt x="15" y="75"/>
                    <a:pt x="9" y="70"/>
                    <a:pt x="5" y="64"/>
                  </a:cubicBezTo>
                  <a:cubicBezTo>
                    <a:pt x="1" y="58"/>
                    <a:pt x="0" y="50"/>
                    <a:pt x="0" y="42"/>
                  </a:cubicBezTo>
                  <a:cubicBezTo>
                    <a:pt x="0" y="34"/>
                    <a:pt x="1" y="28"/>
                    <a:pt x="5" y="21"/>
                  </a:cubicBezTo>
                  <a:cubicBezTo>
                    <a:pt x="9" y="14"/>
                    <a:pt x="14" y="10"/>
                    <a:pt x="21" y="6"/>
                  </a:cubicBezTo>
                  <a:cubicBezTo>
                    <a:pt x="28" y="2"/>
                    <a:pt x="34" y="0"/>
                    <a:pt x="42" y="0"/>
                  </a:cubicBezTo>
                  <a:cubicBezTo>
                    <a:pt x="50" y="0"/>
                    <a:pt x="56" y="2"/>
                    <a:pt x="63" y="6"/>
                  </a:cubicBezTo>
                  <a:cubicBezTo>
                    <a:pt x="70" y="10"/>
                    <a:pt x="75" y="14"/>
                    <a:pt x="78" y="21"/>
                  </a:cubicBezTo>
                  <a:cubicBezTo>
                    <a:pt x="81" y="28"/>
                    <a:pt x="84" y="35"/>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13" name="Group 14"/>
          <p:cNvGrpSpPr>
            <a:grpSpLocks noChangeAspect="1"/>
          </p:cNvGrpSpPr>
          <p:nvPr/>
        </p:nvGrpSpPr>
        <p:grpSpPr>
          <a:xfrm>
            <a:off x="1724399" y="4219216"/>
            <a:ext cx="1741711" cy="1450980"/>
            <a:chOff x="7754938" y="3082925"/>
            <a:chExt cx="825500" cy="573088"/>
          </a:xfrm>
        </p:grpSpPr>
        <p:sp>
          <p:nvSpPr>
            <p:cNvPr id="14" name="Freeform 156"/>
            <p:cNvSpPr>
              <a:spLocks noChangeArrowheads="1"/>
            </p:cNvSpPr>
            <p:nvPr/>
          </p:nvSpPr>
          <p:spPr bwMode="auto">
            <a:xfrm>
              <a:off x="7754938" y="3082925"/>
              <a:ext cx="825500" cy="573088"/>
            </a:xfrm>
            <a:custGeom>
              <a:avLst/>
              <a:gdLst>
                <a:gd name="T0" fmla="*/ 2294 w 2295"/>
                <a:gd name="T1" fmla="*/ 1537 h 1594"/>
                <a:gd name="T2" fmla="*/ 2238 w 2295"/>
                <a:gd name="T3" fmla="*/ 1593 h 1594"/>
                <a:gd name="T4" fmla="*/ 56 w 2295"/>
                <a:gd name="T5" fmla="*/ 1593 h 1594"/>
                <a:gd name="T6" fmla="*/ 0 w 2295"/>
                <a:gd name="T7" fmla="*/ 1537 h 1594"/>
                <a:gd name="T8" fmla="*/ 0 w 2295"/>
                <a:gd name="T9" fmla="*/ 56 h 1594"/>
                <a:gd name="T10" fmla="*/ 56 w 2295"/>
                <a:gd name="T11" fmla="*/ 0 h 1594"/>
                <a:gd name="T12" fmla="*/ 2238 w 2295"/>
                <a:gd name="T13" fmla="*/ 0 h 1594"/>
                <a:gd name="T14" fmla="*/ 2294 w 2295"/>
                <a:gd name="T15" fmla="*/ 56 h 1594"/>
                <a:gd name="T16" fmla="*/ 2294 w 2295"/>
                <a:gd name="T17" fmla="*/ 153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5" h="1594">
                  <a:moveTo>
                    <a:pt x="2294" y="1537"/>
                  </a:moveTo>
                  <a:cubicBezTo>
                    <a:pt x="2294" y="1568"/>
                    <a:pt x="2269" y="1593"/>
                    <a:pt x="2238" y="1593"/>
                  </a:cubicBezTo>
                  <a:lnTo>
                    <a:pt x="56" y="1593"/>
                  </a:lnTo>
                  <a:cubicBezTo>
                    <a:pt x="25" y="1593"/>
                    <a:pt x="0" y="1568"/>
                    <a:pt x="0" y="1537"/>
                  </a:cubicBezTo>
                  <a:lnTo>
                    <a:pt x="0" y="56"/>
                  </a:lnTo>
                  <a:cubicBezTo>
                    <a:pt x="0" y="25"/>
                    <a:pt x="25" y="0"/>
                    <a:pt x="56" y="0"/>
                  </a:cubicBezTo>
                  <a:lnTo>
                    <a:pt x="2238" y="0"/>
                  </a:lnTo>
                  <a:cubicBezTo>
                    <a:pt x="2269" y="0"/>
                    <a:pt x="2294" y="25"/>
                    <a:pt x="2294" y="56"/>
                  </a:cubicBezTo>
                  <a:lnTo>
                    <a:pt x="2294" y="1537"/>
                  </a:lnTo>
                </a:path>
              </a:pathLst>
            </a:custGeom>
            <a:solidFill>
              <a:srgbClr val="A7A9AC"/>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 name="Freeform 157"/>
            <p:cNvSpPr>
              <a:spLocks noChangeArrowheads="1"/>
            </p:cNvSpPr>
            <p:nvPr/>
          </p:nvSpPr>
          <p:spPr bwMode="auto">
            <a:xfrm>
              <a:off x="7772400" y="3100388"/>
              <a:ext cx="31750" cy="30162"/>
            </a:xfrm>
            <a:custGeom>
              <a:avLst/>
              <a:gdLst>
                <a:gd name="T0" fmla="*/ 85 w 86"/>
                <a:gd name="T1" fmla="*/ 42 h 85"/>
                <a:gd name="T2" fmla="*/ 79 w 86"/>
                <a:gd name="T3" fmla="*/ 63 h 85"/>
                <a:gd name="T4" fmla="*/ 64 w 86"/>
                <a:gd name="T5" fmla="*/ 79 h 85"/>
                <a:gd name="T6" fmla="*/ 43 w 86"/>
                <a:gd name="T7" fmla="*/ 84 h 85"/>
                <a:gd name="T8" fmla="*/ 22 w 86"/>
                <a:gd name="T9" fmla="*/ 79 h 85"/>
                <a:gd name="T10" fmla="*/ 6 w 86"/>
                <a:gd name="T11" fmla="*/ 63 h 85"/>
                <a:gd name="T12" fmla="*/ 0 w 86"/>
                <a:gd name="T13" fmla="*/ 42 h 85"/>
                <a:gd name="T14" fmla="*/ 6 w 86"/>
                <a:gd name="T15" fmla="*/ 21 h 85"/>
                <a:gd name="T16" fmla="*/ 22 w 86"/>
                <a:gd name="T17" fmla="*/ 5 h 85"/>
                <a:gd name="T18" fmla="*/ 43 w 86"/>
                <a:gd name="T19" fmla="*/ 0 h 85"/>
                <a:gd name="T20" fmla="*/ 64 w 86"/>
                <a:gd name="T21" fmla="*/ 5 h 85"/>
                <a:gd name="T22" fmla="*/ 79 w 86"/>
                <a:gd name="T23" fmla="*/ 21 h 85"/>
                <a:gd name="T24" fmla="*/ 85 w 86"/>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5">
                  <a:moveTo>
                    <a:pt x="85" y="42"/>
                  </a:moveTo>
                  <a:cubicBezTo>
                    <a:pt x="85" y="50"/>
                    <a:pt x="83" y="57"/>
                    <a:pt x="79" y="63"/>
                  </a:cubicBezTo>
                  <a:cubicBezTo>
                    <a:pt x="75" y="69"/>
                    <a:pt x="71" y="75"/>
                    <a:pt x="64" y="79"/>
                  </a:cubicBezTo>
                  <a:cubicBezTo>
                    <a:pt x="57" y="83"/>
                    <a:pt x="51" y="84"/>
                    <a:pt x="43" y="84"/>
                  </a:cubicBezTo>
                  <a:cubicBezTo>
                    <a:pt x="35" y="84"/>
                    <a:pt x="28" y="83"/>
                    <a:pt x="22" y="79"/>
                  </a:cubicBezTo>
                  <a:cubicBezTo>
                    <a:pt x="16" y="75"/>
                    <a:pt x="10" y="70"/>
                    <a:pt x="6" y="63"/>
                  </a:cubicBezTo>
                  <a:cubicBezTo>
                    <a:pt x="2" y="56"/>
                    <a:pt x="0" y="50"/>
                    <a:pt x="0" y="42"/>
                  </a:cubicBezTo>
                  <a:cubicBezTo>
                    <a:pt x="0" y="34"/>
                    <a:pt x="2" y="28"/>
                    <a:pt x="6" y="21"/>
                  </a:cubicBezTo>
                  <a:cubicBezTo>
                    <a:pt x="10" y="14"/>
                    <a:pt x="15" y="9"/>
                    <a:pt x="22" y="5"/>
                  </a:cubicBezTo>
                  <a:cubicBezTo>
                    <a:pt x="29" y="1"/>
                    <a:pt x="35" y="0"/>
                    <a:pt x="43" y="0"/>
                  </a:cubicBezTo>
                  <a:cubicBezTo>
                    <a:pt x="51" y="0"/>
                    <a:pt x="57" y="2"/>
                    <a:pt x="64" y="5"/>
                  </a:cubicBezTo>
                  <a:cubicBezTo>
                    <a:pt x="71" y="8"/>
                    <a:pt x="76" y="14"/>
                    <a:pt x="79" y="21"/>
                  </a:cubicBezTo>
                  <a:cubicBezTo>
                    <a:pt x="82" y="28"/>
                    <a:pt x="85" y="34"/>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 name="Freeform 158"/>
            <p:cNvSpPr>
              <a:spLocks noChangeArrowheads="1"/>
            </p:cNvSpPr>
            <p:nvPr/>
          </p:nvSpPr>
          <p:spPr bwMode="auto">
            <a:xfrm>
              <a:off x="7772400" y="3608388"/>
              <a:ext cx="31750" cy="31750"/>
            </a:xfrm>
            <a:custGeom>
              <a:avLst/>
              <a:gdLst>
                <a:gd name="T0" fmla="*/ 85 w 86"/>
                <a:gd name="T1" fmla="*/ 42 h 86"/>
                <a:gd name="T2" fmla="*/ 79 w 86"/>
                <a:gd name="T3" fmla="*/ 64 h 86"/>
                <a:gd name="T4" fmla="*/ 64 w 86"/>
                <a:gd name="T5" fmla="*/ 79 h 86"/>
                <a:gd name="T6" fmla="*/ 43 w 86"/>
                <a:gd name="T7" fmla="*/ 85 h 86"/>
                <a:gd name="T8" fmla="*/ 22 w 86"/>
                <a:gd name="T9" fmla="*/ 79 h 86"/>
                <a:gd name="T10" fmla="*/ 6 w 86"/>
                <a:gd name="T11" fmla="*/ 64 h 86"/>
                <a:gd name="T12" fmla="*/ 0 w 86"/>
                <a:gd name="T13" fmla="*/ 42 h 86"/>
                <a:gd name="T14" fmla="*/ 6 w 86"/>
                <a:gd name="T15" fmla="*/ 21 h 86"/>
                <a:gd name="T16" fmla="*/ 22 w 86"/>
                <a:gd name="T17" fmla="*/ 6 h 86"/>
                <a:gd name="T18" fmla="*/ 43 w 86"/>
                <a:gd name="T19" fmla="*/ 0 h 86"/>
                <a:gd name="T20" fmla="*/ 64 w 86"/>
                <a:gd name="T21" fmla="*/ 6 h 86"/>
                <a:gd name="T22" fmla="*/ 79 w 86"/>
                <a:gd name="T23" fmla="*/ 21 h 86"/>
                <a:gd name="T24" fmla="*/ 85 w 86"/>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85" y="42"/>
                  </a:moveTo>
                  <a:cubicBezTo>
                    <a:pt x="85" y="50"/>
                    <a:pt x="83" y="57"/>
                    <a:pt x="79" y="64"/>
                  </a:cubicBezTo>
                  <a:cubicBezTo>
                    <a:pt x="75" y="71"/>
                    <a:pt x="71" y="75"/>
                    <a:pt x="64" y="79"/>
                  </a:cubicBezTo>
                  <a:cubicBezTo>
                    <a:pt x="57" y="83"/>
                    <a:pt x="51" y="85"/>
                    <a:pt x="43" y="85"/>
                  </a:cubicBezTo>
                  <a:cubicBezTo>
                    <a:pt x="35" y="85"/>
                    <a:pt x="28" y="83"/>
                    <a:pt x="22" y="79"/>
                  </a:cubicBezTo>
                  <a:cubicBezTo>
                    <a:pt x="16" y="75"/>
                    <a:pt x="10" y="70"/>
                    <a:pt x="6" y="64"/>
                  </a:cubicBezTo>
                  <a:cubicBezTo>
                    <a:pt x="2" y="58"/>
                    <a:pt x="0" y="50"/>
                    <a:pt x="0" y="42"/>
                  </a:cubicBezTo>
                  <a:cubicBezTo>
                    <a:pt x="0" y="34"/>
                    <a:pt x="2" y="28"/>
                    <a:pt x="6" y="21"/>
                  </a:cubicBezTo>
                  <a:cubicBezTo>
                    <a:pt x="10" y="14"/>
                    <a:pt x="15" y="10"/>
                    <a:pt x="22" y="6"/>
                  </a:cubicBezTo>
                  <a:cubicBezTo>
                    <a:pt x="29" y="2"/>
                    <a:pt x="35" y="0"/>
                    <a:pt x="43" y="0"/>
                  </a:cubicBezTo>
                  <a:cubicBezTo>
                    <a:pt x="51" y="0"/>
                    <a:pt x="57" y="2"/>
                    <a:pt x="64" y="6"/>
                  </a:cubicBezTo>
                  <a:cubicBezTo>
                    <a:pt x="71" y="10"/>
                    <a:pt x="76" y="14"/>
                    <a:pt x="79" y="21"/>
                  </a:cubicBezTo>
                  <a:cubicBezTo>
                    <a:pt x="82" y="28"/>
                    <a:pt x="85" y="35"/>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 name="Freeform 159"/>
            <p:cNvSpPr>
              <a:spLocks noChangeArrowheads="1"/>
            </p:cNvSpPr>
            <p:nvPr/>
          </p:nvSpPr>
          <p:spPr bwMode="auto">
            <a:xfrm>
              <a:off x="8532813" y="3100388"/>
              <a:ext cx="30162" cy="30162"/>
            </a:xfrm>
            <a:custGeom>
              <a:avLst/>
              <a:gdLst>
                <a:gd name="T0" fmla="*/ 84 w 85"/>
                <a:gd name="T1" fmla="*/ 42 h 85"/>
                <a:gd name="T2" fmla="*/ 78 w 85"/>
                <a:gd name="T3" fmla="*/ 63 h 85"/>
                <a:gd name="T4" fmla="*/ 63 w 85"/>
                <a:gd name="T5" fmla="*/ 79 h 85"/>
                <a:gd name="T6" fmla="*/ 42 w 85"/>
                <a:gd name="T7" fmla="*/ 84 h 85"/>
                <a:gd name="T8" fmla="*/ 21 w 85"/>
                <a:gd name="T9" fmla="*/ 79 h 85"/>
                <a:gd name="T10" fmla="*/ 5 w 85"/>
                <a:gd name="T11" fmla="*/ 63 h 85"/>
                <a:gd name="T12" fmla="*/ 0 w 85"/>
                <a:gd name="T13" fmla="*/ 42 h 85"/>
                <a:gd name="T14" fmla="*/ 5 w 85"/>
                <a:gd name="T15" fmla="*/ 21 h 85"/>
                <a:gd name="T16" fmla="*/ 21 w 85"/>
                <a:gd name="T17" fmla="*/ 5 h 85"/>
                <a:gd name="T18" fmla="*/ 42 w 85"/>
                <a:gd name="T19" fmla="*/ 0 h 85"/>
                <a:gd name="T20" fmla="*/ 63 w 85"/>
                <a:gd name="T21" fmla="*/ 5 h 85"/>
                <a:gd name="T22" fmla="*/ 78 w 85"/>
                <a:gd name="T23" fmla="*/ 21 h 85"/>
                <a:gd name="T24" fmla="*/ 84 w 85"/>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84" y="42"/>
                  </a:moveTo>
                  <a:cubicBezTo>
                    <a:pt x="84" y="50"/>
                    <a:pt x="82" y="57"/>
                    <a:pt x="78" y="63"/>
                  </a:cubicBezTo>
                  <a:cubicBezTo>
                    <a:pt x="74" y="69"/>
                    <a:pt x="70" y="75"/>
                    <a:pt x="63" y="79"/>
                  </a:cubicBezTo>
                  <a:cubicBezTo>
                    <a:pt x="56" y="83"/>
                    <a:pt x="50" y="84"/>
                    <a:pt x="42" y="84"/>
                  </a:cubicBezTo>
                  <a:cubicBezTo>
                    <a:pt x="34" y="84"/>
                    <a:pt x="27" y="83"/>
                    <a:pt x="21" y="79"/>
                  </a:cubicBezTo>
                  <a:cubicBezTo>
                    <a:pt x="15"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2"/>
                    <a:pt x="63" y="5"/>
                  </a:cubicBezTo>
                  <a:cubicBezTo>
                    <a:pt x="70" y="8"/>
                    <a:pt x="75" y="14"/>
                    <a:pt x="78" y="21"/>
                  </a:cubicBezTo>
                  <a:cubicBezTo>
                    <a:pt x="81" y="28"/>
                    <a:pt x="84" y="34"/>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 name="Freeform 160"/>
            <p:cNvSpPr>
              <a:spLocks noChangeArrowheads="1"/>
            </p:cNvSpPr>
            <p:nvPr/>
          </p:nvSpPr>
          <p:spPr bwMode="auto">
            <a:xfrm>
              <a:off x="8532813" y="3608388"/>
              <a:ext cx="30162" cy="31750"/>
            </a:xfrm>
            <a:custGeom>
              <a:avLst/>
              <a:gdLst>
                <a:gd name="T0" fmla="*/ 84 w 85"/>
                <a:gd name="T1" fmla="*/ 42 h 86"/>
                <a:gd name="T2" fmla="*/ 78 w 85"/>
                <a:gd name="T3" fmla="*/ 64 h 86"/>
                <a:gd name="T4" fmla="*/ 63 w 85"/>
                <a:gd name="T5" fmla="*/ 79 h 86"/>
                <a:gd name="T6" fmla="*/ 42 w 85"/>
                <a:gd name="T7" fmla="*/ 85 h 86"/>
                <a:gd name="T8" fmla="*/ 21 w 85"/>
                <a:gd name="T9" fmla="*/ 79 h 86"/>
                <a:gd name="T10" fmla="*/ 5 w 85"/>
                <a:gd name="T11" fmla="*/ 64 h 86"/>
                <a:gd name="T12" fmla="*/ 0 w 85"/>
                <a:gd name="T13" fmla="*/ 42 h 86"/>
                <a:gd name="T14" fmla="*/ 5 w 85"/>
                <a:gd name="T15" fmla="*/ 21 h 86"/>
                <a:gd name="T16" fmla="*/ 21 w 85"/>
                <a:gd name="T17" fmla="*/ 6 h 86"/>
                <a:gd name="T18" fmla="*/ 42 w 85"/>
                <a:gd name="T19" fmla="*/ 0 h 86"/>
                <a:gd name="T20" fmla="*/ 63 w 85"/>
                <a:gd name="T21" fmla="*/ 6 h 86"/>
                <a:gd name="T22" fmla="*/ 78 w 85"/>
                <a:gd name="T23" fmla="*/ 21 h 86"/>
                <a:gd name="T24" fmla="*/ 84 w 85"/>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6">
                  <a:moveTo>
                    <a:pt x="84" y="42"/>
                  </a:moveTo>
                  <a:cubicBezTo>
                    <a:pt x="84" y="50"/>
                    <a:pt x="82" y="57"/>
                    <a:pt x="78" y="64"/>
                  </a:cubicBezTo>
                  <a:cubicBezTo>
                    <a:pt x="74" y="71"/>
                    <a:pt x="70" y="75"/>
                    <a:pt x="63" y="79"/>
                  </a:cubicBezTo>
                  <a:cubicBezTo>
                    <a:pt x="56" y="83"/>
                    <a:pt x="50" y="85"/>
                    <a:pt x="42" y="85"/>
                  </a:cubicBezTo>
                  <a:cubicBezTo>
                    <a:pt x="34" y="85"/>
                    <a:pt x="27" y="83"/>
                    <a:pt x="21" y="79"/>
                  </a:cubicBezTo>
                  <a:cubicBezTo>
                    <a:pt x="15" y="75"/>
                    <a:pt x="9" y="70"/>
                    <a:pt x="5" y="64"/>
                  </a:cubicBezTo>
                  <a:cubicBezTo>
                    <a:pt x="1" y="58"/>
                    <a:pt x="0" y="50"/>
                    <a:pt x="0" y="42"/>
                  </a:cubicBezTo>
                  <a:cubicBezTo>
                    <a:pt x="0" y="34"/>
                    <a:pt x="1" y="28"/>
                    <a:pt x="5" y="21"/>
                  </a:cubicBezTo>
                  <a:cubicBezTo>
                    <a:pt x="9" y="14"/>
                    <a:pt x="14" y="10"/>
                    <a:pt x="21" y="6"/>
                  </a:cubicBezTo>
                  <a:cubicBezTo>
                    <a:pt x="28" y="2"/>
                    <a:pt x="34" y="0"/>
                    <a:pt x="42" y="0"/>
                  </a:cubicBezTo>
                  <a:cubicBezTo>
                    <a:pt x="50" y="0"/>
                    <a:pt x="56" y="2"/>
                    <a:pt x="63" y="6"/>
                  </a:cubicBezTo>
                  <a:cubicBezTo>
                    <a:pt x="70" y="10"/>
                    <a:pt x="75" y="14"/>
                    <a:pt x="78" y="21"/>
                  </a:cubicBezTo>
                  <a:cubicBezTo>
                    <a:pt x="81" y="28"/>
                    <a:pt x="84" y="35"/>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19" name="Group 20"/>
          <p:cNvGrpSpPr>
            <a:grpSpLocks noChangeAspect="1"/>
          </p:cNvGrpSpPr>
          <p:nvPr/>
        </p:nvGrpSpPr>
        <p:grpSpPr>
          <a:xfrm>
            <a:off x="1600630" y="4334954"/>
            <a:ext cx="1741711" cy="1450980"/>
            <a:chOff x="7754938" y="3082925"/>
            <a:chExt cx="825500" cy="573088"/>
          </a:xfrm>
        </p:grpSpPr>
        <p:sp>
          <p:nvSpPr>
            <p:cNvPr id="20" name="Freeform 156"/>
            <p:cNvSpPr>
              <a:spLocks noChangeArrowheads="1"/>
            </p:cNvSpPr>
            <p:nvPr/>
          </p:nvSpPr>
          <p:spPr bwMode="auto">
            <a:xfrm>
              <a:off x="7754938" y="3082925"/>
              <a:ext cx="825500" cy="573088"/>
            </a:xfrm>
            <a:custGeom>
              <a:avLst/>
              <a:gdLst>
                <a:gd name="T0" fmla="*/ 2294 w 2295"/>
                <a:gd name="T1" fmla="*/ 1537 h 1594"/>
                <a:gd name="T2" fmla="*/ 2238 w 2295"/>
                <a:gd name="T3" fmla="*/ 1593 h 1594"/>
                <a:gd name="T4" fmla="*/ 56 w 2295"/>
                <a:gd name="T5" fmla="*/ 1593 h 1594"/>
                <a:gd name="T6" fmla="*/ 0 w 2295"/>
                <a:gd name="T7" fmla="*/ 1537 h 1594"/>
                <a:gd name="T8" fmla="*/ 0 w 2295"/>
                <a:gd name="T9" fmla="*/ 56 h 1594"/>
                <a:gd name="T10" fmla="*/ 56 w 2295"/>
                <a:gd name="T11" fmla="*/ 0 h 1594"/>
                <a:gd name="T12" fmla="*/ 2238 w 2295"/>
                <a:gd name="T13" fmla="*/ 0 h 1594"/>
                <a:gd name="T14" fmla="*/ 2294 w 2295"/>
                <a:gd name="T15" fmla="*/ 56 h 1594"/>
                <a:gd name="T16" fmla="*/ 2294 w 2295"/>
                <a:gd name="T17" fmla="*/ 153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5" h="1594">
                  <a:moveTo>
                    <a:pt x="2294" y="1537"/>
                  </a:moveTo>
                  <a:cubicBezTo>
                    <a:pt x="2294" y="1568"/>
                    <a:pt x="2269" y="1593"/>
                    <a:pt x="2238" y="1593"/>
                  </a:cubicBezTo>
                  <a:lnTo>
                    <a:pt x="56" y="1593"/>
                  </a:lnTo>
                  <a:cubicBezTo>
                    <a:pt x="25" y="1593"/>
                    <a:pt x="0" y="1568"/>
                    <a:pt x="0" y="1537"/>
                  </a:cubicBezTo>
                  <a:lnTo>
                    <a:pt x="0" y="56"/>
                  </a:lnTo>
                  <a:cubicBezTo>
                    <a:pt x="0" y="25"/>
                    <a:pt x="25" y="0"/>
                    <a:pt x="56" y="0"/>
                  </a:cubicBezTo>
                  <a:lnTo>
                    <a:pt x="2238" y="0"/>
                  </a:lnTo>
                  <a:cubicBezTo>
                    <a:pt x="2269" y="0"/>
                    <a:pt x="2294" y="25"/>
                    <a:pt x="2294" y="56"/>
                  </a:cubicBezTo>
                  <a:lnTo>
                    <a:pt x="2294" y="1537"/>
                  </a:lnTo>
                </a:path>
              </a:pathLst>
            </a:custGeom>
            <a:solidFill>
              <a:srgbClr val="A7A9AC"/>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 name="Freeform 157"/>
            <p:cNvSpPr>
              <a:spLocks noChangeArrowheads="1"/>
            </p:cNvSpPr>
            <p:nvPr/>
          </p:nvSpPr>
          <p:spPr bwMode="auto">
            <a:xfrm>
              <a:off x="7772400" y="3100388"/>
              <a:ext cx="31750" cy="30162"/>
            </a:xfrm>
            <a:custGeom>
              <a:avLst/>
              <a:gdLst>
                <a:gd name="T0" fmla="*/ 85 w 86"/>
                <a:gd name="T1" fmla="*/ 42 h 85"/>
                <a:gd name="T2" fmla="*/ 79 w 86"/>
                <a:gd name="T3" fmla="*/ 63 h 85"/>
                <a:gd name="T4" fmla="*/ 64 w 86"/>
                <a:gd name="T5" fmla="*/ 79 h 85"/>
                <a:gd name="T6" fmla="*/ 43 w 86"/>
                <a:gd name="T7" fmla="*/ 84 h 85"/>
                <a:gd name="T8" fmla="*/ 22 w 86"/>
                <a:gd name="T9" fmla="*/ 79 h 85"/>
                <a:gd name="T10" fmla="*/ 6 w 86"/>
                <a:gd name="T11" fmla="*/ 63 h 85"/>
                <a:gd name="T12" fmla="*/ 0 w 86"/>
                <a:gd name="T13" fmla="*/ 42 h 85"/>
                <a:gd name="T14" fmla="*/ 6 w 86"/>
                <a:gd name="T15" fmla="*/ 21 h 85"/>
                <a:gd name="T16" fmla="*/ 22 w 86"/>
                <a:gd name="T17" fmla="*/ 5 h 85"/>
                <a:gd name="T18" fmla="*/ 43 w 86"/>
                <a:gd name="T19" fmla="*/ 0 h 85"/>
                <a:gd name="T20" fmla="*/ 64 w 86"/>
                <a:gd name="T21" fmla="*/ 5 h 85"/>
                <a:gd name="T22" fmla="*/ 79 w 86"/>
                <a:gd name="T23" fmla="*/ 21 h 85"/>
                <a:gd name="T24" fmla="*/ 85 w 86"/>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5">
                  <a:moveTo>
                    <a:pt x="85" y="42"/>
                  </a:moveTo>
                  <a:cubicBezTo>
                    <a:pt x="85" y="50"/>
                    <a:pt x="83" y="57"/>
                    <a:pt x="79" y="63"/>
                  </a:cubicBezTo>
                  <a:cubicBezTo>
                    <a:pt x="75" y="69"/>
                    <a:pt x="71" y="75"/>
                    <a:pt x="64" y="79"/>
                  </a:cubicBezTo>
                  <a:cubicBezTo>
                    <a:pt x="57" y="83"/>
                    <a:pt x="51" y="84"/>
                    <a:pt x="43" y="84"/>
                  </a:cubicBezTo>
                  <a:cubicBezTo>
                    <a:pt x="35" y="84"/>
                    <a:pt x="28" y="83"/>
                    <a:pt x="22" y="79"/>
                  </a:cubicBezTo>
                  <a:cubicBezTo>
                    <a:pt x="16" y="75"/>
                    <a:pt x="10" y="70"/>
                    <a:pt x="6" y="63"/>
                  </a:cubicBezTo>
                  <a:cubicBezTo>
                    <a:pt x="2" y="56"/>
                    <a:pt x="0" y="50"/>
                    <a:pt x="0" y="42"/>
                  </a:cubicBezTo>
                  <a:cubicBezTo>
                    <a:pt x="0" y="34"/>
                    <a:pt x="2" y="28"/>
                    <a:pt x="6" y="21"/>
                  </a:cubicBezTo>
                  <a:cubicBezTo>
                    <a:pt x="10" y="14"/>
                    <a:pt x="15" y="9"/>
                    <a:pt x="22" y="5"/>
                  </a:cubicBezTo>
                  <a:cubicBezTo>
                    <a:pt x="29" y="1"/>
                    <a:pt x="35" y="0"/>
                    <a:pt x="43" y="0"/>
                  </a:cubicBezTo>
                  <a:cubicBezTo>
                    <a:pt x="51" y="0"/>
                    <a:pt x="57" y="2"/>
                    <a:pt x="64" y="5"/>
                  </a:cubicBezTo>
                  <a:cubicBezTo>
                    <a:pt x="71" y="8"/>
                    <a:pt x="76" y="14"/>
                    <a:pt x="79" y="21"/>
                  </a:cubicBezTo>
                  <a:cubicBezTo>
                    <a:pt x="82" y="28"/>
                    <a:pt x="85" y="34"/>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 name="Freeform 158"/>
            <p:cNvSpPr>
              <a:spLocks noChangeArrowheads="1"/>
            </p:cNvSpPr>
            <p:nvPr/>
          </p:nvSpPr>
          <p:spPr bwMode="auto">
            <a:xfrm>
              <a:off x="7772400" y="3608388"/>
              <a:ext cx="31750" cy="31750"/>
            </a:xfrm>
            <a:custGeom>
              <a:avLst/>
              <a:gdLst>
                <a:gd name="T0" fmla="*/ 85 w 86"/>
                <a:gd name="T1" fmla="*/ 42 h 86"/>
                <a:gd name="T2" fmla="*/ 79 w 86"/>
                <a:gd name="T3" fmla="*/ 64 h 86"/>
                <a:gd name="T4" fmla="*/ 64 w 86"/>
                <a:gd name="T5" fmla="*/ 79 h 86"/>
                <a:gd name="T6" fmla="*/ 43 w 86"/>
                <a:gd name="T7" fmla="*/ 85 h 86"/>
                <a:gd name="T8" fmla="*/ 22 w 86"/>
                <a:gd name="T9" fmla="*/ 79 h 86"/>
                <a:gd name="T10" fmla="*/ 6 w 86"/>
                <a:gd name="T11" fmla="*/ 64 h 86"/>
                <a:gd name="T12" fmla="*/ 0 w 86"/>
                <a:gd name="T13" fmla="*/ 42 h 86"/>
                <a:gd name="T14" fmla="*/ 6 w 86"/>
                <a:gd name="T15" fmla="*/ 21 h 86"/>
                <a:gd name="T16" fmla="*/ 22 w 86"/>
                <a:gd name="T17" fmla="*/ 6 h 86"/>
                <a:gd name="T18" fmla="*/ 43 w 86"/>
                <a:gd name="T19" fmla="*/ 0 h 86"/>
                <a:gd name="T20" fmla="*/ 64 w 86"/>
                <a:gd name="T21" fmla="*/ 6 h 86"/>
                <a:gd name="T22" fmla="*/ 79 w 86"/>
                <a:gd name="T23" fmla="*/ 21 h 86"/>
                <a:gd name="T24" fmla="*/ 85 w 86"/>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85" y="42"/>
                  </a:moveTo>
                  <a:cubicBezTo>
                    <a:pt x="85" y="50"/>
                    <a:pt x="83" y="57"/>
                    <a:pt x="79" y="64"/>
                  </a:cubicBezTo>
                  <a:cubicBezTo>
                    <a:pt x="75" y="71"/>
                    <a:pt x="71" y="75"/>
                    <a:pt x="64" y="79"/>
                  </a:cubicBezTo>
                  <a:cubicBezTo>
                    <a:pt x="57" y="83"/>
                    <a:pt x="51" y="85"/>
                    <a:pt x="43" y="85"/>
                  </a:cubicBezTo>
                  <a:cubicBezTo>
                    <a:pt x="35" y="85"/>
                    <a:pt x="28" y="83"/>
                    <a:pt x="22" y="79"/>
                  </a:cubicBezTo>
                  <a:cubicBezTo>
                    <a:pt x="16" y="75"/>
                    <a:pt x="10" y="70"/>
                    <a:pt x="6" y="64"/>
                  </a:cubicBezTo>
                  <a:cubicBezTo>
                    <a:pt x="2" y="58"/>
                    <a:pt x="0" y="50"/>
                    <a:pt x="0" y="42"/>
                  </a:cubicBezTo>
                  <a:cubicBezTo>
                    <a:pt x="0" y="34"/>
                    <a:pt x="2" y="28"/>
                    <a:pt x="6" y="21"/>
                  </a:cubicBezTo>
                  <a:cubicBezTo>
                    <a:pt x="10" y="14"/>
                    <a:pt x="15" y="10"/>
                    <a:pt x="22" y="6"/>
                  </a:cubicBezTo>
                  <a:cubicBezTo>
                    <a:pt x="29" y="2"/>
                    <a:pt x="35" y="0"/>
                    <a:pt x="43" y="0"/>
                  </a:cubicBezTo>
                  <a:cubicBezTo>
                    <a:pt x="51" y="0"/>
                    <a:pt x="57" y="2"/>
                    <a:pt x="64" y="6"/>
                  </a:cubicBezTo>
                  <a:cubicBezTo>
                    <a:pt x="71" y="10"/>
                    <a:pt x="76" y="14"/>
                    <a:pt x="79" y="21"/>
                  </a:cubicBezTo>
                  <a:cubicBezTo>
                    <a:pt x="82" y="28"/>
                    <a:pt x="85" y="35"/>
                    <a:pt x="85"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 name="Freeform 159"/>
            <p:cNvSpPr>
              <a:spLocks noChangeArrowheads="1"/>
            </p:cNvSpPr>
            <p:nvPr/>
          </p:nvSpPr>
          <p:spPr bwMode="auto">
            <a:xfrm>
              <a:off x="8532813" y="3100388"/>
              <a:ext cx="30162" cy="30162"/>
            </a:xfrm>
            <a:custGeom>
              <a:avLst/>
              <a:gdLst>
                <a:gd name="T0" fmla="*/ 84 w 85"/>
                <a:gd name="T1" fmla="*/ 42 h 85"/>
                <a:gd name="T2" fmla="*/ 78 w 85"/>
                <a:gd name="T3" fmla="*/ 63 h 85"/>
                <a:gd name="T4" fmla="*/ 63 w 85"/>
                <a:gd name="T5" fmla="*/ 79 h 85"/>
                <a:gd name="T6" fmla="*/ 42 w 85"/>
                <a:gd name="T7" fmla="*/ 84 h 85"/>
                <a:gd name="T8" fmla="*/ 21 w 85"/>
                <a:gd name="T9" fmla="*/ 79 h 85"/>
                <a:gd name="T10" fmla="*/ 5 w 85"/>
                <a:gd name="T11" fmla="*/ 63 h 85"/>
                <a:gd name="T12" fmla="*/ 0 w 85"/>
                <a:gd name="T13" fmla="*/ 42 h 85"/>
                <a:gd name="T14" fmla="*/ 5 w 85"/>
                <a:gd name="T15" fmla="*/ 21 h 85"/>
                <a:gd name="T16" fmla="*/ 21 w 85"/>
                <a:gd name="T17" fmla="*/ 5 h 85"/>
                <a:gd name="T18" fmla="*/ 42 w 85"/>
                <a:gd name="T19" fmla="*/ 0 h 85"/>
                <a:gd name="T20" fmla="*/ 63 w 85"/>
                <a:gd name="T21" fmla="*/ 5 h 85"/>
                <a:gd name="T22" fmla="*/ 78 w 85"/>
                <a:gd name="T23" fmla="*/ 21 h 85"/>
                <a:gd name="T24" fmla="*/ 84 w 85"/>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84" y="42"/>
                  </a:moveTo>
                  <a:cubicBezTo>
                    <a:pt x="84" y="50"/>
                    <a:pt x="82" y="57"/>
                    <a:pt x="78" y="63"/>
                  </a:cubicBezTo>
                  <a:cubicBezTo>
                    <a:pt x="74" y="69"/>
                    <a:pt x="70" y="75"/>
                    <a:pt x="63" y="79"/>
                  </a:cubicBezTo>
                  <a:cubicBezTo>
                    <a:pt x="56" y="83"/>
                    <a:pt x="50" y="84"/>
                    <a:pt x="42" y="84"/>
                  </a:cubicBezTo>
                  <a:cubicBezTo>
                    <a:pt x="34" y="84"/>
                    <a:pt x="27" y="83"/>
                    <a:pt x="21" y="79"/>
                  </a:cubicBezTo>
                  <a:cubicBezTo>
                    <a:pt x="15"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2"/>
                    <a:pt x="63" y="5"/>
                  </a:cubicBezTo>
                  <a:cubicBezTo>
                    <a:pt x="70" y="8"/>
                    <a:pt x="75" y="14"/>
                    <a:pt x="78" y="21"/>
                  </a:cubicBezTo>
                  <a:cubicBezTo>
                    <a:pt x="81" y="28"/>
                    <a:pt x="84" y="34"/>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 name="Freeform 160"/>
            <p:cNvSpPr>
              <a:spLocks noChangeArrowheads="1"/>
            </p:cNvSpPr>
            <p:nvPr/>
          </p:nvSpPr>
          <p:spPr bwMode="auto">
            <a:xfrm>
              <a:off x="8532813" y="3608388"/>
              <a:ext cx="30162" cy="31750"/>
            </a:xfrm>
            <a:custGeom>
              <a:avLst/>
              <a:gdLst>
                <a:gd name="T0" fmla="*/ 84 w 85"/>
                <a:gd name="T1" fmla="*/ 42 h 86"/>
                <a:gd name="T2" fmla="*/ 78 w 85"/>
                <a:gd name="T3" fmla="*/ 64 h 86"/>
                <a:gd name="T4" fmla="*/ 63 w 85"/>
                <a:gd name="T5" fmla="*/ 79 h 86"/>
                <a:gd name="T6" fmla="*/ 42 w 85"/>
                <a:gd name="T7" fmla="*/ 85 h 86"/>
                <a:gd name="T8" fmla="*/ 21 w 85"/>
                <a:gd name="T9" fmla="*/ 79 h 86"/>
                <a:gd name="T10" fmla="*/ 5 w 85"/>
                <a:gd name="T11" fmla="*/ 64 h 86"/>
                <a:gd name="T12" fmla="*/ 0 w 85"/>
                <a:gd name="T13" fmla="*/ 42 h 86"/>
                <a:gd name="T14" fmla="*/ 5 w 85"/>
                <a:gd name="T15" fmla="*/ 21 h 86"/>
                <a:gd name="T16" fmla="*/ 21 w 85"/>
                <a:gd name="T17" fmla="*/ 6 h 86"/>
                <a:gd name="T18" fmla="*/ 42 w 85"/>
                <a:gd name="T19" fmla="*/ 0 h 86"/>
                <a:gd name="T20" fmla="*/ 63 w 85"/>
                <a:gd name="T21" fmla="*/ 6 h 86"/>
                <a:gd name="T22" fmla="*/ 78 w 85"/>
                <a:gd name="T23" fmla="*/ 21 h 86"/>
                <a:gd name="T24" fmla="*/ 84 w 85"/>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6">
                  <a:moveTo>
                    <a:pt x="84" y="42"/>
                  </a:moveTo>
                  <a:cubicBezTo>
                    <a:pt x="84" y="50"/>
                    <a:pt x="82" y="57"/>
                    <a:pt x="78" y="64"/>
                  </a:cubicBezTo>
                  <a:cubicBezTo>
                    <a:pt x="74" y="71"/>
                    <a:pt x="70" y="75"/>
                    <a:pt x="63" y="79"/>
                  </a:cubicBezTo>
                  <a:cubicBezTo>
                    <a:pt x="56" y="83"/>
                    <a:pt x="50" y="85"/>
                    <a:pt x="42" y="85"/>
                  </a:cubicBezTo>
                  <a:cubicBezTo>
                    <a:pt x="34" y="85"/>
                    <a:pt x="27" y="83"/>
                    <a:pt x="21" y="79"/>
                  </a:cubicBezTo>
                  <a:cubicBezTo>
                    <a:pt x="15" y="75"/>
                    <a:pt x="9" y="70"/>
                    <a:pt x="5" y="64"/>
                  </a:cubicBezTo>
                  <a:cubicBezTo>
                    <a:pt x="1" y="58"/>
                    <a:pt x="0" y="50"/>
                    <a:pt x="0" y="42"/>
                  </a:cubicBezTo>
                  <a:cubicBezTo>
                    <a:pt x="0" y="34"/>
                    <a:pt x="1" y="28"/>
                    <a:pt x="5" y="21"/>
                  </a:cubicBezTo>
                  <a:cubicBezTo>
                    <a:pt x="9" y="14"/>
                    <a:pt x="14" y="10"/>
                    <a:pt x="21" y="6"/>
                  </a:cubicBezTo>
                  <a:cubicBezTo>
                    <a:pt x="28" y="2"/>
                    <a:pt x="34" y="0"/>
                    <a:pt x="42" y="0"/>
                  </a:cubicBezTo>
                  <a:cubicBezTo>
                    <a:pt x="50" y="0"/>
                    <a:pt x="56" y="2"/>
                    <a:pt x="63" y="6"/>
                  </a:cubicBezTo>
                  <a:cubicBezTo>
                    <a:pt x="70" y="10"/>
                    <a:pt x="75" y="14"/>
                    <a:pt x="78" y="21"/>
                  </a:cubicBezTo>
                  <a:cubicBezTo>
                    <a:pt x="81" y="28"/>
                    <a:pt x="84" y="35"/>
                    <a:pt x="84" y="42"/>
                  </a:cubicBezTo>
                </a:path>
              </a:pathLst>
            </a:custGeom>
            <a:solidFill>
              <a:srgbClr val="58595B"/>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25" name="Group 26"/>
          <p:cNvGrpSpPr>
            <a:grpSpLocks noChangeAspect="1"/>
          </p:cNvGrpSpPr>
          <p:nvPr/>
        </p:nvGrpSpPr>
        <p:grpSpPr>
          <a:xfrm>
            <a:off x="5093893" y="3836543"/>
            <a:ext cx="2734494" cy="2087306"/>
            <a:chOff x="4833938" y="4797425"/>
            <a:chExt cx="554037" cy="352425"/>
          </a:xfrm>
        </p:grpSpPr>
        <p:sp>
          <p:nvSpPr>
            <p:cNvPr id="26" name="Freeform 54"/>
            <p:cNvSpPr>
              <a:spLocks noChangeArrowheads="1"/>
            </p:cNvSpPr>
            <p:nvPr/>
          </p:nvSpPr>
          <p:spPr bwMode="auto">
            <a:xfrm>
              <a:off x="4833938" y="4800600"/>
              <a:ext cx="46037" cy="4763"/>
            </a:xfrm>
            <a:custGeom>
              <a:avLst/>
              <a:gdLst>
                <a:gd name="T0" fmla="*/ 0 w 130"/>
                <a:gd name="T1" fmla="*/ 9 h 15"/>
                <a:gd name="T2" fmla="*/ 18 w 130"/>
                <a:gd name="T3" fmla="*/ 14 h 15"/>
                <a:gd name="T4" fmla="*/ 129 w 130"/>
                <a:gd name="T5" fmla="*/ 14 h 15"/>
                <a:gd name="T6" fmla="*/ 124 w 130"/>
                <a:gd name="T7" fmla="*/ 0 h 15"/>
                <a:gd name="T8" fmla="*/ 96 w 130"/>
                <a:gd name="T9" fmla="*/ 0 h 15"/>
                <a:gd name="T10" fmla="*/ 65 w 130"/>
                <a:gd name="T11" fmla="*/ 4 h 15"/>
                <a:gd name="T12" fmla="*/ 18 w 130"/>
                <a:gd name="T13" fmla="*/ 4 h 15"/>
                <a:gd name="T14" fmla="*/ 0 w 130"/>
                <a:gd name="T15" fmla="*/ 9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5">
                  <a:moveTo>
                    <a:pt x="0" y="9"/>
                  </a:moveTo>
                  <a:cubicBezTo>
                    <a:pt x="0" y="12"/>
                    <a:pt x="8" y="14"/>
                    <a:pt x="18" y="14"/>
                  </a:cubicBezTo>
                  <a:lnTo>
                    <a:pt x="129" y="14"/>
                  </a:lnTo>
                  <a:lnTo>
                    <a:pt x="124" y="0"/>
                  </a:lnTo>
                  <a:lnTo>
                    <a:pt x="96" y="0"/>
                  </a:lnTo>
                  <a:lnTo>
                    <a:pt x="65" y="4"/>
                  </a:lnTo>
                  <a:lnTo>
                    <a:pt x="18" y="4"/>
                  </a:lnTo>
                  <a:cubicBezTo>
                    <a:pt x="8" y="4"/>
                    <a:pt x="0" y="6"/>
                    <a:pt x="0" y="9"/>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7" name="Freeform 55"/>
            <p:cNvSpPr>
              <a:spLocks noChangeArrowheads="1"/>
            </p:cNvSpPr>
            <p:nvPr/>
          </p:nvSpPr>
          <p:spPr bwMode="auto">
            <a:xfrm>
              <a:off x="4878388" y="4797425"/>
              <a:ext cx="7937" cy="352425"/>
            </a:xfrm>
            <a:custGeom>
              <a:avLst/>
              <a:gdLst>
                <a:gd name="T0" fmla="*/ 8 w 20"/>
                <a:gd name="T1" fmla="*/ 960 h 980"/>
                <a:gd name="T2" fmla="*/ 14 w 20"/>
                <a:gd name="T3" fmla="*/ 979 h 980"/>
                <a:gd name="T4" fmla="*/ 19 w 20"/>
                <a:gd name="T5" fmla="*/ 960 h 980"/>
                <a:gd name="T6" fmla="*/ 19 w 20"/>
                <a:gd name="T7" fmla="*/ 28 h 980"/>
                <a:gd name="T8" fmla="*/ 0 w 20"/>
                <a:gd name="T9" fmla="*/ 0 h 980"/>
                <a:gd name="T10" fmla="*/ 0 w 20"/>
                <a:gd name="T11" fmla="*/ 882 h 980"/>
                <a:gd name="T12" fmla="*/ 8 w 20"/>
                <a:gd name="T13" fmla="*/ 913 h 980"/>
                <a:gd name="T14" fmla="*/ 8 w 20"/>
                <a:gd name="T15" fmla="*/ 960 h 9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980">
                  <a:moveTo>
                    <a:pt x="8" y="960"/>
                  </a:moveTo>
                  <a:cubicBezTo>
                    <a:pt x="8" y="970"/>
                    <a:pt x="11" y="979"/>
                    <a:pt x="14" y="979"/>
                  </a:cubicBezTo>
                  <a:cubicBezTo>
                    <a:pt x="16" y="979"/>
                    <a:pt x="19" y="970"/>
                    <a:pt x="19" y="960"/>
                  </a:cubicBezTo>
                  <a:lnTo>
                    <a:pt x="19" y="28"/>
                  </a:lnTo>
                  <a:lnTo>
                    <a:pt x="0" y="0"/>
                  </a:lnTo>
                  <a:lnTo>
                    <a:pt x="0" y="882"/>
                  </a:lnTo>
                  <a:lnTo>
                    <a:pt x="8" y="913"/>
                  </a:lnTo>
                  <a:lnTo>
                    <a:pt x="8" y="96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 name="Freeform 56"/>
            <p:cNvSpPr>
              <a:spLocks noChangeArrowheads="1"/>
            </p:cNvSpPr>
            <p:nvPr/>
          </p:nvSpPr>
          <p:spPr bwMode="auto">
            <a:xfrm>
              <a:off x="4883150" y="4908550"/>
              <a:ext cx="504825" cy="201613"/>
            </a:xfrm>
            <a:custGeom>
              <a:avLst/>
              <a:gdLst>
                <a:gd name="T0" fmla="*/ 0 w 1402"/>
                <a:gd name="T1" fmla="*/ 522 h 562"/>
                <a:gd name="T2" fmla="*/ 140 w 1402"/>
                <a:gd name="T3" fmla="*/ 522 h 562"/>
                <a:gd name="T4" fmla="*/ 145 w 1402"/>
                <a:gd name="T5" fmla="*/ 516 h 562"/>
                <a:gd name="T6" fmla="*/ 145 w 1402"/>
                <a:gd name="T7" fmla="*/ 467 h 562"/>
                <a:gd name="T8" fmla="*/ 288 w 1402"/>
                <a:gd name="T9" fmla="*/ 467 h 562"/>
                <a:gd name="T10" fmla="*/ 288 w 1402"/>
                <a:gd name="T11" fmla="*/ 516 h 562"/>
                <a:gd name="T12" fmla="*/ 294 w 1402"/>
                <a:gd name="T13" fmla="*/ 522 h 562"/>
                <a:gd name="T14" fmla="*/ 350 w 1402"/>
                <a:gd name="T15" fmla="*/ 522 h 562"/>
                <a:gd name="T16" fmla="*/ 356 w 1402"/>
                <a:gd name="T17" fmla="*/ 516 h 562"/>
                <a:gd name="T18" fmla="*/ 356 w 1402"/>
                <a:gd name="T19" fmla="*/ 481 h 562"/>
                <a:gd name="T20" fmla="*/ 370 w 1402"/>
                <a:gd name="T21" fmla="*/ 467 h 562"/>
                <a:gd name="T22" fmla="*/ 383 w 1402"/>
                <a:gd name="T23" fmla="*/ 481 h 562"/>
                <a:gd name="T24" fmla="*/ 383 w 1402"/>
                <a:gd name="T25" fmla="*/ 556 h 562"/>
                <a:gd name="T26" fmla="*/ 389 w 1402"/>
                <a:gd name="T27" fmla="*/ 561 h 562"/>
                <a:gd name="T28" fmla="*/ 468 w 1402"/>
                <a:gd name="T29" fmla="*/ 561 h 562"/>
                <a:gd name="T30" fmla="*/ 474 w 1402"/>
                <a:gd name="T31" fmla="*/ 556 h 562"/>
                <a:gd name="T32" fmla="*/ 474 w 1402"/>
                <a:gd name="T33" fmla="*/ 505 h 562"/>
                <a:gd name="T34" fmla="*/ 483 w 1402"/>
                <a:gd name="T35" fmla="*/ 496 h 562"/>
                <a:gd name="T36" fmla="*/ 493 w 1402"/>
                <a:gd name="T37" fmla="*/ 505 h 562"/>
                <a:gd name="T38" fmla="*/ 493 w 1402"/>
                <a:gd name="T39" fmla="*/ 556 h 562"/>
                <a:gd name="T40" fmla="*/ 498 w 1402"/>
                <a:gd name="T41" fmla="*/ 561 h 562"/>
                <a:gd name="T42" fmla="*/ 665 w 1402"/>
                <a:gd name="T43" fmla="*/ 561 h 562"/>
                <a:gd name="T44" fmla="*/ 671 w 1402"/>
                <a:gd name="T45" fmla="*/ 556 h 562"/>
                <a:gd name="T46" fmla="*/ 671 w 1402"/>
                <a:gd name="T47" fmla="*/ 467 h 562"/>
                <a:gd name="T48" fmla="*/ 1401 w 1402"/>
                <a:gd name="T49" fmla="*/ 467 h 562"/>
                <a:gd name="T50" fmla="*/ 1401 w 1402"/>
                <a:gd name="T51" fmla="*/ 0 h 562"/>
                <a:gd name="T52" fmla="*/ 0 w 1402"/>
                <a:gd name="T53" fmla="*/ 0 h 562"/>
                <a:gd name="T54" fmla="*/ 0 w 1402"/>
                <a:gd name="T55" fmla="*/ 5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2" h="562">
                  <a:moveTo>
                    <a:pt x="0" y="522"/>
                  </a:moveTo>
                  <a:lnTo>
                    <a:pt x="140" y="522"/>
                  </a:lnTo>
                  <a:cubicBezTo>
                    <a:pt x="143" y="522"/>
                    <a:pt x="145" y="519"/>
                    <a:pt x="145" y="516"/>
                  </a:cubicBezTo>
                  <a:lnTo>
                    <a:pt x="145" y="467"/>
                  </a:lnTo>
                  <a:lnTo>
                    <a:pt x="288" y="467"/>
                  </a:lnTo>
                  <a:lnTo>
                    <a:pt x="288" y="516"/>
                  </a:lnTo>
                  <a:cubicBezTo>
                    <a:pt x="288" y="519"/>
                    <a:pt x="291" y="522"/>
                    <a:pt x="294" y="522"/>
                  </a:cubicBezTo>
                  <a:lnTo>
                    <a:pt x="350" y="522"/>
                  </a:lnTo>
                  <a:cubicBezTo>
                    <a:pt x="353" y="522"/>
                    <a:pt x="356" y="519"/>
                    <a:pt x="356" y="516"/>
                  </a:cubicBezTo>
                  <a:lnTo>
                    <a:pt x="356" y="481"/>
                  </a:lnTo>
                  <a:cubicBezTo>
                    <a:pt x="356" y="473"/>
                    <a:pt x="362" y="467"/>
                    <a:pt x="370" y="467"/>
                  </a:cubicBezTo>
                  <a:cubicBezTo>
                    <a:pt x="378" y="467"/>
                    <a:pt x="383" y="473"/>
                    <a:pt x="383" y="481"/>
                  </a:cubicBezTo>
                  <a:lnTo>
                    <a:pt x="383" y="556"/>
                  </a:lnTo>
                  <a:cubicBezTo>
                    <a:pt x="383" y="559"/>
                    <a:pt x="386" y="561"/>
                    <a:pt x="389" y="561"/>
                  </a:cubicBezTo>
                  <a:lnTo>
                    <a:pt x="468" y="561"/>
                  </a:lnTo>
                  <a:cubicBezTo>
                    <a:pt x="471" y="561"/>
                    <a:pt x="474" y="559"/>
                    <a:pt x="474" y="556"/>
                  </a:cubicBezTo>
                  <a:lnTo>
                    <a:pt x="474" y="505"/>
                  </a:lnTo>
                  <a:cubicBezTo>
                    <a:pt x="474" y="500"/>
                    <a:pt x="478" y="496"/>
                    <a:pt x="483" y="496"/>
                  </a:cubicBezTo>
                  <a:cubicBezTo>
                    <a:pt x="488" y="496"/>
                    <a:pt x="493" y="500"/>
                    <a:pt x="493" y="505"/>
                  </a:cubicBezTo>
                  <a:lnTo>
                    <a:pt x="493" y="556"/>
                  </a:lnTo>
                  <a:cubicBezTo>
                    <a:pt x="493" y="559"/>
                    <a:pt x="495" y="561"/>
                    <a:pt x="498" y="561"/>
                  </a:cubicBezTo>
                  <a:lnTo>
                    <a:pt x="665" y="561"/>
                  </a:lnTo>
                  <a:cubicBezTo>
                    <a:pt x="668" y="561"/>
                    <a:pt x="671" y="559"/>
                    <a:pt x="671" y="556"/>
                  </a:cubicBezTo>
                  <a:lnTo>
                    <a:pt x="671" y="467"/>
                  </a:lnTo>
                  <a:lnTo>
                    <a:pt x="1401" y="467"/>
                  </a:lnTo>
                  <a:lnTo>
                    <a:pt x="1401" y="0"/>
                  </a:lnTo>
                  <a:lnTo>
                    <a:pt x="0" y="0"/>
                  </a:lnTo>
                  <a:lnTo>
                    <a:pt x="0" y="52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 name="Freeform 57"/>
            <p:cNvSpPr>
              <a:spLocks noChangeArrowheads="1"/>
            </p:cNvSpPr>
            <p:nvPr/>
          </p:nvSpPr>
          <p:spPr bwMode="auto">
            <a:xfrm>
              <a:off x="5060950" y="5094288"/>
              <a:ext cx="65088" cy="15875"/>
            </a:xfrm>
            <a:custGeom>
              <a:avLst/>
              <a:gdLst>
                <a:gd name="T0" fmla="*/ 0 w 179"/>
                <a:gd name="T1" fmla="*/ 0 h 46"/>
                <a:gd name="T2" fmla="*/ 0 w 179"/>
                <a:gd name="T3" fmla="*/ 40 h 46"/>
                <a:gd name="T4" fmla="*/ 5 w 179"/>
                <a:gd name="T5" fmla="*/ 45 h 46"/>
                <a:gd name="T6" fmla="*/ 172 w 179"/>
                <a:gd name="T7" fmla="*/ 45 h 46"/>
                <a:gd name="T8" fmla="*/ 178 w 179"/>
                <a:gd name="T9" fmla="*/ 40 h 46"/>
                <a:gd name="T10" fmla="*/ 178 w 179"/>
                <a:gd name="T11" fmla="*/ 0 h 46"/>
                <a:gd name="T12" fmla="*/ 0 w 17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79" h="46">
                  <a:moveTo>
                    <a:pt x="0" y="0"/>
                  </a:moveTo>
                  <a:lnTo>
                    <a:pt x="0" y="40"/>
                  </a:lnTo>
                  <a:cubicBezTo>
                    <a:pt x="0" y="43"/>
                    <a:pt x="2" y="45"/>
                    <a:pt x="5" y="45"/>
                  </a:cubicBezTo>
                  <a:lnTo>
                    <a:pt x="172" y="45"/>
                  </a:lnTo>
                  <a:cubicBezTo>
                    <a:pt x="175" y="45"/>
                    <a:pt x="178" y="43"/>
                    <a:pt x="178" y="40"/>
                  </a:cubicBezTo>
                  <a:lnTo>
                    <a:pt x="178" y="0"/>
                  </a:lnTo>
                  <a:lnTo>
                    <a:pt x="0" y="0"/>
                  </a:lnTo>
                </a:path>
              </a:pathLst>
            </a:custGeom>
            <a:solidFill>
              <a:srgbClr val="C37B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 name="Freeform 58"/>
            <p:cNvSpPr>
              <a:spLocks noChangeArrowheads="1"/>
            </p:cNvSpPr>
            <p:nvPr/>
          </p:nvSpPr>
          <p:spPr bwMode="auto">
            <a:xfrm>
              <a:off x="5021263" y="5094288"/>
              <a:ext cx="33337" cy="15875"/>
            </a:xfrm>
            <a:custGeom>
              <a:avLst/>
              <a:gdLst>
                <a:gd name="T0" fmla="*/ 0 w 92"/>
                <a:gd name="T1" fmla="*/ 0 h 46"/>
                <a:gd name="T2" fmla="*/ 0 w 92"/>
                <a:gd name="T3" fmla="*/ 40 h 46"/>
                <a:gd name="T4" fmla="*/ 6 w 92"/>
                <a:gd name="T5" fmla="*/ 45 h 46"/>
                <a:gd name="T6" fmla="*/ 85 w 92"/>
                <a:gd name="T7" fmla="*/ 45 h 46"/>
                <a:gd name="T8" fmla="*/ 91 w 92"/>
                <a:gd name="T9" fmla="*/ 40 h 46"/>
                <a:gd name="T10" fmla="*/ 91 w 92"/>
                <a:gd name="T11" fmla="*/ 0 h 46"/>
                <a:gd name="T12" fmla="*/ 0 w 92"/>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92" h="46">
                  <a:moveTo>
                    <a:pt x="0" y="0"/>
                  </a:moveTo>
                  <a:lnTo>
                    <a:pt x="0" y="40"/>
                  </a:lnTo>
                  <a:cubicBezTo>
                    <a:pt x="0" y="43"/>
                    <a:pt x="3" y="45"/>
                    <a:pt x="6" y="45"/>
                  </a:cubicBezTo>
                  <a:lnTo>
                    <a:pt x="85" y="45"/>
                  </a:lnTo>
                  <a:cubicBezTo>
                    <a:pt x="88" y="45"/>
                    <a:pt x="91" y="43"/>
                    <a:pt x="91" y="40"/>
                  </a:cubicBezTo>
                  <a:lnTo>
                    <a:pt x="91" y="0"/>
                  </a:lnTo>
                  <a:lnTo>
                    <a:pt x="0" y="0"/>
                  </a:lnTo>
                </a:path>
              </a:pathLst>
            </a:custGeom>
            <a:solidFill>
              <a:srgbClr val="C37B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 name="Freeform 59"/>
            <p:cNvSpPr>
              <a:spLocks noChangeArrowheads="1"/>
            </p:cNvSpPr>
            <p:nvPr/>
          </p:nvSpPr>
          <p:spPr bwMode="auto">
            <a:xfrm>
              <a:off x="4875213" y="4800600"/>
              <a:ext cx="3175" cy="314325"/>
            </a:xfrm>
            <a:custGeom>
              <a:avLst/>
              <a:gdLst>
                <a:gd name="T0" fmla="*/ 4 w 10"/>
                <a:gd name="T1" fmla="*/ 873 h 874"/>
                <a:gd name="T2" fmla="*/ 0 w 10"/>
                <a:gd name="T3" fmla="*/ 873 h 874"/>
                <a:gd name="T4" fmla="*/ 0 w 10"/>
                <a:gd name="T5" fmla="*/ 0 h 874"/>
                <a:gd name="T6" fmla="*/ 9 w 10"/>
                <a:gd name="T7" fmla="*/ 0 h 874"/>
                <a:gd name="T8" fmla="*/ 9 w 10"/>
                <a:gd name="T9" fmla="*/ 873 h 874"/>
                <a:gd name="T10" fmla="*/ 4 w 10"/>
                <a:gd name="T11" fmla="*/ 873 h 874"/>
              </a:gdLst>
              <a:ahLst/>
              <a:cxnLst>
                <a:cxn ang="0">
                  <a:pos x="T0" y="T1"/>
                </a:cxn>
                <a:cxn ang="0">
                  <a:pos x="T2" y="T3"/>
                </a:cxn>
                <a:cxn ang="0">
                  <a:pos x="T4" y="T5"/>
                </a:cxn>
                <a:cxn ang="0">
                  <a:pos x="T6" y="T7"/>
                </a:cxn>
                <a:cxn ang="0">
                  <a:pos x="T8" y="T9"/>
                </a:cxn>
                <a:cxn ang="0">
                  <a:pos x="T10" y="T11"/>
                </a:cxn>
              </a:cxnLst>
              <a:rect l="0" t="0" r="r" b="b"/>
              <a:pathLst>
                <a:path w="10" h="874">
                  <a:moveTo>
                    <a:pt x="4" y="873"/>
                  </a:moveTo>
                  <a:lnTo>
                    <a:pt x="0" y="873"/>
                  </a:lnTo>
                  <a:lnTo>
                    <a:pt x="0" y="0"/>
                  </a:lnTo>
                  <a:lnTo>
                    <a:pt x="9" y="0"/>
                  </a:lnTo>
                  <a:lnTo>
                    <a:pt x="9" y="873"/>
                  </a:lnTo>
                  <a:lnTo>
                    <a:pt x="4" y="873"/>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 name="Freeform 60"/>
            <p:cNvSpPr>
              <a:spLocks noChangeArrowheads="1"/>
            </p:cNvSpPr>
            <p:nvPr/>
          </p:nvSpPr>
          <p:spPr bwMode="auto">
            <a:xfrm>
              <a:off x="4875213" y="5114925"/>
              <a:ext cx="6350" cy="11113"/>
            </a:xfrm>
            <a:custGeom>
              <a:avLst/>
              <a:gdLst>
                <a:gd name="T0" fmla="*/ 0 w 18"/>
                <a:gd name="T1" fmla="*/ 0 h 31"/>
                <a:gd name="T2" fmla="*/ 9 w 18"/>
                <a:gd name="T3" fmla="*/ 0 h 31"/>
                <a:gd name="T4" fmla="*/ 17 w 18"/>
                <a:gd name="T5" fmla="*/ 30 h 31"/>
                <a:gd name="T6" fmla="*/ 8 w 18"/>
                <a:gd name="T7" fmla="*/ 30 h 31"/>
                <a:gd name="T8" fmla="*/ 0 w 18"/>
                <a:gd name="T9" fmla="*/ 0 h 31"/>
              </a:gdLst>
              <a:ahLst/>
              <a:cxnLst>
                <a:cxn ang="0">
                  <a:pos x="T0" y="T1"/>
                </a:cxn>
                <a:cxn ang="0">
                  <a:pos x="T2" y="T3"/>
                </a:cxn>
                <a:cxn ang="0">
                  <a:pos x="T4" y="T5"/>
                </a:cxn>
                <a:cxn ang="0">
                  <a:pos x="T6" y="T7"/>
                </a:cxn>
                <a:cxn ang="0">
                  <a:pos x="T8" y="T9"/>
                </a:cxn>
              </a:cxnLst>
              <a:rect l="0" t="0" r="r" b="b"/>
              <a:pathLst>
                <a:path w="18" h="31">
                  <a:moveTo>
                    <a:pt x="0" y="0"/>
                  </a:moveTo>
                  <a:lnTo>
                    <a:pt x="9" y="0"/>
                  </a:lnTo>
                  <a:lnTo>
                    <a:pt x="17" y="30"/>
                  </a:lnTo>
                  <a:lnTo>
                    <a:pt x="8" y="30"/>
                  </a:lnTo>
                  <a:lnTo>
                    <a:pt x="0"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 name="Freeform 61"/>
            <p:cNvSpPr>
              <a:spLocks noChangeArrowheads="1"/>
            </p:cNvSpPr>
            <p:nvPr/>
          </p:nvSpPr>
          <p:spPr bwMode="auto">
            <a:xfrm>
              <a:off x="4878388" y="5126038"/>
              <a:ext cx="6350" cy="23812"/>
            </a:xfrm>
            <a:custGeom>
              <a:avLst/>
              <a:gdLst>
                <a:gd name="T0" fmla="*/ 9 w 16"/>
                <a:gd name="T1" fmla="*/ 47 h 67"/>
                <a:gd name="T2" fmla="*/ 15 w 16"/>
                <a:gd name="T3" fmla="*/ 66 h 67"/>
                <a:gd name="T4" fmla="*/ 5 w 16"/>
                <a:gd name="T5" fmla="*/ 66 h 67"/>
                <a:gd name="T6" fmla="*/ 0 w 16"/>
                <a:gd name="T7" fmla="*/ 47 h 67"/>
                <a:gd name="T8" fmla="*/ 0 w 16"/>
                <a:gd name="T9" fmla="*/ 0 h 67"/>
                <a:gd name="T10" fmla="*/ 9 w 16"/>
                <a:gd name="T11" fmla="*/ 0 h 67"/>
                <a:gd name="T12" fmla="*/ 9 w 16"/>
                <a:gd name="T13" fmla="*/ 47 h 67"/>
              </a:gdLst>
              <a:ahLst/>
              <a:cxnLst>
                <a:cxn ang="0">
                  <a:pos x="T0" y="T1"/>
                </a:cxn>
                <a:cxn ang="0">
                  <a:pos x="T2" y="T3"/>
                </a:cxn>
                <a:cxn ang="0">
                  <a:pos x="T4" y="T5"/>
                </a:cxn>
                <a:cxn ang="0">
                  <a:pos x="T6" y="T7"/>
                </a:cxn>
                <a:cxn ang="0">
                  <a:pos x="T8" y="T9"/>
                </a:cxn>
                <a:cxn ang="0">
                  <a:pos x="T10" y="T11"/>
                </a:cxn>
                <a:cxn ang="0">
                  <a:pos x="T12" y="T13"/>
                </a:cxn>
              </a:cxnLst>
              <a:rect l="0" t="0" r="r" b="b"/>
              <a:pathLst>
                <a:path w="16" h="67">
                  <a:moveTo>
                    <a:pt x="9" y="47"/>
                  </a:moveTo>
                  <a:cubicBezTo>
                    <a:pt x="9" y="57"/>
                    <a:pt x="12" y="66"/>
                    <a:pt x="15" y="66"/>
                  </a:cubicBezTo>
                  <a:lnTo>
                    <a:pt x="5" y="66"/>
                  </a:lnTo>
                  <a:cubicBezTo>
                    <a:pt x="2" y="66"/>
                    <a:pt x="0" y="57"/>
                    <a:pt x="0" y="47"/>
                  </a:cubicBezTo>
                  <a:lnTo>
                    <a:pt x="0" y="0"/>
                  </a:lnTo>
                  <a:lnTo>
                    <a:pt x="9" y="0"/>
                  </a:lnTo>
                  <a:lnTo>
                    <a:pt x="9" y="47"/>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 name="Freeform 62"/>
            <p:cNvSpPr>
              <a:spLocks noChangeArrowheads="1"/>
            </p:cNvSpPr>
            <p:nvPr/>
          </p:nvSpPr>
          <p:spPr bwMode="auto">
            <a:xfrm>
              <a:off x="5083175" y="4914900"/>
              <a:ext cx="60325" cy="36513"/>
            </a:xfrm>
            <a:custGeom>
              <a:avLst/>
              <a:gdLst>
                <a:gd name="T0" fmla="*/ 83 w 166"/>
                <a:gd name="T1" fmla="*/ 101 h 102"/>
                <a:gd name="T2" fmla="*/ 0 w 166"/>
                <a:gd name="T3" fmla="*/ 101 h 102"/>
                <a:gd name="T4" fmla="*/ 0 w 166"/>
                <a:gd name="T5" fmla="*/ 0 h 102"/>
                <a:gd name="T6" fmla="*/ 165 w 166"/>
                <a:gd name="T7" fmla="*/ 0 h 102"/>
                <a:gd name="T8" fmla="*/ 165 w 166"/>
                <a:gd name="T9" fmla="*/ 101 h 102"/>
                <a:gd name="T10" fmla="*/ 83 w 166"/>
                <a:gd name="T11" fmla="*/ 101 h 102"/>
              </a:gdLst>
              <a:ahLst/>
              <a:cxnLst>
                <a:cxn ang="0">
                  <a:pos x="T0" y="T1"/>
                </a:cxn>
                <a:cxn ang="0">
                  <a:pos x="T2" y="T3"/>
                </a:cxn>
                <a:cxn ang="0">
                  <a:pos x="T4" y="T5"/>
                </a:cxn>
                <a:cxn ang="0">
                  <a:pos x="T6" y="T7"/>
                </a:cxn>
                <a:cxn ang="0">
                  <a:pos x="T8" y="T9"/>
                </a:cxn>
                <a:cxn ang="0">
                  <a:pos x="T10" y="T11"/>
                </a:cxn>
              </a:cxnLst>
              <a:rect l="0" t="0" r="r" b="b"/>
              <a:pathLst>
                <a:path w="166" h="102">
                  <a:moveTo>
                    <a:pt x="83" y="101"/>
                  </a:moveTo>
                  <a:lnTo>
                    <a:pt x="0" y="101"/>
                  </a:lnTo>
                  <a:lnTo>
                    <a:pt x="0" y="0"/>
                  </a:lnTo>
                  <a:lnTo>
                    <a:pt x="165" y="0"/>
                  </a:lnTo>
                  <a:lnTo>
                    <a:pt x="165"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 name="Freeform 63"/>
            <p:cNvSpPr>
              <a:spLocks noChangeArrowheads="1"/>
            </p:cNvSpPr>
            <p:nvPr/>
          </p:nvSpPr>
          <p:spPr bwMode="auto">
            <a:xfrm>
              <a:off x="5159375" y="4914900"/>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 name="Freeform 64"/>
            <p:cNvSpPr>
              <a:spLocks noChangeArrowheads="1"/>
            </p:cNvSpPr>
            <p:nvPr/>
          </p:nvSpPr>
          <p:spPr bwMode="auto">
            <a:xfrm>
              <a:off x="5235575" y="4914900"/>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 name="Freeform 65"/>
            <p:cNvSpPr>
              <a:spLocks noChangeArrowheads="1"/>
            </p:cNvSpPr>
            <p:nvPr/>
          </p:nvSpPr>
          <p:spPr bwMode="auto">
            <a:xfrm>
              <a:off x="5311775" y="4914900"/>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8" name="Freeform 66"/>
            <p:cNvSpPr>
              <a:spLocks noChangeArrowheads="1"/>
            </p:cNvSpPr>
            <p:nvPr/>
          </p:nvSpPr>
          <p:spPr bwMode="auto">
            <a:xfrm>
              <a:off x="5159375" y="4954588"/>
              <a:ext cx="60325" cy="36512"/>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9" name="Freeform 67"/>
            <p:cNvSpPr>
              <a:spLocks noChangeArrowheads="1"/>
            </p:cNvSpPr>
            <p:nvPr/>
          </p:nvSpPr>
          <p:spPr bwMode="auto">
            <a:xfrm>
              <a:off x="5235575" y="4954588"/>
              <a:ext cx="60325" cy="36512"/>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 name="Freeform 68"/>
            <p:cNvSpPr>
              <a:spLocks noChangeArrowheads="1"/>
            </p:cNvSpPr>
            <p:nvPr/>
          </p:nvSpPr>
          <p:spPr bwMode="auto">
            <a:xfrm>
              <a:off x="5311775" y="4954588"/>
              <a:ext cx="60325" cy="36512"/>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 name="Freeform 69"/>
            <p:cNvSpPr>
              <a:spLocks noChangeArrowheads="1"/>
            </p:cNvSpPr>
            <p:nvPr/>
          </p:nvSpPr>
          <p:spPr bwMode="auto">
            <a:xfrm>
              <a:off x="5159375" y="4994275"/>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 name="Freeform 70"/>
            <p:cNvSpPr>
              <a:spLocks noChangeArrowheads="1"/>
            </p:cNvSpPr>
            <p:nvPr/>
          </p:nvSpPr>
          <p:spPr bwMode="auto">
            <a:xfrm>
              <a:off x="5235575" y="4994275"/>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3" name="Freeform 71"/>
            <p:cNvSpPr>
              <a:spLocks noChangeArrowheads="1"/>
            </p:cNvSpPr>
            <p:nvPr/>
          </p:nvSpPr>
          <p:spPr bwMode="auto">
            <a:xfrm>
              <a:off x="5311775" y="4994275"/>
              <a:ext cx="60325" cy="365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 name="Freeform 72"/>
            <p:cNvSpPr>
              <a:spLocks noChangeArrowheads="1"/>
            </p:cNvSpPr>
            <p:nvPr/>
          </p:nvSpPr>
          <p:spPr bwMode="auto">
            <a:xfrm>
              <a:off x="5159375" y="5033963"/>
              <a:ext cx="60325" cy="36512"/>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 name="Freeform 73"/>
            <p:cNvSpPr>
              <a:spLocks noChangeArrowheads="1"/>
            </p:cNvSpPr>
            <p:nvPr/>
          </p:nvSpPr>
          <p:spPr bwMode="auto">
            <a:xfrm>
              <a:off x="5235575" y="5033963"/>
              <a:ext cx="60325" cy="36512"/>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 name="Freeform 74"/>
            <p:cNvSpPr>
              <a:spLocks noChangeArrowheads="1"/>
            </p:cNvSpPr>
            <p:nvPr/>
          </p:nvSpPr>
          <p:spPr bwMode="auto">
            <a:xfrm>
              <a:off x="4979988" y="5054600"/>
              <a:ext cx="15875" cy="14288"/>
            </a:xfrm>
            <a:custGeom>
              <a:avLst/>
              <a:gdLst>
                <a:gd name="T0" fmla="*/ 21 w 43"/>
                <a:gd name="T1" fmla="*/ 39 h 40"/>
                <a:gd name="T2" fmla="*/ 0 w 43"/>
                <a:gd name="T3" fmla="*/ 39 h 40"/>
                <a:gd name="T4" fmla="*/ 0 w 43"/>
                <a:gd name="T5" fmla="*/ 0 h 40"/>
                <a:gd name="T6" fmla="*/ 42 w 43"/>
                <a:gd name="T7" fmla="*/ 0 h 40"/>
                <a:gd name="T8" fmla="*/ 42 w 43"/>
                <a:gd name="T9" fmla="*/ 39 h 40"/>
                <a:gd name="T10" fmla="*/ 21 w 43"/>
                <a:gd name="T11" fmla="*/ 39 h 40"/>
              </a:gdLst>
              <a:ahLst/>
              <a:cxnLst>
                <a:cxn ang="0">
                  <a:pos x="T0" y="T1"/>
                </a:cxn>
                <a:cxn ang="0">
                  <a:pos x="T2" y="T3"/>
                </a:cxn>
                <a:cxn ang="0">
                  <a:pos x="T4" y="T5"/>
                </a:cxn>
                <a:cxn ang="0">
                  <a:pos x="T6" y="T7"/>
                </a:cxn>
                <a:cxn ang="0">
                  <a:pos x="T8" y="T9"/>
                </a:cxn>
                <a:cxn ang="0">
                  <a:pos x="T10" y="T11"/>
                </a:cxn>
              </a:cxnLst>
              <a:rect l="0" t="0" r="r" b="b"/>
              <a:pathLst>
                <a:path w="43" h="40">
                  <a:moveTo>
                    <a:pt x="21" y="39"/>
                  </a:moveTo>
                  <a:lnTo>
                    <a:pt x="0" y="39"/>
                  </a:lnTo>
                  <a:lnTo>
                    <a:pt x="0" y="0"/>
                  </a:lnTo>
                  <a:lnTo>
                    <a:pt x="42" y="0"/>
                  </a:lnTo>
                  <a:lnTo>
                    <a:pt x="42" y="39"/>
                  </a:lnTo>
                  <a:lnTo>
                    <a:pt x="21" y="39"/>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 name="Freeform 75"/>
            <p:cNvSpPr>
              <a:spLocks noChangeArrowheads="1"/>
            </p:cNvSpPr>
            <p:nvPr/>
          </p:nvSpPr>
          <p:spPr bwMode="auto">
            <a:xfrm>
              <a:off x="4949825" y="4968875"/>
              <a:ext cx="20638" cy="20638"/>
            </a:xfrm>
            <a:custGeom>
              <a:avLst/>
              <a:gdLst>
                <a:gd name="T0" fmla="*/ 28 w 58"/>
                <a:gd name="T1" fmla="*/ 57 h 58"/>
                <a:gd name="T2" fmla="*/ 0 w 58"/>
                <a:gd name="T3" fmla="*/ 57 h 58"/>
                <a:gd name="T4" fmla="*/ 0 w 58"/>
                <a:gd name="T5" fmla="*/ 0 h 58"/>
                <a:gd name="T6" fmla="*/ 57 w 58"/>
                <a:gd name="T7" fmla="*/ 0 h 58"/>
                <a:gd name="T8" fmla="*/ 57 w 58"/>
                <a:gd name="T9" fmla="*/ 57 h 58"/>
                <a:gd name="T10" fmla="*/ 28 w 58"/>
                <a:gd name="T11" fmla="*/ 57 h 58"/>
              </a:gdLst>
              <a:ahLst/>
              <a:cxnLst>
                <a:cxn ang="0">
                  <a:pos x="T0" y="T1"/>
                </a:cxn>
                <a:cxn ang="0">
                  <a:pos x="T2" y="T3"/>
                </a:cxn>
                <a:cxn ang="0">
                  <a:pos x="T4" y="T5"/>
                </a:cxn>
                <a:cxn ang="0">
                  <a:pos x="T6" y="T7"/>
                </a:cxn>
                <a:cxn ang="0">
                  <a:pos x="T8" y="T9"/>
                </a:cxn>
                <a:cxn ang="0">
                  <a:pos x="T10" y="T11"/>
                </a:cxn>
              </a:cxnLst>
              <a:rect l="0" t="0" r="r" b="b"/>
              <a:pathLst>
                <a:path w="58" h="58">
                  <a:moveTo>
                    <a:pt x="28" y="57"/>
                  </a:moveTo>
                  <a:lnTo>
                    <a:pt x="0" y="57"/>
                  </a:lnTo>
                  <a:lnTo>
                    <a:pt x="0" y="0"/>
                  </a:lnTo>
                  <a:lnTo>
                    <a:pt x="57" y="0"/>
                  </a:lnTo>
                  <a:lnTo>
                    <a:pt x="57" y="57"/>
                  </a:lnTo>
                  <a:lnTo>
                    <a:pt x="28" y="57"/>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 name="Freeform 76"/>
            <p:cNvSpPr>
              <a:spLocks noChangeArrowheads="1"/>
            </p:cNvSpPr>
            <p:nvPr/>
          </p:nvSpPr>
          <p:spPr bwMode="auto">
            <a:xfrm>
              <a:off x="4991100" y="4964113"/>
              <a:ext cx="31750" cy="38100"/>
            </a:xfrm>
            <a:custGeom>
              <a:avLst/>
              <a:gdLst>
                <a:gd name="T0" fmla="*/ 44 w 89"/>
                <a:gd name="T1" fmla="*/ 104 h 105"/>
                <a:gd name="T2" fmla="*/ 0 w 89"/>
                <a:gd name="T3" fmla="*/ 104 h 105"/>
                <a:gd name="T4" fmla="*/ 0 w 89"/>
                <a:gd name="T5" fmla="*/ 0 h 105"/>
                <a:gd name="T6" fmla="*/ 88 w 89"/>
                <a:gd name="T7" fmla="*/ 0 h 105"/>
                <a:gd name="T8" fmla="*/ 88 w 89"/>
                <a:gd name="T9" fmla="*/ 104 h 105"/>
                <a:gd name="T10" fmla="*/ 44 w 89"/>
                <a:gd name="T11" fmla="*/ 104 h 105"/>
              </a:gdLst>
              <a:ahLst/>
              <a:cxnLst>
                <a:cxn ang="0">
                  <a:pos x="T0" y="T1"/>
                </a:cxn>
                <a:cxn ang="0">
                  <a:pos x="T2" y="T3"/>
                </a:cxn>
                <a:cxn ang="0">
                  <a:pos x="T4" y="T5"/>
                </a:cxn>
                <a:cxn ang="0">
                  <a:pos x="T6" y="T7"/>
                </a:cxn>
                <a:cxn ang="0">
                  <a:pos x="T8" y="T9"/>
                </a:cxn>
                <a:cxn ang="0">
                  <a:pos x="T10" y="T11"/>
                </a:cxn>
              </a:cxnLst>
              <a:rect l="0" t="0" r="r" b="b"/>
              <a:pathLst>
                <a:path w="89" h="105">
                  <a:moveTo>
                    <a:pt x="44" y="104"/>
                  </a:moveTo>
                  <a:lnTo>
                    <a:pt x="0" y="104"/>
                  </a:lnTo>
                  <a:lnTo>
                    <a:pt x="0" y="0"/>
                  </a:lnTo>
                  <a:lnTo>
                    <a:pt x="88" y="0"/>
                  </a:lnTo>
                  <a:lnTo>
                    <a:pt x="88" y="104"/>
                  </a:lnTo>
                  <a:lnTo>
                    <a:pt x="44" y="10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9" name="Freeform 77"/>
            <p:cNvSpPr>
              <a:spLocks noChangeArrowheads="1"/>
            </p:cNvSpPr>
            <p:nvPr/>
          </p:nvSpPr>
          <p:spPr bwMode="auto">
            <a:xfrm>
              <a:off x="4949825" y="4929188"/>
              <a:ext cx="20638" cy="20637"/>
            </a:xfrm>
            <a:custGeom>
              <a:avLst/>
              <a:gdLst>
                <a:gd name="T0" fmla="*/ 28 w 58"/>
                <a:gd name="T1" fmla="*/ 57 h 58"/>
                <a:gd name="T2" fmla="*/ 0 w 58"/>
                <a:gd name="T3" fmla="*/ 57 h 58"/>
                <a:gd name="T4" fmla="*/ 0 w 58"/>
                <a:gd name="T5" fmla="*/ 0 h 58"/>
                <a:gd name="T6" fmla="*/ 57 w 58"/>
                <a:gd name="T7" fmla="*/ 0 h 58"/>
                <a:gd name="T8" fmla="*/ 57 w 58"/>
                <a:gd name="T9" fmla="*/ 57 h 58"/>
                <a:gd name="T10" fmla="*/ 28 w 58"/>
                <a:gd name="T11" fmla="*/ 57 h 58"/>
              </a:gdLst>
              <a:ahLst/>
              <a:cxnLst>
                <a:cxn ang="0">
                  <a:pos x="T0" y="T1"/>
                </a:cxn>
                <a:cxn ang="0">
                  <a:pos x="T2" y="T3"/>
                </a:cxn>
                <a:cxn ang="0">
                  <a:pos x="T4" y="T5"/>
                </a:cxn>
                <a:cxn ang="0">
                  <a:pos x="T6" y="T7"/>
                </a:cxn>
                <a:cxn ang="0">
                  <a:pos x="T8" y="T9"/>
                </a:cxn>
                <a:cxn ang="0">
                  <a:pos x="T10" y="T11"/>
                </a:cxn>
              </a:cxnLst>
              <a:rect l="0" t="0" r="r" b="b"/>
              <a:pathLst>
                <a:path w="58" h="58">
                  <a:moveTo>
                    <a:pt x="28" y="57"/>
                  </a:moveTo>
                  <a:lnTo>
                    <a:pt x="0" y="57"/>
                  </a:lnTo>
                  <a:lnTo>
                    <a:pt x="0" y="0"/>
                  </a:lnTo>
                  <a:lnTo>
                    <a:pt x="57" y="0"/>
                  </a:lnTo>
                  <a:lnTo>
                    <a:pt x="57" y="57"/>
                  </a:lnTo>
                  <a:lnTo>
                    <a:pt x="28" y="57"/>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0" name="Freeform 78"/>
            <p:cNvSpPr>
              <a:spLocks noChangeArrowheads="1"/>
            </p:cNvSpPr>
            <p:nvPr/>
          </p:nvSpPr>
          <p:spPr bwMode="auto">
            <a:xfrm>
              <a:off x="4924425" y="4914900"/>
              <a:ext cx="46038" cy="9525"/>
            </a:xfrm>
            <a:custGeom>
              <a:avLst/>
              <a:gdLst>
                <a:gd name="T0" fmla="*/ 64 w 128"/>
                <a:gd name="T1" fmla="*/ 24 h 25"/>
                <a:gd name="T2" fmla="*/ 0 w 128"/>
                <a:gd name="T3" fmla="*/ 24 h 25"/>
                <a:gd name="T4" fmla="*/ 0 w 128"/>
                <a:gd name="T5" fmla="*/ 0 h 25"/>
                <a:gd name="T6" fmla="*/ 127 w 128"/>
                <a:gd name="T7" fmla="*/ 0 h 25"/>
                <a:gd name="T8" fmla="*/ 127 w 128"/>
                <a:gd name="T9" fmla="*/ 24 h 25"/>
                <a:gd name="T10" fmla="*/ 64 w 128"/>
                <a:gd name="T11" fmla="*/ 24 h 25"/>
              </a:gdLst>
              <a:ahLst/>
              <a:cxnLst>
                <a:cxn ang="0">
                  <a:pos x="T0" y="T1"/>
                </a:cxn>
                <a:cxn ang="0">
                  <a:pos x="T2" y="T3"/>
                </a:cxn>
                <a:cxn ang="0">
                  <a:pos x="T4" y="T5"/>
                </a:cxn>
                <a:cxn ang="0">
                  <a:pos x="T6" y="T7"/>
                </a:cxn>
                <a:cxn ang="0">
                  <a:pos x="T8" y="T9"/>
                </a:cxn>
                <a:cxn ang="0">
                  <a:pos x="T10" y="T11"/>
                </a:cxn>
              </a:cxnLst>
              <a:rect l="0" t="0" r="r" b="b"/>
              <a:pathLst>
                <a:path w="128" h="25">
                  <a:moveTo>
                    <a:pt x="64" y="24"/>
                  </a:moveTo>
                  <a:lnTo>
                    <a:pt x="0" y="24"/>
                  </a:lnTo>
                  <a:lnTo>
                    <a:pt x="0" y="0"/>
                  </a:lnTo>
                  <a:lnTo>
                    <a:pt x="127" y="0"/>
                  </a:lnTo>
                  <a:lnTo>
                    <a:pt x="127" y="24"/>
                  </a:lnTo>
                  <a:lnTo>
                    <a:pt x="64" y="2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1" name="Freeform 79"/>
            <p:cNvSpPr>
              <a:spLocks noChangeArrowheads="1"/>
            </p:cNvSpPr>
            <p:nvPr/>
          </p:nvSpPr>
          <p:spPr bwMode="auto">
            <a:xfrm>
              <a:off x="4897438" y="4999038"/>
              <a:ext cx="38100" cy="38100"/>
            </a:xfrm>
            <a:custGeom>
              <a:avLst/>
              <a:gdLst>
                <a:gd name="T0" fmla="*/ 105 w 106"/>
                <a:gd name="T1" fmla="*/ 53 h 106"/>
                <a:gd name="T2" fmla="*/ 98 w 106"/>
                <a:gd name="T3" fmla="*/ 79 h 106"/>
                <a:gd name="T4" fmla="*/ 79 w 106"/>
                <a:gd name="T5" fmla="*/ 98 h 106"/>
                <a:gd name="T6" fmla="*/ 53 w 106"/>
                <a:gd name="T7" fmla="*/ 105 h 106"/>
                <a:gd name="T8" fmla="*/ 26 w 106"/>
                <a:gd name="T9" fmla="*/ 98 h 106"/>
                <a:gd name="T10" fmla="*/ 7 w 106"/>
                <a:gd name="T11" fmla="*/ 79 h 106"/>
                <a:gd name="T12" fmla="*/ 0 w 106"/>
                <a:gd name="T13" fmla="*/ 53 h 106"/>
                <a:gd name="T14" fmla="*/ 7 w 106"/>
                <a:gd name="T15" fmla="*/ 27 h 106"/>
                <a:gd name="T16" fmla="*/ 26 w 106"/>
                <a:gd name="T17" fmla="*/ 7 h 106"/>
                <a:gd name="T18" fmla="*/ 53 w 106"/>
                <a:gd name="T19" fmla="*/ 0 h 106"/>
                <a:gd name="T20" fmla="*/ 79 w 106"/>
                <a:gd name="T21" fmla="*/ 7 h 106"/>
                <a:gd name="T22" fmla="*/ 98 w 106"/>
                <a:gd name="T23" fmla="*/ 27 h 106"/>
                <a:gd name="T24" fmla="*/ 105 w 106"/>
                <a:gd name="T2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6">
                  <a:moveTo>
                    <a:pt x="105" y="53"/>
                  </a:moveTo>
                  <a:cubicBezTo>
                    <a:pt x="105" y="63"/>
                    <a:pt x="103" y="71"/>
                    <a:pt x="98" y="79"/>
                  </a:cubicBezTo>
                  <a:cubicBezTo>
                    <a:pt x="93" y="87"/>
                    <a:pt x="87" y="94"/>
                    <a:pt x="79" y="98"/>
                  </a:cubicBezTo>
                  <a:cubicBezTo>
                    <a:pt x="71" y="103"/>
                    <a:pt x="62" y="105"/>
                    <a:pt x="53" y="105"/>
                  </a:cubicBezTo>
                  <a:cubicBezTo>
                    <a:pt x="44" y="105"/>
                    <a:pt x="35" y="102"/>
                    <a:pt x="26" y="98"/>
                  </a:cubicBezTo>
                  <a:cubicBezTo>
                    <a:pt x="17" y="95"/>
                    <a:pt x="12" y="88"/>
                    <a:pt x="7" y="79"/>
                  </a:cubicBezTo>
                  <a:cubicBezTo>
                    <a:pt x="2" y="70"/>
                    <a:pt x="0" y="63"/>
                    <a:pt x="0" y="53"/>
                  </a:cubicBezTo>
                  <a:cubicBezTo>
                    <a:pt x="0" y="43"/>
                    <a:pt x="2" y="35"/>
                    <a:pt x="7" y="27"/>
                  </a:cubicBezTo>
                  <a:cubicBezTo>
                    <a:pt x="12" y="19"/>
                    <a:pt x="18" y="12"/>
                    <a:pt x="26" y="7"/>
                  </a:cubicBezTo>
                  <a:cubicBezTo>
                    <a:pt x="34" y="2"/>
                    <a:pt x="43" y="0"/>
                    <a:pt x="53" y="0"/>
                  </a:cubicBezTo>
                  <a:cubicBezTo>
                    <a:pt x="62" y="0"/>
                    <a:pt x="71" y="2"/>
                    <a:pt x="79" y="7"/>
                  </a:cubicBezTo>
                  <a:cubicBezTo>
                    <a:pt x="87" y="12"/>
                    <a:pt x="93" y="18"/>
                    <a:pt x="98" y="27"/>
                  </a:cubicBezTo>
                  <a:cubicBezTo>
                    <a:pt x="103" y="36"/>
                    <a:pt x="105" y="43"/>
                    <a:pt x="105" y="53"/>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2" name="Freeform 80"/>
            <p:cNvSpPr>
              <a:spLocks noChangeArrowheads="1"/>
            </p:cNvSpPr>
            <p:nvPr/>
          </p:nvSpPr>
          <p:spPr bwMode="auto">
            <a:xfrm>
              <a:off x="5027613" y="4954588"/>
              <a:ext cx="114300" cy="114300"/>
            </a:xfrm>
            <a:custGeom>
              <a:avLst/>
              <a:gdLst>
                <a:gd name="T0" fmla="*/ 317 w 318"/>
                <a:gd name="T1" fmla="*/ 288 h 318"/>
                <a:gd name="T2" fmla="*/ 289 w 318"/>
                <a:gd name="T3" fmla="*/ 317 h 318"/>
                <a:gd name="T4" fmla="*/ 28 w 318"/>
                <a:gd name="T5" fmla="*/ 317 h 318"/>
                <a:gd name="T6" fmla="*/ 0 w 318"/>
                <a:gd name="T7" fmla="*/ 288 h 318"/>
                <a:gd name="T8" fmla="*/ 0 w 318"/>
                <a:gd name="T9" fmla="*/ 28 h 318"/>
                <a:gd name="T10" fmla="*/ 28 w 318"/>
                <a:gd name="T11" fmla="*/ 0 h 318"/>
                <a:gd name="T12" fmla="*/ 289 w 318"/>
                <a:gd name="T13" fmla="*/ 0 h 318"/>
                <a:gd name="T14" fmla="*/ 317 w 318"/>
                <a:gd name="T15" fmla="*/ 28 h 318"/>
                <a:gd name="T16" fmla="*/ 317 w 318"/>
                <a:gd name="T17" fmla="*/ 28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318">
                  <a:moveTo>
                    <a:pt x="317" y="288"/>
                  </a:moveTo>
                  <a:cubicBezTo>
                    <a:pt x="317" y="304"/>
                    <a:pt x="305" y="317"/>
                    <a:pt x="289" y="317"/>
                  </a:cubicBezTo>
                  <a:lnTo>
                    <a:pt x="28" y="317"/>
                  </a:lnTo>
                  <a:cubicBezTo>
                    <a:pt x="13" y="317"/>
                    <a:pt x="0" y="304"/>
                    <a:pt x="0" y="288"/>
                  </a:cubicBezTo>
                  <a:lnTo>
                    <a:pt x="0" y="28"/>
                  </a:lnTo>
                  <a:cubicBezTo>
                    <a:pt x="0" y="12"/>
                    <a:pt x="13" y="0"/>
                    <a:pt x="28" y="0"/>
                  </a:cubicBezTo>
                  <a:lnTo>
                    <a:pt x="289" y="0"/>
                  </a:lnTo>
                  <a:cubicBezTo>
                    <a:pt x="305" y="0"/>
                    <a:pt x="317" y="12"/>
                    <a:pt x="317" y="28"/>
                  </a:cubicBezTo>
                  <a:lnTo>
                    <a:pt x="317" y="288"/>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3" name="Freeform 81"/>
            <p:cNvSpPr>
              <a:spLocks noChangeArrowheads="1"/>
            </p:cNvSpPr>
            <p:nvPr/>
          </p:nvSpPr>
          <p:spPr bwMode="auto">
            <a:xfrm>
              <a:off x="5037138" y="4964113"/>
              <a:ext cx="95250" cy="95250"/>
            </a:xfrm>
            <a:custGeom>
              <a:avLst/>
              <a:gdLst>
                <a:gd name="T0" fmla="*/ 265 w 266"/>
                <a:gd name="T1" fmla="*/ 28 h 266"/>
                <a:gd name="T2" fmla="*/ 237 w 266"/>
                <a:gd name="T3" fmla="*/ 0 h 266"/>
                <a:gd name="T4" fmla="*/ 29 w 266"/>
                <a:gd name="T5" fmla="*/ 0 h 266"/>
                <a:gd name="T6" fmla="*/ 0 w 266"/>
                <a:gd name="T7" fmla="*/ 28 h 266"/>
                <a:gd name="T8" fmla="*/ 0 w 266"/>
                <a:gd name="T9" fmla="*/ 236 h 266"/>
                <a:gd name="T10" fmla="*/ 29 w 266"/>
                <a:gd name="T11" fmla="*/ 265 h 266"/>
                <a:gd name="T12" fmla="*/ 237 w 266"/>
                <a:gd name="T13" fmla="*/ 265 h 266"/>
                <a:gd name="T14" fmla="*/ 265 w 266"/>
                <a:gd name="T15" fmla="*/ 236 h 266"/>
                <a:gd name="T16" fmla="*/ 265 w 266"/>
                <a:gd name="T17" fmla="*/ 2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6">
                  <a:moveTo>
                    <a:pt x="265" y="28"/>
                  </a:moveTo>
                  <a:cubicBezTo>
                    <a:pt x="265" y="12"/>
                    <a:pt x="252" y="0"/>
                    <a:pt x="237" y="0"/>
                  </a:cubicBezTo>
                  <a:lnTo>
                    <a:pt x="29" y="0"/>
                  </a:lnTo>
                  <a:cubicBezTo>
                    <a:pt x="13" y="0"/>
                    <a:pt x="0" y="12"/>
                    <a:pt x="0" y="28"/>
                  </a:cubicBezTo>
                  <a:lnTo>
                    <a:pt x="0" y="236"/>
                  </a:lnTo>
                  <a:cubicBezTo>
                    <a:pt x="0" y="252"/>
                    <a:pt x="13" y="265"/>
                    <a:pt x="29" y="265"/>
                  </a:cubicBezTo>
                  <a:lnTo>
                    <a:pt x="237" y="265"/>
                  </a:lnTo>
                  <a:cubicBezTo>
                    <a:pt x="252" y="265"/>
                    <a:pt x="265" y="252"/>
                    <a:pt x="265" y="236"/>
                  </a:cubicBezTo>
                  <a:lnTo>
                    <a:pt x="265" y="2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4" name="Freeform 82"/>
            <p:cNvSpPr>
              <a:spLocks noChangeArrowheads="1"/>
            </p:cNvSpPr>
            <p:nvPr/>
          </p:nvSpPr>
          <p:spPr bwMode="auto">
            <a:xfrm>
              <a:off x="4868863" y="4797425"/>
              <a:ext cx="11112" cy="3175"/>
            </a:xfrm>
            <a:custGeom>
              <a:avLst/>
              <a:gdLst>
                <a:gd name="T0" fmla="*/ 14 w 29"/>
                <a:gd name="T1" fmla="*/ 10 h 11"/>
                <a:gd name="T2" fmla="*/ 0 w 29"/>
                <a:gd name="T3" fmla="*/ 10 h 11"/>
                <a:gd name="T4" fmla="*/ 0 w 29"/>
                <a:gd name="T5" fmla="*/ 0 h 11"/>
                <a:gd name="T6" fmla="*/ 28 w 29"/>
                <a:gd name="T7" fmla="*/ 0 h 11"/>
                <a:gd name="T8" fmla="*/ 28 w 29"/>
                <a:gd name="T9" fmla="*/ 10 h 11"/>
                <a:gd name="T10" fmla="*/ 14 w 29"/>
                <a:gd name="T11" fmla="*/ 10 h 11"/>
              </a:gdLst>
              <a:ahLst/>
              <a:cxnLst>
                <a:cxn ang="0">
                  <a:pos x="T0" y="T1"/>
                </a:cxn>
                <a:cxn ang="0">
                  <a:pos x="T2" y="T3"/>
                </a:cxn>
                <a:cxn ang="0">
                  <a:pos x="T4" y="T5"/>
                </a:cxn>
                <a:cxn ang="0">
                  <a:pos x="T6" y="T7"/>
                </a:cxn>
                <a:cxn ang="0">
                  <a:pos x="T8" y="T9"/>
                </a:cxn>
                <a:cxn ang="0">
                  <a:pos x="T10" y="T11"/>
                </a:cxn>
              </a:cxnLst>
              <a:rect l="0" t="0" r="r" b="b"/>
              <a:pathLst>
                <a:path w="29" h="11">
                  <a:moveTo>
                    <a:pt x="14" y="10"/>
                  </a:moveTo>
                  <a:lnTo>
                    <a:pt x="0" y="10"/>
                  </a:lnTo>
                  <a:lnTo>
                    <a:pt x="0" y="0"/>
                  </a:lnTo>
                  <a:lnTo>
                    <a:pt x="28" y="0"/>
                  </a:lnTo>
                  <a:lnTo>
                    <a:pt x="28" y="10"/>
                  </a:lnTo>
                  <a:lnTo>
                    <a:pt x="14" y="1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5" name="Freeform 83"/>
            <p:cNvSpPr>
              <a:spLocks noChangeArrowheads="1"/>
            </p:cNvSpPr>
            <p:nvPr/>
          </p:nvSpPr>
          <p:spPr bwMode="auto">
            <a:xfrm>
              <a:off x="4833938" y="4797425"/>
              <a:ext cx="23812" cy="6350"/>
            </a:xfrm>
            <a:custGeom>
              <a:avLst/>
              <a:gdLst>
                <a:gd name="T0" fmla="*/ 18 w 66"/>
                <a:gd name="T1" fmla="*/ 10 h 16"/>
                <a:gd name="T2" fmla="*/ 0 w 66"/>
                <a:gd name="T3" fmla="*/ 15 h 16"/>
                <a:gd name="T4" fmla="*/ 0 w 66"/>
                <a:gd name="T5" fmla="*/ 6 h 16"/>
                <a:gd name="T6" fmla="*/ 18 w 66"/>
                <a:gd name="T7" fmla="*/ 0 h 16"/>
                <a:gd name="T8" fmla="*/ 65 w 66"/>
                <a:gd name="T9" fmla="*/ 0 h 16"/>
                <a:gd name="T10" fmla="*/ 65 w 66"/>
                <a:gd name="T11" fmla="*/ 10 h 16"/>
                <a:gd name="T12" fmla="*/ 18 w 66"/>
                <a:gd name="T13" fmla="*/ 10 h 16"/>
              </a:gdLst>
              <a:ahLst/>
              <a:cxnLst>
                <a:cxn ang="0">
                  <a:pos x="T0" y="T1"/>
                </a:cxn>
                <a:cxn ang="0">
                  <a:pos x="T2" y="T3"/>
                </a:cxn>
                <a:cxn ang="0">
                  <a:pos x="T4" y="T5"/>
                </a:cxn>
                <a:cxn ang="0">
                  <a:pos x="T6" y="T7"/>
                </a:cxn>
                <a:cxn ang="0">
                  <a:pos x="T8" y="T9"/>
                </a:cxn>
                <a:cxn ang="0">
                  <a:pos x="T10" y="T11"/>
                </a:cxn>
                <a:cxn ang="0">
                  <a:pos x="T12" y="T13"/>
                </a:cxn>
              </a:cxnLst>
              <a:rect l="0" t="0" r="r" b="b"/>
              <a:pathLst>
                <a:path w="66" h="16">
                  <a:moveTo>
                    <a:pt x="18" y="10"/>
                  </a:moveTo>
                  <a:cubicBezTo>
                    <a:pt x="8" y="10"/>
                    <a:pt x="0" y="12"/>
                    <a:pt x="0" y="15"/>
                  </a:cubicBezTo>
                  <a:lnTo>
                    <a:pt x="0" y="6"/>
                  </a:lnTo>
                  <a:cubicBezTo>
                    <a:pt x="0" y="3"/>
                    <a:pt x="8" y="0"/>
                    <a:pt x="18" y="0"/>
                  </a:cubicBezTo>
                  <a:lnTo>
                    <a:pt x="65" y="0"/>
                  </a:lnTo>
                  <a:lnTo>
                    <a:pt x="65" y="10"/>
                  </a:lnTo>
                  <a:lnTo>
                    <a:pt x="18" y="1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56" name="Freeform 84"/>
            <p:cNvSpPr>
              <a:spLocks noChangeArrowheads="1"/>
            </p:cNvSpPr>
            <p:nvPr/>
          </p:nvSpPr>
          <p:spPr bwMode="auto">
            <a:xfrm>
              <a:off x="4857750" y="4797425"/>
              <a:ext cx="11113" cy="4763"/>
            </a:xfrm>
            <a:custGeom>
              <a:avLst/>
              <a:gdLst>
                <a:gd name="T0" fmla="*/ 31 w 32"/>
                <a:gd name="T1" fmla="*/ 0 h 15"/>
                <a:gd name="T2" fmla="*/ 31 w 32"/>
                <a:gd name="T3" fmla="*/ 10 h 15"/>
                <a:gd name="T4" fmla="*/ 0 w 32"/>
                <a:gd name="T5" fmla="*/ 14 h 15"/>
                <a:gd name="T6" fmla="*/ 0 w 32"/>
                <a:gd name="T7" fmla="*/ 4 h 15"/>
                <a:gd name="T8" fmla="*/ 31 w 32"/>
                <a:gd name="T9" fmla="*/ 0 h 15"/>
              </a:gdLst>
              <a:ahLst/>
              <a:cxnLst>
                <a:cxn ang="0">
                  <a:pos x="T0" y="T1"/>
                </a:cxn>
                <a:cxn ang="0">
                  <a:pos x="T2" y="T3"/>
                </a:cxn>
                <a:cxn ang="0">
                  <a:pos x="T4" y="T5"/>
                </a:cxn>
                <a:cxn ang="0">
                  <a:pos x="T6" y="T7"/>
                </a:cxn>
                <a:cxn ang="0">
                  <a:pos x="T8" y="T9"/>
                </a:cxn>
              </a:cxnLst>
              <a:rect l="0" t="0" r="r" b="b"/>
              <a:pathLst>
                <a:path w="32" h="15">
                  <a:moveTo>
                    <a:pt x="31" y="0"/>
                  </a:moveTo>
                  <a:lnTo>
                    <a:pt x="31" y="10"/>
                  </a:lnTo>
                  <a:lnTo>
                    <a:pt x="0" y="14"/>
                  </a:lnTo>
                  <a:lnTo>
                    <a:pt x="0" y="4"/>
                  </a:lnTo>
                  <a:lnTo>
                    <a:pt x="31"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cxnSp>
        <p:nvCxnSpPr>
          <p:cNvPr id="57" name="Straight Connector 58"/>
          <p:cNvCxnSpPr>
            <a:cxnSpLocks noChangeAspect="1"/>
          </p:cNvCxnSpPr>
          <p:nvPr/>
        </p:nvCxnSpPr>
        <p:spPr>
          <a:xfrm flipH="1">
            <a:off x="6176462" y="2738386"/>
            <a:ext cx="0" cy="2028988"/>
          </a:xfrm>
          <a:prstGeom prst="line">
            <a:avLst/>
          </a:prstGeom>
          <a:ln w="152400" cmpd="sng">
            <a:solidFill>
              <a:srgbClr val="1586C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9"/>
          <p:cNvCxnSpPr>
            <a:cxnSpLocks noChangeAspect="1"/>
          </p:cNvCxnSpPr>
          <p:nvPr/>
        </p:nvCxnSpPr>
        <p:spPr>
          <a:xfrm flipH="1">
            <a:off x="6718719" y="2519952"/>
            <a:ext cx="411480" cy="0"/>
          </a:xfrm>
          <a:prstGeom prst="line">
            <a:avLst/>
          </a:prstGeom>
          <a:ln w="76200" cmpd="sng">
            <a:solidFill>
              <a:srgbClr val="1586C1"/>
            </a:solidFill>
          </a:ln>
          <a:effectLst/>
        </p:spPr>
        <p:style>
          <a:lnRef idx="2">
            <a:schemeClr val="accent1"/>
          </a:lnRef>
          <a:fillRef idx="0">
            <a:schemeClr val="accent1"/>
          </a:fillRef>
          <a:effectRef idx="1">
            <a:schemeClr val="accent1"/>
          </a:effectRef>
          <a:fontRef idx="minor">
            <a:schemeClr val="tx1"/>
          </a:fontRef>
        </p:style>
      </p:cxnSp>
      <p:grpSp>
        <p:nvGrpSpPr>
          <p:cNvPr id="59" name="Group 60"/>
          <p:cNvGrpSpPr>
            <a:grpSpLocks noChangeAspect="1"/>
          </p:cNvGrpSpPr>
          <p:nvPr/>
        </p:nvGrpSpPr>
        <p:grpSpPr>
          <a:xfrm>
            <a:off x="5445894" y="2026263"/>
            <a:ext cx="1314450" cy="851536"/>
            <a:chOff x="8148638" y="5156200"/>
            <a:chExt cx="1314450" cy="709613"/>
          </a:xfrm>
        </p:grpSpPr>
        <p:sp>
          <p:nvSpPr>
            <p:cNvPr id="60" name="Freeform 308"/>
            <p:cNvSpPr>
              <a:spLocks noChangeArrowheads="1"/>
            </p:cNvSpPr>
            <p:nvPr/>
          </p:nvSpPr>
          <p:spPr bwMode="auto">
            <a:xfrm>
              <a:off x="9009063" y="5211763"/>
              <a:ext cx="107950" cy="90487"/>
            </a:xfrm>
            <a:custGeom>
              <a:avLst/>
              <a:gdLst>
                <a:gd name="T0" fmla="*/ 301 w 302"/>
                <a:gd name="T1" fmla="*/ 139 h 250"/>
                <a:gd name="T2" fmla="*/ 162 w 302"/>
                <a:gd name="T3" fmla="*/ 0 h 250"/>
                <a:gd name="T4" fmla="*/ 112 w 302"/>
                <a:gd name="T5" fmla="*/ 9 h 250"/>
                <a:gd name="T6" fmla="*/ 0 w 302"/>
                <a:gd name="T7" fmla="*/ 48 h 250"/>
                <a:gd name="T8" fmla="*/ 164 w 302"/>
                <a:gd name="T9" fmla="*/ 212 h 250"/>
                <a:gd name="T10" fmla="*/ 233 w 302"/>
                <a:gd name="T11" fmla="*/ 249 h 250"/>
                <a:gd name="T12" fmla="*/ 301 w 302"/>
                <a:gd name="T13" fmla="*/ 212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8" y="3"/>
                    <a:pt x="112" y="9"/>
                  </a:cubicBezTo>
                  <a:lnTo>
                    <a:pt x="0" y="48"/>
                  </a:lnTo>
                  <a:lnTo>
                    <a:pt x="164" y="212"/>
                  </a:lnTo>
                  <a:cubicBezTo>
                    <a:pt x="164" y="233"/>
                    <a:pt x="195" y="249"/>
                    <a:pt x="233" y="249"/>
                  </a:cubicBezTo>
                  <a:cubicBezTo>
                    <a:pt x="271" y="249"/>
                    <a:pt x="301" y="233"/>
                    <a:pt x="301" y="212"/>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1" name="Freeform 309"/>
            <p:cNvSpPr>
              <a:spLocks noChangeArrowheads="1"/>
            </p:cNvSpPr>
            <p:nvPr/>
          </p:nvSpPr>
          <p:spPr bwMode="auto">
            <a:xfrm>
              <a:off x="9069388" y="5251450"/>
              <a:ext cx="107950" cy="90488"/>
            </a:xfrm>
            <a:custGeom>
              <a:avLst/>
              <a:gdLst>
                <a:gd name="T0" fmla="*/ 301 w 302"/>
                <a:gd name="T1" fmla="*/ 139 h 250"/>
                <a:gd name="T2" fmla="*/ 162 w 302"/>
                <a:gd name="T3" fmla="*/ 0 h 250"/>
                <a:gd name="T4" fmla="*/ 112 w 302"/>
                <a:gd name="T5" fmla="*/ 9 h 250"/>
                <a:gd name="T6" fmla="*/ 0 w 302"/>
                <a:gd name="T7" fmla="*/ 49 h 250"/>
                <a:gd name="T8" fmla="*/ 164 w 302"/>
                <a:gd name="T9" fmla="*/ 213 h 250"/>
                <a:gd name="T10" fmla="*/ 233 w 302"/>
                <a:gd name="T11" fmla="*/ 249 h 250"/>
                <a:gd name="T12" fmla="*/ 301 w 302"/>
                <a:gd name="T13" fmla="*/ 213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7" y="3"/>
                    <a:pt x="112" y="9"/>
                  </a:cubicBezTo>
                  <a:lnTo>
                    <a:pt x="0" y="49"/>
                  </a:lnTo>
                  <a:lnTo>
                    <a:pt x="164" y="213"/>
                  </a:lnTo>
                  <a:cubicBezTo>
                    <a:pt x="164" y="233"/>
                    <a:pt x="195" y="249"/>
                    <a:pt x="233" y="249"/>
                  </a:cubicBezTo>
                  <a:cubicBezTo>
                    <a:pt x="271" y="249"/>
                    <a:pt x="301" y="233"/>
                    <a:pt x="301" y="213"/>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2" name="Freeform 310"/>
            <p:cNvSpPr>
              <a:spLocks noChangeArrowheads="1"/>
            </p:cNvSpPr>
            <p:nvPr/>
          </p:nvSpPr>
          <p:spPr bwMode="auto">
            <a:xfrm>
              <a:off x="9129713" y="5292725"/>
              <a:ext cx="109537" cy="90488"/>
            </a:xfrm>
            <a:custGeom>
              <a:avLst/>
              <a:gdLst>
                <a:gd name="T0" fmla="*/ 302 w 303"/>
                <a:gd name="T1" fmla="*/ 140 h 251"/>
                <a:gd name="T2" fmla="*/ 163 w 303"/>
                <a:gd name="T3" fmla="*/ 0 h 251"/>
                <a:gd name="T4" fmla="*/ 113 w 303"/>
                <a:gd name="T5" fmla="*/ 9 h 251"/>
                <a:gd name="T6" fmla="*/ 0 w 303"/>
                <a:gd name="T7" fmla="*/ 49 h 251"/>
                <a:gd name="T8" fmla="*/ 165 w 303"/>
                <a:gd name="T9" fmla="*/ 213 h 251"/>
                <a:gd name="T10" fmla="*/ 234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40" y="0"/>
                    <a:pt x="163" y="0"/>
                  </a:cubicBezTo>
                  <a:cubicBezTo>
                    <a:pt x="145" y="0"/>
                    <a:pt x="128" y="3"/>
                    <a:pt x="113" y="9"/>
                  </a:cubicBezTo>
                  <a:lnTo>
                    <a:pt x="0" y="49"/>
                  </a:lnTo>
                  <a:lnTo>
                    <a:pt x="165" y="213"/>
                  </a:lnTo>
                  <a:cubicBezTo>
                    <a:pt x="165" y="233"/>
                    <a:pt x="196" y="250"/>
                    <a:pt x="234" y="250"/>
                  </a:cubicBezTo>
                  <a:cubicBezTo>
                    <a:pt x="272"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3" name="Freeform 311"/>
            <p:cNvSpPr>
              <a:spLocks noChangeArrowheads="1"/>
            </p:cNvSpPr>
            <p:nvPr/>
          </p:nvSpPr>
          <p:spPr bwMode="auto">
            <a:xfrm>
              <a:off x="9190038" y="5334000"/>
              <a:ext cx="109537" cy="90488"/>
            </a:xfrm>
            <a:custGeom>
              <a:avLst/>
              <a:gdLst>
                <a:gd name="T0" fmla="*/ 302 w 303"/>
                <a:gd name="T1" fmla="*/ 140 h 251"/>
                <a:gd name="T2" fmla="*/ 162 w 303"/>
                <a:gd name="T3" fmla="*/ 0 h 251"/>
                <a:gd name="T4" fmla="*/ 113 w 303"/>
                <a:gd name="T5" fmla="*/ 10 h 251"/>
                <a:gd name="T6" fmla="*/ 0 w 303"/>
                <a:gd name="T7" fmla="*/ 49 h 251"/>
                <a:gd name="T8" fmla="*/ 165 w 303"/>
                <a:gd name="T9" fmla="*/ 213 h 251"/>
                <a:gd name="T10" fmla="*/ 233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39" y="0"/>
                    <a:pt x="162" y="0"/>
                  </a:cubicBezTo>
                  <a:cubicBezTo>
                    <a:pt x="145" y="0"/>
                    <a:pt x="128" y="4"/>
                    <a:pt x="113" y="10"/>
                  </a:cubicBezTo>
                  <a:lnTo>
                    <a:pt x="0" y="49"/>
                  </a:lnTo>
                  <a:lnTo>
                    <a:pt x="165" y="213"/>
                  </a:lnTo>
                  <a:cubicBezTo>
                    <a:pt x="165" y="233"/>
                    <a:pt x="196" y="250"/>
                    <a:pt x="233" y="250"/>
                  </a:cubicBezTo>
                  <a:cubicBezTo>
                    <a:pt x="270"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4" name="Freeform 312"/>
            <p:cNvSpPr>
              <a:spLocks noChangeArrowheads="1"/>
            </p:cNvSpPr>
            <p:nvPr/>
          </p:nvSpPr>
          <p:spPr bwMode="auto">
            <a:xfrm>
              <a:off x="9248775" y="5375275"/>
              <a:ext cx="109538" cy="90488"/>
            </a:xfrm>
            <a:custGeom>
              <a:avLst/>
              <a:gdLst>
                <a:gd name="T0" fmla="*/ 302 w 303"/>
                <a:gd name="T1" fmla="*/ 139 h 250"/>
                <a:gd name="T2" fmla="*/ 162 w 303"/>
                <a:gd name="T3" fmla="*/ 0 h 250"/>
                <a:gd name="T4" fmla="*/ 113 w 303"/>
                <a:gd name="T5" fmla="*/ 9 h 250"/>
                <a:gd name="T6" fmla="*/ 0 w 303"/>
                <a:gd name="T7" fmla="*/ 49 h 250"/>
                <a:gd name="T8" fmla="*/ 165 w 303"/>
                <a:gd name="T9" fmla="*/ 213 h 250"/>
                <a:gd name="T10" fmla="*/ 233 w 303"/>
                <a:gd name="T11" fmla="*/ 249 h 250"/>
                <a:gd name="T12" fmla="*/ 302 w 303"/>
                <a:gd name="T13" fmla="*/ 213 h 250"/>
                <a:gd name="T14" fmla="*/ 302 w 303"/>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0">
                  <a:moveTo>
                    <a:pt x="302" y="139"/>
                  </a:moveTo>
                  <a:cubicBezTo>
                    <a:pt x="302" y="62"/>
                    <a:pt x="239" y="0"/>
                    <a:pt x="162" y="0"/>
                  </a:cubicBezTo>
                  <a:cubicBezTo>
                    <a:pt x="145" y="0"/>
                    <a:pt x="128" y="3"/>
                    <a:pt x="113" y="9"/>
                  </a:cubicBezTo>
                  <a:lnTo>
                    <a:pt x="0" y="49"/>
                  </a:lnTo>
                  <a:lnTo>
                    <a:pt x="165" y="213"/>
                  </a:lnTo>
                  <a:cubicBezTo>
                    <a:pt x="165" y="233"/>
                    <a:pt x="195" y="249"/>
                    <a:pt x="233" y="249"/>
                  </a:cubicBezTo>
                  <a:cubicBezTo>
                    <a:pt x="271" y="249"/>
                    <a:pt x="302" y="233"/>
                    <a:pt x="302" y="213"/>
                  </a:cubicBezTo>
                  <a:lnTo>
                    <a:pt x="302"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5" name="Freeform 313"/>
            <p:cNvSpPr>
              <a:spLocks noChangeArrowheads="1"/>
            </p:cNvSpPr>
            <p:nvPr/>
          </p:nvSpPr>
          <p:spPr bwMode="auto">
            <a:xfrm>
              <a:off x="8329613" y="5284788"/>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3" y="195"/>
                    <a:pt x="165" y="206"/>
                  </a:cubicBezTo>
                  <a:cubicBezTo>
                    <a:pt x="147" y="217"/>
                    <a:pt x="130" y="220"/>
                    <a:pt x="110" y="220"/>
                  </a:cubicBezTo>
                  <a:cubicBezTo>
                    <a:pt x="90" y="220"/>
                    <a:pt x="73" y="216"/>
                    <a:pt x="55" y="206"/>
                  </a:cubicBezTo>
                  <a:cubicBezTo>
                    <a:pt x="37" y="196"/>
                    <a:pt x="25" y="183"/>
                    <a:pt x="15" y="165"/>
                  </a:cubicBezTo>
                  <a:cubicBezTo>
                    <a:pt x="5" y="147"/>
                    <a:pt x="0" y="131"/>
                    <a:pt x="0" y="110"/>
                  </a:cubicBezTo>
                  <a:cubicBezTo>
                    <a:pt x="0" y="89"/>
                    <a:pt x="5" y="73"/>
                    <a:pt x="15" y="55"/>
                  </a:cubicBezTo>
                  <a:cubicBezTo>
                    <a:pt x="25" y="37"/>
                    <a:pt x="38" y="25"/>
                    <a:pt x="55" y="15"/>
                  </a:cubicBezTo>
                  <a:cubicBezTo>
                    <a:pt x="72" y="5"/>
                    <a:pt x="90" y="0"/>
                    <a:pt x="110" y="0"/>
                  </a:cubicBezTo>
                  <a:cubicBezTo>
                    <a:pt x="130" y="0"/>
                    <a:pt x="148" y="5"/>
                    <a:pt x="165" y="15"/>
                  </a:cubicBezTo>
                  <a:cubicBezTo>
                    <a:pt x="182"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6" name="Freeform 314"/>
            <p:cNvSpPr>
              <a:spLocks noChangeArrowheads="1"/>
            </p:cNvSpPr>
            <p:nvPr/>
          </p:nvSpPr>
          <p:spPr bwMode="auto">
            <a:xfrm>
              <a:off x="8412163" y="5257800"/>
              <a:ext cx="79375" cy="79375"/>
            </a:xfrm>
            <a:custGeom>
              <a:avLst/>
              <a:gdLst>
                <a:gd name="T0" fmla="*/ 219 w 220"/>
                <a:gd name="T1" fmla="*/ 110 h 221"/>
                <a:gd name="T2" fmla="*/ 205 w 220"/>
                <a:gd name="T3" fmla="*/ 165 h 221"/>
                <a:gd name="T4" fmla="*/ 164 w 220"/>
                <a:gd name="T5" fmla="*/ 205 h 221"/>
                <a:gd name="T6" fmla="*/ 109 w 220"/>
                <a:gd name="T7" fmla="*/ 220 h 221"/>
                <a:gd name="T8" fmla="*/ 54 w 220"/>
                <a:gd name="T9" fmla="*/ 205 h 221"/>
                <a:gd name="T10" fmla="*/ 14 w 220"/>
                <a:gd name="T11" fmla="*/ 165 h 221"/>
                <a:gd name="T12" fmla="*/ 0 w 220"/>
                <a:gd name="T13" fmla="*/ 110 h 221"/>
                <a:gd name="T14" fmla="*/ 14 w 220"/>
                <a:gd name="T15" fmla="*/ 55 h 221"/>
                <a:gd name="T16" fmla="*/ 54 w 220"/>
                <a:gd name="T17" fmla="*/ 15 h 221"/>
                <a:gd name="T18" fmla="*/ 109 w 220"/>
                <a:gd name="T19" fmla="*/ 0 h 221"/>
                <a:gd name="T20" fmla="*/ 164 w 220"/>
                <a:gd name="T21" fmla="*/ 15 h 221"/>
                <a:gd name="T22" fmla="*/ 205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0"/>
                    <a:pt x="215" y="147"/>
                    <a:pt x="205" y="165"/>
                  </a:cubicBezTo>
                  <a:cubicBezTo>
                    <a:pt x="195" y="183"/>
                    <a:pt x="182" y="195"/>
                    <a:pt x="164" y="205"/>
                  </a:cubicBezTo>
                  <a:cubicBezTo>
                    <a:pt x="146" y="215"/>
                    <a:pt x="130" y="220"/>
                    <a:pt x="109" y="220"/>
                  </a:cubicBezTo>
                  <a:cubicBezTo>
                    <a:pt x="88" y="220"/>
                    <a:pt x="72" y="215"/>
                    <a:pt x="54" y="205"/>
                  </a:cubicBezTo>
                  <a:cubicBezTo>
                    <a:pt x="36" y="195"/>
                    <a:pt x="24" y="182"/>
                    <a:pt x="14" y="165"/>
                  </a:cubicBezTo>
                  <a:cubicBezTo>
                    <a:pt x="4" y="148"/>
                    <a:pt x="0" y="130"/>
                    <a:pt x="0" y="110"/>
                  </a:cubicBezTo>
                  <a:cubicBezTo>
                    <a:pt x="0" y="90"/>
                    <a:pt x="4" y="72"/>
                    <a:pt x="14" y="55"/>
                  </a:cubicBezTo>
                  <a:cubicBezTo>
                    <a:pt x="24" y="38"/>
                    <a:pt x="37" y="25"/>
                    <a:pt x="54" y="15"/>
                  </a:cubicBezTo>
                  <a:cubicBezTo>
                    <a:pt x="71" y="5"/>
                    <a:pt x="89" y="0"/>
                    <a:pt x="109" y="0"/>
                  </a:cubicBezTo>
                  <a:cubicBezTo>
                    <a:pt x="130" y="0"/>
                    <a:pt x="147" y="4"/>
                    <a:pt x="164" y="15"/>
                  </a:cubicBezTo>
                  <a:cubicBezTo>
                    <a:pt x="181" y="26"/>
                    <a:pt x="195" y="37"/>
                    <a:pt x="205" y="55"/>
                  </a:cubicBezTo>
                  <a:cubicBezTo>
                    <a:pt x="215" y="73"/>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7" name="Freeform 315"/>
            <p:cNvSpPr>
              <a:spLocks noChangeArrowheads="1"/>
            </p:cNvSpPr>
            <p:nvPr/>
          </p:nvSpPr>
          <p:spPr bwMode="auto">
            <a:xfrm>
              <a:off x="8496300" y="5229225"/>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2" y="195"/>
                    <a:pt x="165" y="206"/>
                  </a:cubicBezTo>
                  <a:cubicBezTo>
                    <a:pt x="148" y="217"/>
                    <a:pt x="130" y="220"/>
                    <a:pt x="110" y="220"/>
                  </a:cubicBezTo>
                  <a:cubicBezTo>
                    <a:pt x="90" y="220"/>
                    <a:pt x="72" y="216"/>
                    <a:pt x="55" y="206"/>
                  </a:cubicBezTo>
                  <a:cubicBezTo>
                    <a:pt x="38" y="196"/>
                    <a:pt x="25" y="183"/>
                    <a:pt x="15" y="165"/>
                  </a:cubicBezTo>
                  <a:cubicBezTo>
                    <a:pt x="5" y="147"/>
                    <a:pt x="0" y="131"/>
                    <a:pt x="0" y="110"/>
                  </a:cubicBezTo>
                  <a:cubicBezTo>
                    <a:pt x="0" y="89"/>
                    <a:pt x="5" y="73"/>
                    <a:pt x="15" y="55"/>
                  </a:cubicBezTo>
                  <a:cubicBezTo>
                    <a:pt x="25" y="37"/>
                    <a:pt x="37" y="25"/>
                    <a:pt x="55" y="15"/>
                  </a:cubicBezTo>
                  <a:cubicBezTo>
                    <a:pt x="73" y="5"/>
                    <a:pt x="90" y="0"/>
                    <a:pt x="110" y="0"/>
                  </a:cubicBezTo>
                  <a:cubicBezTo>
                    <a:pt x="130" y="0"/>
                    <a:pt x="147" y="5"/>
                    <a:pt x="165" y="15"/>
                  </a:cubicBezTo>
                  <a:cubicBezTo>
                    <a:pt x="183"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8" name="Freeform 316"/>
            <p:cNvSpPr>
              <a:spLocks noChangeArrowheads="1"/>
            </p:cNvSpPr>
            <p:nvPr/>
          </p:nvSpPr>
          <p:spPr bwMode="auto">
            <a:xfrm>
              <a:off x="8578850" y="5202238"/>
              <a:ext cx="79375" cy="79375"/>
            </a:xfrm>
            <a:custGeom>
              <a:avLst/>
              <a:gdLst>
                <a:gd name="T0" fmla="*/ 220 w 221"/>
                <a:gd name="T1" fmla="*/ 110 h 221"/>
                <a:gd name="T2" fmla="*/ 206 w 221"/>
                <a:gd name="T3" fmla="*/ 165 h 221"/>
                <a:gd name="T4" fmla="*/ 165 w 221"/>
                <a:gd name="T5" fmla="*/ 205 h 221"/>
                <a:gd name="T6" fmla="*/ 110 w 221"/>
                <a:gd name="T7" fmla="*/ 220 h 221"/>
                <a:gd name="T8" fmla="*/ 55 w 221"/>
                <a:gd name="T9" fmla="*/ 205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6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0"/>
                    <a:pt x="216" y="147"/>
                    <a:pt x="206" y="165"/>
                  </a:cubicBezTo>
                  <a:cubicBezTo>
                    <a:pt x="196" y="183"/>
                    <a:pt x="183" y="195"/>
                    <a:pt x="165" y="205"/>
                  </a:cubicBezTo>
                  <a:cubicBezTo>
                    <a:pt x="147" y="215"/>
                    <a:pt x="131" y="220"/>
                    <a:pt x="110" y="220"/>
                  </a:cubicBezTo>
                  <a:cubicBezTo>
                    <a:pt x="89" y="220"/>
                    <a:pt x="73" y="215"/>
                    <a:pt x="55" y="205"/>
                  </a:cubicBezTo>
                  <a:cubicBezTo>
                    <a:pt x="37" y="195"/>
                    <a:pt x="25" y="182"/>
                    <a:pt x="15" y="165"/>
                  </a:cubicBezTo>
                  <a:cubicBezTo>
                    <a:pt x="5" y="148"/>
                    <a:pt x="0" y="130"/>
                    <a:pt x="0" y="110"/>
                  </a:cubicBezTo>
                  <a:cubicBezTo>
                    <a:pt x="0" y="90"/>
                    <a:pt x="5" y="72"/>
                    <a:pt x="15" y="55"/>
                  </a:cubicBezTo>
                  <a:cubicBezTo>
                    <a:pt x="25" y="38"/>
                    <a:pt x="38" y="25"/>
                    <a:pt x="55" y="15"/>
                  </a:cubicBezTo>
                  <a:cubicBezTo>
                    <a:pt x="72" y="5"/>
                    <a:pt x="90" y="0"/>
                    <a:pt x="110" y="0"/>
                  </a:cubicBezTo>
                  <a:cubicBezTo>
                    <a:pt x="131" y="0"/>
                    <a:pt x="148" y="5"/>
                    <a:pt x="165" y="15"/>
                  </a:cubicBezTo>
                  <a:cubicBezTo>
                    <a:pt x="182" y="25"/>
                    <a:pt x="195" y="37"/>
                    <a:pt x="206" y="55"/>
                  </a:cubicBezTo>
                  <a:cubicBezTo>
                    <a:pt x="217" y="73"/>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69" name="Freeform 317"/>
            <p:cNvSpPr>
              <a:spLocks noChangeArrowheads="1"/>
            </p:cNvSpPr>
            <p:nvPr/>
          </p:nvSpPr>
          <p:spPr bwMode="auto">
            <a:xfrm>
              <a:off x="8662988" y="5175250"/>
              <a:ext cx="79375" cy="79375"/>
            </a:xfrm>
            <a:custGeom>
              <a:avLst/>
              <a:gdLst>
                <a:gd name="T0" fmla="*/ 219 w 220"/>
                <a:gd name="T1" fmla="*/ 110 h 221"/>
                <a:gd name="T2" fmla="*/ 204 w 220"/>
                <a:gd name="T3" fmla="*/ 165 h 221"/>
                <a:gd name="T4" fmla="*/ 164 w 220"/>
                <a:gd name="T5" fmla="*/ 206 h 221"/>
                <a:gd name="T6" fmla="*/ 109 w 220"/>
                <a:gd name="T7" fmla="*/ 220 h 221"/>
                <a:gd name="T8" fmla="*/ 55 w 220"/>
                <a:gd name="T9" fmla="*/ 206 h 221"/>
                <a:gd name="T10" fmla="*/ 14 w 220"/>
                <a:gd name="T11" fmla="*/ 165 h 221"/>
                <a:gd name="T12" fmla="*/ 0 w 220"/>
                <a:gd name="T13" fmla="*/ 110 h 221"/>
                <a:gd name="T14" fmla="*/ 14 w 220"/>
                <a:gd name="T15" fmla="*/ 55 h 221"/>
                <a:gd name="T16" fmla="*/ 55 w 220"/>
                <a:gd name="T17" fmla="*/ 15 h 221"/>
                <a:gd name="T18" fmla="*/ 109 w 220"/>
                <a:gd name="T19" fmla="*/ 0 h 221"/>
                <a:gd name="T20" fmla="*/ 164 w 220"/>
                <a:gd name="T21" fmla="*/ 15 h 221"/>
                <a:gd name="T22" fmla="*/ 204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1"/>
                    <a:pt x="214" y="148"/>
                    <a:pt x="204" y="165"/>
                  </a:cubicBezTo>
                  <a:cubicBezTo>
                    <a:pt x="194" y="182"/>
                    <a:pt x="181" y="195"/>
                    <a:pt x="164" y="206"/>
                  </a:cubicBezTo>
                  <a:cubicBezTo>
                    <a:pt x="147" y="217"/>
                    <a:pt x="129" y="220"/>
                    <a:pt x="109" y="220"/>
                  </a:cubicBezTo>
                  <a:cubicBezTo>
                    <a:pt x="89" y="220"/>
                    <a:pt x="72" y="216"/>
                    <a:pt x="55" y="206"/>
                  </a:cubicBezTo>
                  <a:cubicBezTo>
                    <a:pt x="38" y="196"/>
                    <a:pt x="25" y="183"/>
                    <a:pt x="14" y="165"/>
                  </a:cubicBezTo>
                  <a:cubicBezTo>
                    <a:pt x="3" y="147"/>
                    <a:pt x="0" y="131"/>
                    <a:pt x="0" y="110"/>
                  </a:cubicBezTo>
                  <a:cubicBezTo>
                    <a:pt x="0" y="89"/>
                    <a:pt x="4" y="73"/>
                    <a:pt x="14" y="55"/>
                  </a:cubicBezTo>
                  <a:cubicBezTo>
                    <a:pt x="24" y="37"/>
                    <a:pt x="37" y="25"/>
                    <a:pt x="55" y="15"/>
                  </a:cubicBezTo>
                  <a:cubicBezTo>
                    <a:pt x="73" y="5"/>
                    <a:pt x="88" y="0"/>
                    <a:pt x="109" y="0"/>
                  </a:cubicBezTo>
                  <a:cubicBezTo>
                    <a:pt x="129" y="0"/>
                    <a:pt x="146" y="5"/>
                    <a:pt x="164" y="15"/>
                  </a:cubicBezTo>
                  <a:cubicBezTo>
                    <a:pt x="182" y="25"/>
                    <a:pt x="194" y="38"/>
                    <a:pt x="204" y="55"/>
                  </a:cubicBezTo>
                  <a:cubicBezTo>
                    <a:pt x="214" y="72"/>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0" name="Freeform 318"/>
            <p:cNvSpPr>
              <a:spLocks noChangeArrowheads="1"/>
            </p:cNvSpPr>
            <p:nvPr/>
          </p:nvSpPr>
          <p:spPr bwMode="auto">
            <a:xfrm>
              <a:off x="8689975" y="5553075"/>
              <a:ext cx="773113" cy="312738"/>
            </a:xfrm>
            <a:custGeom>
              <a:avLst/>
              <a:gdLst>
                <a:gd name="T0" fmla="*/ 0 w 2147"/>
                <a:gd name="T1" fmla="*/ 868 h 869"/>
                <a:gd name="T2" fmla="*/ 2146 w 2147"/>
                <a:gd name="T3" fmla="*/ 106 h 869"/>
                <a:gd name="T4" fmla="*/ 2146 w 2147"/>
                <a:gd name="T5" fmla="*/ 0 h 869"/>
                <a:gd name="T6" fmla="*/ 0 w 2147"/>
                <a:gd name="T7" fmla="*/ 763 h 869"/>
                <a:gd name="T8" fmla="*/ 0 w 2147"/>
                <a:gd name="T9" fmla="*/ 868 h 869"/>
              </a:gdLst>
              <a:ahLst/>
              <a:cxnLst>
                <a:cxn ang="0">
                  <a:pos x="T0" y="T1"/>
                </a:cxn>
                <a:cxn ang="0">
                  <a:pos x="T2" y="T3"/>
                </a:cxn>
                <a:cxn ang="0">
                  <a:pos x="T4" y="T5"/>
                </a:cxn>
                <a:cxn ang="0">
                  <a:pos x="T6" y="T7"/>
                </a:cxn>
                <a:cxn ang="0">
                  <a:pos x="T8" y="T9"/>
                </a:cxn>
              </a:cxnLst>
              <a:rect l="0" t="0" r="r" b="b"/>
              <a:pathLst>
                <a:path w="2147" h="869">
                  <a:moveTo>
                    <a:pt x="0" y="868"/>
                  </a:moveTo>
                  <a:lnTo>
                    <a:pt x="2146" y="106"/>
                  </a:lnTo>
                  <a:lnTo>
                    <a:pt x="2146" y="0"/>
                  </a:lnTo>
                  <a:lnTo>
                    <a:pt x="0" y="763"/>
                  </a:lnTo>
                  <a:lnTo>
                    <a:pt x="0" y="8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1" name="Freeform 319"/>
            <p:cNvSpPr>
              <a:spLocks noChangeArrowheads="1"/>
            </p:cNvSpPr>
            <p:nvPr/>
          </p:nvSpPr>
          <p:spPr bwMode="auto">
            <a:xfrm>
              <a:off x="8148638" y="5173663"/>
              <a:ext cx="1312862" cy="654050"/>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2" name="Freeform 320"/>
            <p:cNvSpPr>
              <a:spLocks noChangeArrowheads="1"/>
            </p:cNvSpPr>
            <p:nvPr/>
          </p:nvSpPr>
          <p:spPr bwMode="auto">
            <a:xfrm>
              <a:off x="8148638" y="5427663"/>
              <a:ext cx="539750" cy="438150"/>
            </a:xfrm>
            <a:custGeom>
              <a:avLst/>
              <a:gdLst>
                <a:gd name="T0" fmla="*/ 1500 w 1501"/>
                <a:gd name="T1" fmla="*/ 1214 h 1215"/>
                <a:gd name="T2" fmla="*/ 0 w 1501"/>
                <a:gd name="T3" fmla="*/ 106 h 1215"/>
                <a:gd name="T4" fmla="*/ 0 w 1501"/>
                <a:gd name="T5" fmla="*/ 0 h 1215"/>
                <a:gd name="T6" fmla="*/ 1500 w 1501"/>
                <a:gd name="T7" fmla="*/ 1109 h 1215"/>
                <a:gd name="T8" fmla="*/ 1500 w 1501"/>
                <a:gd name="T9" fmla="*/ 1214 h 1215"/>
              </a:gdLst>
              <a:ahLst/>
              <a:cxnLst>
                <a:cxn ang="0">
                  <a:pos x="T0" y="T1"/>
                </a:cxn>
                <a:cxn ang="0">
                  <a:pos x="T2" y="T3"/>
                </a:cxn>
                <a:cxn ang="0">
                  <a:pos x="T4" y="T5"/>
                </a:cxn>
                <a:cxn ang="0">
                  <a:pos x="T6" y="T7"/>
                </a:cxn>
                <a:cxn ang="0">
                  <a:pos x="T8" y="T9"/>
                </a:cxn>
              </a:cxnLst>
              <a:rect l="0" t="0" r="r" b="b"/>
              <a:pathLst>
                <a:path w="1501" h="1215">
                  <a:moveTo>
                    <a:pt x="1500" y="1214"/>
                  </a:moveTo>
                  <a:lnTo>
                    <a:pt x="0" y="106"/>
                  </a:lnTo>
                  <a:lnTo>
                    <a:pt x="0" y="0"/>
                  </a:lnTo>
                  <a:lnTo>
                    <a:pt x="1500" y="1109"/>
                  </a:lnTo>
                  <a:lnTo>
                    <a:pt x="1500" y="121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3" name="Freeform 321"/>
            <p:cNvSpPr>
              <a:spLocks noChangeArrowheads="1"/>
            </p:cNvSpPr>
            <p:nvPr/>
          </p:nvSpPr>
          <p:spPr bwMode="auto">
            <a:xfrm>
              <a:off x="8299450" y="5156200"/>
              <a:ext cx="1019175" cy="504825"/>
            </a:xfrm>
            <a:custGeom>
              <a:avLst/>
              <a:gdLst>
                <a:gd name="T0" fmla="*/ 1484 w 2833"/>
                <a:gd name="T1" fmla="*/ 0 h 1404"/>
                <a:gd name="T2" fmla="*/ 1819 w 2833"/>
                <a:gd name="T3" fmla="*/ 21 h 1404"/>
                <a:gd name="T4" fmla="*/ 2832 w 2833"/>
                <a:gd name="T5" fmla="*/ 727 h 1404"/>
                <a:gd name="T6" fmla="*/ 2771 w 2833"/>
                <a:gd name="T7" fmla="*/ 904 h 1404"/>
                <a:gd name="T8" fmla="*/ 1359 w 2833"/>
                <a:gd name="T9" fmla="*/ 1403 h 1404"/>
                <a:gd name="T10" fmla="*/ 958 w 2833"/>
                <a:gd name="T11" fmla="*/ 1373 h 1404"/>
                <a:gd name="T12" fmla="*/ 0 w 2833"/>
                <a:gd name="T13" fmla="*/ 662 h 1404"/>
                <a:gd name="T14" fmla="*/ 72 w 2833"/>
                <a:gd name="T15" fmla="*/ 469 h 1404"/>
                <a:gd name="T16" fmla="*/ 1484 w 2833"/>
                <a:gd name="T17" fmla="*/ 0 h 1404"/>
                <a:gd name="T18" fmla="*/ 216 w 2833"/>
                <a:gd name="T19" fmla="*/ 517 h 1404"/>
                <a:gd name="T20" fmla="*/ 172 w 2833"/>
                <a:gd name="T21" fmla="*/ 641 h 1404"/>
                <a:gd name="T22" fmla="*/ 1024 w 2833"/>
                <a:gd name="T23" fmla="*/ 1270 h 1404"/>
                <a:gd name="T24" fmla="*/ 1327 w 2833"/>
                <a:gd name="T25" fmla="*/ 1288 h 1404"/>
                <a:gd name="T26" fmla="*/ 2611 w 2833"/>
                <a:gd name="T27" fmla="*/ 855 h 1404"/>
                <a:gd name="T28" fmla="*/ 2654 w 2833"/>
                <a:gd name="T29" fmla="*/ 739 h 1404"/>
                <a:gd name="T30" fmla="*/ 1735 w 2833"/>
                <a:gd name="T31" fmla="*/ 101 h 1404"/>
                <a:gd name="T32" fmla="*/ 1507 w 2833"/>
                <a:gd name="T33" fmla="*/ 88 h 1404"/>
                <a:gd name="T34" fmla="*/ 216 w 2833"/>
                <a:gd name="T35" fmla="*/ 517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3" h="1404">
                  <a:moveTo>
                    <a:pt x="1484" y="0"/>
                  </a:moveTo>
                  <a:lnTo>
                    <a:pt x="1819" y="21"/>
                  </a:lnTo>
                  <a:lnTo>
                    <a:pt x="2832" y="727"/>
                  </a:lnTo>
                  <a:lnTo>
                    <a:pt x="2771" y="904"/>
                  </a:lnTo>
                  <a:lnTo>
                    <a:pt x="1359" y="1403"/>
                  </a:lnTo>
                  <a:lnTo>
                    <a:pt x="958" y="1373"/>
                  </a:lnTo>
                  <a:lnTo>
                    <a:pt x="0" y="662"/>
                  </a:lnTo>
                  <a:lnTo>
                    <a:pt x="72" y="469"/>
                  </a:lnTo>
                  <a:lnTo>
                    <a:pt x="1484" y="0"/>
                  </a:lnTo>
                  <a:close/>
                  <a:moveTo>
                    <a:pt x="216" y="517"/>
                  </a:moveTo>
                  <a:lnTo>
                    <a:pt x="172" y="641"/>
                  </a:lnTo>
                  <a:lnTo>
                    <a:pt x="1024" y="1270"/>
                  </a:lnTo>
                  <a:lnTo>
                    <a:pt x="1327" y="1288"/>
                  </a:lnTo>
                  <a:lnTo>
                    <a:pt x="2611" y="855"/>
                  </a:lnTo>
                  <a:lnTo>
                    <a:pt x="2654" y="739"/>
                  </a:lnTo>
                  <a:lnTo>
                    <a:pt x="1735" y="101"/>
                  </a:lnTo>
                  <a:lnTo>
                    <a:pt x="1507" y="88"/>
                  </a:lnTo>
                  <a:lnTo>
                    <a:pt x="216" y="517"/>
                  </a:lnTo>
                  <a:close/>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4" name="Freeform 322"/>
            <p:cNvSpPr>
              <a:spLocks noChangeArrowheads="1"/>
            </p:cNvSpPr>
            <p:nvPr/>
          </p:nvSpPr>
          <p:spPr bwMode="auto">
            <a:xfrm>
              <a:off x="8366125" y="5200650"/>
              <a:ext cx="885825" cy="419100"/>
            </a:xfrm>
            <a:custGeom>
              <a:avLst/>
              <a:gdLst>
                <a:gd name="T0" fmla="*/ 2460 w 2461"/>
                <a:gd name="T1" fmla="*/ 643 h 1164"/>
                <a:gd name="T2" fmla="*/ 1552 w 2461"/>
                <a:gd name="T3" fmla="*/ 13 h 1164"/>
                <a:gd name="T4" fmla="*/ 1324 w 2461"/>
                <a:gd name="T5" fmla="*/ 0 h 1164"/>
                <a:gd name="T6" fmla="*/ 33 w 2461"/>
                <a:gd name="T7" fmla="*/ 429 h 1164"/>
                <a:gd name="T8" fmla="*/ 0 w 2461"/>
                <a:gd name="T9" fmla="*/ 523 h 1164"/>
                <a:gd name="T10" fmla="*/ 841 w 2461"/>
                <a:gd name="T11" fmla="*/ 1145 h 1164"/>
                <a:gd name="T12" fmla="*/ 1144 w 2461"/>
                <a:gd name="T13" fmla="*/ 1163 h 1164"/>
                <a:gd name="T14" fmla="*/ 2428 w 2461"/>
                <a:gd name="T15" fmla="*/ 730 h 1164"/>
                <a:gd name="T16" fmla="*/ 2460 w 2461"/>
                <a:gd name="T17" fmla="*/ 643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1" h="1164">
                  <a:moveTo>
                    <a:pt x="2460" y="643"/>
                  </a:moveTo>
                  <a:lnTo>
                    <a:pt x="1552" y="13"/>
                  </a:lnTo>
                  <a:lnTo>
                    <a:pt x="1324" y="0"/>
                  </a:lnTo>
                  <a:lnTo>
                    <a:pt x="33" y="429"/>
                  </a:lnTo>
                  <a:lnTo>
                    <a:pt x="0" y="523"/>
                  </a:lnTo>
                  <a:lnTo>
                    <a:pt x="841" y="1145"/>
                  </a:lnTo>
                  <a:lnTo>
                    <a:pt x="1144" y="1163"/>
                  </a:lnTo>
                  <a:lnTo>
                    <a:pt x="2428" y="730"/>
                  </a:lnTo>
                  <a:lnTo>
                    <a:pt x="2460" y="64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5" name="Freeform 323"/>
            <p:cNvSpPr>
              <a:spLocks noChangeArrowheads="1"/>
            </p:cNvSpPr>
            <p:nvPr/>
          </p:nvSpPr>
          <p:spPr bwMode="auto">
            <a:xfrm>
              <a:off x="8788400" y="5434013"/>
              <a:ext cx="550863" cy="307975"/>
            </a:xfrm>
            <a:custGeom>
              <a:avLst/>
              <a:gdLst>
                <a:gd name="T0" fmla="*/ 1466 w 1530"/>
                <a:gd name="T1" fmla="*/ 186 h 856"/>
                <a:gd name="T2" fmla="*/ 0 w 1530"/>
                <a:gd name="T3" fmla="*/ 703 h 856"/>
                <a:gd name="T4" fmla="*/ 0 w 1530"/>
                <a:gd name="T5" fmla="*/ 855 h 856"/>
                <a:gd name="T6" fmla="*/ 1466 w 1530"/>
                <a:gd name="T7" fmla="*/ 337 h 856"/>
                <a:gd name="T8" fmla="*/ 1529 w 1530"/>
                <a:gd name="T9" fmla="*/ 152 h 856"/>
                <a:gd name="T10" fmla="*/ 1529 w 1530"/>
                <a:gd name="T11" fmla="*/ 0 h 856"/>
                <a:gd name="T12" fmla="*/ 1466 w 1530"/>
                <a:gd name="T13" fmla="*/ 186 h 856"/>
              </a:gdLst>
              <a:ahLst/>
              <a:cxnLst>
                <a:cxn ang="0">
                  <a:pos x="T0" y="T1"/>
                </a:cxn>
                <a:cxn ang="0">
                  <a:pos x="T2" y="T3"/>
                </a:cxn>
                <a:cxn ang="0">
                  <a:pos x="T4" y="T5"/>
                </a:cxn>
                <a:cxn ang="0">
                  <a:pos x="T6" y="T7"/>
                </a:cxn>
                <a:cxn ang="0">
                  <a:pos x="T8" y="T9"/>
                </a:cxn>
                <a:cxn ang="0">
                  <a:pos x="T10" y="T11"/>
                </a:cxn>
                <a:cxn ang="0">
                  <a:pos x="T12" y="T13"/>
                </a:cxn>
              </a:cxnLst>
              <a:rect l="0" t="0" r="r" b="b"/>
              <a:pathLst>
                <a:path w="1530" h="856">
                  <a:moveTo>
                    <a:pt x="1466" y="186"/>
                  </a:moveTo>
                  <a:lnTo>
                    <a:pt x="0" y="703"/>
                  </a:lnTo>
                  <a:lnTo>
                    <a:pt x="0" y="855"/>
                  </a:lnTo>
                  <a:lnTo>
                    <a:pt x="1466" y="337"/>
                  </a:lnTo>
                  <a:lnTo>
                    <a:pt x="1529" y="152"/>
                  </a:lnTo>
                  <a:lnTo>
                    <a:pt x="1529" y="0"/>
                  </a:lnTo>
                  <a:lnTo>
                    <a:pt x="1466" y="18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6" name="Freeform 324"/>
            <p:cNvSpPr>
              <a:spLocks noChangeArrowheads="1"/>
            </p:cNvSpPr>
            <p:nvPr/>
          </p:nvSpPr>
          <p:spPr bwMode="auto">
            <a:xfrm>
              <a:off x="8278813" y="5408613"/>
              <a:ext cx="509587" cy="333375"/>
            </a:xfrm>
            <a:custGeom>
              <a:avLst/>
              <a:gdLst>
                <a:gd name="T0" fmla="*/ 1416 w 1417"/>
                <a:gd name="T1" fmla="*/ 771 h 924"/>
                <a:gd name="T2" fmla="*/ 997 w 1417"/>
                <a:gd name="T3" fmla="*/ 740 h 924"/>
                <a:gd name="T4" fmla="*/ 0 w 1417"/>
                <a:gd name="T5" fmla="*/ 0 h 924"/>
                <a:gd name="T6" fmla="*/ 0 w 1417"/>
                <a:gd name="T7" fmla="*/ 151 h 924"/>
                <a:gd name="T8" fmla="*/ 997 w 1417"/>
                <a:gd name="T9" fmla="*/ 891 h 924"/>
                <a:gd name="T10" fmla="*/ 1416 w 1417"/>
                <a:gd name="T11" fmla="*/ 923 h 924"/>
                <a:gd name="T12" fmla="*/ 1416 w 1417"/>
                <a:gd name="T13" fmla="*/ 771 h 924"/>
              </a:gdLst>
              <a:ahLst/>
              <a:cxnLst>
                <a:cxn ang="0">
                  <a:pos x="T0" y="T1"/>
                </a:cxn>
                <a:cxn ang="0">
                  <a:pos x="T2" y="T3"/>
                </a:cxn>
                <a:cxn ang="0">
                  <a:pos x="T4" y="T5"/>
                </a:cxn>
                <a:cxn ang="0">
                  <a:pos x="T6" y="T7"/>
                </a:cxn>
                <a:cxn ang="0">
                  <a:pos x="T8" y="T9"/>
                </a:cxn>
                <a:cxn ang="0">
                  <a:pos x="T10" y="T11"/>
                </a:cxn>
                <a:cxn ang="0">
                  <a:pos x="T12" y="T13"/>
                </a:cxn>
              </a:cxnLst>
              <a:rect l="0" t="0" r="r" b="b"/>
              <a:pathLst>
                <a:path w="1417" h="924">
                  <a:moveTo>
                    <a:pt x="1416" y="771"/>
                  </a:moveTo>
                  <a:lnTo>
                    <a:pt x="997" y="740"/>
                  </a:lnTo>
                  <a:lnTo>
                    <a:pt x="0" y="0"/>
                  </a:lnTo>
                  <a:lnTo>
                    <a:pt x="0" y="151"/>
                  </a:lnTo>
                  <a:lnTo>
                    <a:pt x="997" y="891"/>
                  </a:lnTo>
                  <a:lnTo>
                    <a:pt x="1416" y="923"/>
                  </a:lnTo>
                  <a:lnTo>
                    <a:pt x="1416" y="77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7" name="Freeform 325"/>
            <p:cNvSpPr>
              <a:spLocks noChangeArrowheads="1"/>
            </p:cNvSpPr>
            <p:nvPr/>
          </p:nvSpPr>
          <p:spPr bwMode="auto">
            <a:xfrm>
              <a:off x="8278813" y="5324475"/>
              <a:ext cx="509587" cy="363538"/>
            </a:xfrm>
            <a:custGeom>
              <a:avLst/>
              <a:gdLst>
                <a:gd name="T0" fmla="*/ 1015 w 1417"/>
                <a:gd name="T1" fmla="*/ 904 h 1008"/>
                <a:gd name="T2" fmla="*/ 57 w 1417"/>
                <a:gd name="T3" fmla="*/ 193 h 1008"/>
                <a:gd name="T4" fmla="*/ 129 w 1417"/>
                <a:gd name="T5" fmla="*/ 0 h 1008"/>
                <a:gd name="T6" fmla="*/ 75 w 1417"/>
                <a:gd name="T7" fmla="*/ 36 h 1008"/>
                <a:gd name="T8" fmla="*/ 0 w 1417"/>
                <a:gd name="T9" fmla="*/ 236 h 1008"/>
                <a:gd name="T10" fmla="*/ 997 w 1417"/>
                <a:gd name="T11" fmla="*/ 976 h 1008"/>
                <a:gd name="T12" fmla="*/ 1416 w 1417"/>
                <a:gd name="T13" fmla="*/ 1007 h 1008"/>
                <a:gd name="T14" fmla="*/ 1416 w 1417"/>
                <a:gd name="T15" fmla="*/ 934 h 1008"/>
                <a:gd name="T16" fmla="*/ 1015 w 1417"/>
                <a:gd name="T17" fmla="*/ 904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008">
                  <a:moveTo>
                    <a:pt x="1015" y="904"/>
                  </a:moveTo>
                  <a:lnTo>
                    <a:pt x="57" y="193"/>
                  </a:lnTo>
                  <a:lnTo>
                    <a:pt x="129" y="0"/>
                  </a:lnTo>
                  <a:lnTo>
                    <a:pt x="75" y="36"/>
                  </a:lnTo>
                  <a:lnTo>
                    <a:pt x="0" y="236"/>
                  </a:lnTo>
                  <a:lnTo>
                    <a:pt x="997" y="976"/>
                  </a:lnTo>
                  <a:lnTo>
                    <a:pt x="1416" y="1007"/>
                  </a:lnTo>
                  <a:lnTo>
                    <a:pt x="1416" y="934"/>
                  </a:lnTo>
                  <a:lnTo>
                    <a:pt x="1015" y="90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8" name="Freeform 326"/>
            <p:cNvSpPr>
              <a:spLocks noChangeArrowheads="1"/>
            </p:cNvSpPr>
            <p:nvPr/>
          </p:nvSpPr>
          <p:spPr bwMode="auto">
            <a:xfrm>
              <a:off x="8788400" y="5416550"/>
              <a:ext cx="550863" cy="269875"/>
            </a:xfrm>
            <a:custGeom>
              <a:avLst/>
              <a:gdLst>
                <a:gd name="T0" fmla="*/ 1473 w 1530"/>
                <a:gd name="T1" fmla="*/ 0 h 750"/>
                <a:gd name="T2" fmla="*/ 1412 w 1530"/>
                <a:gd name="T3" fmla="*/ 177 h 750"/>
                <a:gd name="T4" fmla="*/ 0 w 1530"/>
                <a:gd name="T5" fmla="*/ 676 h 750"/>
                <a:gd name="T6" fmla="*/ 0 w 1530"/>
                <a:gd name="T7" fmla="*/ 749 h 750"/>
                <a:gd name="T8" fmla="*/ 1466 w 1530"/>
                <a:gd name="T9" fmla="*/ 232 h 750"/>
                <a:gd name="T10" fmla="*/ 1529 w 1530"/>
                <a:gd name="T11" fmla="*/ 46 h 750"/>
                <a:gd name="T12" fmla="*/ 1473 w 1530"/>
                <a:gd name="T13" fmla="*/ 0 h 750"/>
              </a:gdLst>
              <a:ahLst/>
              <a:cxnLst>
                <a:cxn ang="0">
                  <a:pos x="T0" y="T1"/>
                </a:cxn>
                <a:cxn ang="0">
                  <a:pos x="T2" y="T3"/>
                </a:cxn>
                <a:cxn ang="0">
                  <a:pos x="T4" y="T5"/>
                </a:cxn>
                <a:cxn ang="0">
                  <a:pos x="T6" y="T7"/>
                </a:cxn>
                <a:cxn ang="0">
                  <a:pos x="T8" y="T9"/>
                </a:cxn>
                <a:cxn ang="0">
                  <a:pos x="T10" y="T11"/>
                </a:cxn>
                <a:cxn ang="0">
                  <a:pos x="T12" y="T13"/>
                </a:cxn>
              </a:cxnLst>
              <a:rect l="0" t="0" r="r" b="b"/>
              <a:pathLst>
                <a:path w="1530" h="750">
                  <a:moveTo>
                    <a:pt x="1473" y="0"/>
                  </a:moveTo>
                  <a:lnTo>
                    <a:pt x="1412" y="177"/>
                  </a:lnTo>
                  <a:lnTo>
                    <a:pt x="0" y="676"/>
                  </a:lnTo>
                  <a:lnTo>
                    <a:pt x="0" y="749"/>
                  </a:lnTo>
                  <a:lnTo>
                    <a:pt x="1466" y="232"/>
                  </a:lnTo>
                  <a:lnTo>
                    <a:pt x="1529" y="46"/>
                  </a:lnTo>
                  <a:lnTo>
                    <a:pt x="147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79" name="Freeform 327"/>
            <p:cNvSpPr>
              <a:spLocks noChangeArrowheads="1"/>
            </p:cNvSpPr>
            <p:nvPr/>
          </p:nvSpPr>
          <p:spPr bwMode="auto">
            <a:xfrm>
              <a:off x="8842375" y="5187950"/>
              <a:ext cx="412750" cy="244475"/>
            </a:xfrm>
            <a:custGeom>
              <a:avLst/>
              <a:gdLst>
                <a:gd name="T0" fmla="*/ 228 w 1148"/>
                <a:gd name="T1" fmla="*/ 13 h 681"/>
                <a:gd name="T2" fmla="*/ 0 w 1148"/>
                <a:gd name="T3" fmla="*/ 0 h 681"/>
                <a:gd name="T4" fmla="*/ 0 w 1148"/>
                <a:gd name="T5" fmla="*/ 37 h 681"/>
                <a:gd name="T6" fmla="*/ 228 w 1148"/>
                <a:gd name="T7" fmla="*/ 50 h 681"/>
                <a:gd name="T8" fmla="*/ 1136 w 1148"/>
                <a:gd name="T9" fmla="*/ 680 h 681"/>
                <a:gd name="T10" fmla="*/ 1147 w 1148"/>
                <a:gd name="T11" fmla="*/ 651 h 681"/>
                <a:gd name="T12" fmla="*/ 228 w 1148"/>
                <a:gd name="T13" fmla="*/ 13 h 681"/>
              </a:gdLst>
              <a:ahLst/>
              <a:cxnLst>
                <a:cxn ang="0">
                  <a:pos x="T0" y="T1"/>
                </a:cxn>
                <a:cxn ang="0">
                  <a:pos x="T2" y="T3"/>
                </a:cxn>
                <a:cxn ang="0">
                  <a:pos x="T4" y="T5"/>
                </a:cxn>
                <a:cxn ang="0">
                  <a:pos x="T6" y="T7"/>
                </a:cxn>
                <a:cxn ang="0">
                  <a:pos x="T8" y="T9"/>
                </a:cxn>
                <a:cxn ang="0">
                  <a:pos x="T10" y="T11"/>
                </a:cxn>
                <a:cxn ang="0">
                  <a:pos x="T12" y="T13"/>
                </a:cxn>
              </a:cxnLst>
              <a:rect l="0" t="0" r="r" b="b"/>
              <a:pathLst>
                <a:path w="1148" h="681">
                  <a:moveTo>
                    <a:pt x="228" y="13"/>
                  </a:moveTo>
                  <a:lnTo>
                    <a:pt x="0" y="0"/>
                  </a:lnTo>
                  <a:lnTo>
                    <a:pt x="0" y="37"/>
                  </a:lnTo>
                  <a:lnTo>
                    <a:pt x="228" y="50"/>
                  </a:lnTo>
                  <a:lnTo>
                    <a:pt x="1136" y="680"/>
                  </a:lnTo>
                  <a:lnTo>
                    <a:pt x="1147" y="651"/>
                  </a:lnTo>
                  <a:lnTo>
                    <a:pt x="228" y="13"/>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0" name="Freeform 328"/>
            <p:cNvSpPr>
              <a:spLocks noChangeArrowheads="1"/>
            </p:cNvSpPr>
            <p:nvPr/>
          </p:nvSpPr>
          <p:spPr bwMode="auto">
            <a:xfrm>
              <a:off x="8361363" y="5187950"/>
              <a:ext cx="481012" cy="201613"/>
            </a:xfrm>
            <a:custGeom>
              <a:avLst/>
              <a:gdLst>
                <a:gd name="T0" fmla="*/ 44 w 1336"/>
                <a:gd name="T1" fmla="*/ 466 h 561"/>
                <a:gd name="T2" fmla="*/ 1335 w 1336"/>
                <a:gd name="T3" fmla="*/ 37 h 561"/>
                <a:gd name="T4" fmla="*/ 1335 w 1336"/>
                <a:gd name="T5" fmla="*/ 0 h 561"/>
                <a:gd name="T6" fmla="*/ 44 w 1336"/>
                <a:gd name="T7" fmla="*/ 429 h 561"/>
                <a:gd name="T8" fmla="*/ 0 w 1336"/>
                <a:gd name="T9" fmla="*/ 553 h 561"/>
                <a:gd name="T10" fmla="*/ 11 w 1336"/>
                <a:gd name="T11" fmla="*/ 560 h 561"/>
                <a:gd name="T12" fmla="*/ 44 w 1336"/>
                <a:gd name="T13" fmla="*/ 466 h 561"/>
              </a:gdLst>
              <a:ahLst/>
              <a:cxnLst>
                <a:cxn ang="0">
                  <a:pos x="T0" y="T1"/>
                </a:cxn>
                <a:cxn ang="0">
                  <a:pos x="T2" y="T3"/>
                </a:cxn>
                <a:cxn ang="0">
                  <a:pos x="T4" y="T5"/>
                </a:cxn>
                <a:cxn ang="0">
                  <a:pos x="T6" y="T7"/>
                </a:cxn>
                <a:cxn ang="0">
                  <a:pos x="T8" y="T9"/>
                </a:cxn>
                <a:cxn ang="0">
                  <a:pos x="T10" y="T11"/>
                </a:cxn>
                <a:cxn ang="0">
                  <a:pos x="T12" y="T13"/>
                </a:cxn>
              </a:cxnLst>
              <a:rect l="0" t="0" r="r" b="b"/>
              <a:pathLst>
                <a:path w="1336" h="561">
                  <a:moveTo>
                    <a:pt x="44" y="466"/>
                  </a:moveTo>
                  <a:lnTo>
                    <a:pt x="1335" y="37"/>
                  </a:lnTo>
                  <a:lnTo>
                    <a:pt x="1335" y="0"/>
                  </a:lnTo>
                  <a:lnTo>
                    <a:pt x="44" y="429"/>
                  </a:lnTo>
                  <a:lnTo>
                    <a:pt x="0" y="553"/>
                  </a:lnTo>
                  <a:lnTo>
                    <a:pt x="11" y="560"/>
                  </a:lnTo>
                  <a:lnTo>
                    <a:pt x="44" y="46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1" name="Freeform 329"/>
            <p:cNvSpPr>
              <a:spLocks noChangeArrowheads="1"/>
            </p:cNvSpPr>
            <p:nvPr/>
          </p:nvSpPr>
          <p:spPr bwMode="auto">
            <a:xfrm>
              <a:off x="8278813" y="5324475"/>
              <a:ext cx="46037" cy="85725"/>
            </a:xfrm>
            <a:custGeom>
              <a:avLst/>
              <a:gdLst>
                <a:gd name="T0" fmla="*/ 57 w 130"/>
                <a:gd name="T1" fmla="*/ 193 h 237"/>
                <a:gd name="T2" fmla="*/ 129 w 130"/>
                <a:gd name="T3" fmla="*/ 0 h 237"/>
                <a:gd name="T4" fmla="*/ 75 w 130"/>
                <a:gd name="T5" fmla="*/ 36 h 237"/>
                <a:gd name="T6" fmla="*/ 0 w 130"/>
                <a:gd name="T7" fmla="*/ 236 h 237"/>
                <a:gd name="T8" fmla="*/ 57 w 130"/>
                <a:gd name="T9" fmla="*/ 193 h 237"/>
              </a:gdLst>
              <a:ahLst/>
              <a:cxnLst>
                <a:cxn ang="0">
                  <a:pos x="T0" y="T1"/>
                </a:cxn>
                <a:cxn ang="0">
                  <a:pos x="T2" y="T3"/>
                </a:cxn>
                <a:cxn ang="0">
                  <a:pos x="T4" y="T5"/>
                </a:cxn>
                <a:cxn ang="0">
                  <a:pos x="T6" y="T7"/>
                </a:cxn>
                <a:cxn ang="0">
                  <a:pos x="T8" y="T9"/>
                </a:cxn>
              </a:cxnLst>
              <a:rect l="0" t="0" r="r" b="b"/>
              <a:pathLst>
                <a:path w="130" h="237">
                  <a:moveTo>
                    <a:pt x="57" y="193"/>
                  </a:moveTo>
                  <a:lnTo>
                    <a:pt x="129" y="0"/>
                  </a:lnTo>
                  <a:lnTo>
                    <a:pt x="75" y="36"/>
                  </a:lnTo>
                  <a:lnTo>
                    <a:pt x="0" y="236"/>
                  </a:lnTo>
                  <a:lnTo>
                    <a:pt x="57" y="19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2" name="Freeform 330"/>
            <p:cNvSpPr>
              <a:spLocks noChangeArrowheads="1"/>
            </p:cNvSpPr>
            <p:nvPr/>
          </p:nvSpPr>
          <p:spPr bwMode="auto">
            <a:xfrm>
              <a:off x="8234363" y="5459413"/>
              <a:ext cx="125412" cy="134937"/>
            </a:xfrm>
            <a:custGeom>
              <a:avLst/>
              <a:gdLst>
                <a:gd name="T0" fmla="*/ 170 w 347"/>
                <a:gd name="T1" fmla="*/ 42 h 376"/>
                <a:gd name="T2" fmla="*/ 0 w 347"/>
                <a:gd name="T3" fmla="*/ 276 h 376"/>
                <a:gd name="T4" fmla="*/ 0 w 347"/>
                <a:gd name="T5" fmla="*/ 339 h 376"/>
                <a:gd name="T6" fmla="*/ 68 w 347"/>
                <a:gd name="T7" fmla="*/ 375 h 376"/>
                <a:gd name="T8" fmla="*/ 137 w 347"/>
                <a:gd name="T9" fmla="*/ 339 h 376"/>
                <a:gd name="T10" fmla="*/ 137 w 347"/>
                <a:gd name="T11" fmla="*/ 276 h 376"/>
                <a:gd name="T12" fmla="*/ 213 w 347"/>
                <a:gd name="T13" fmla="*/ 171 h 376"/>
                <a:gd name="T14" fmla="*/ 322 w 347"/>
                <a:gd name="T15" fmla="*/ 136 h 376"/>
                <a:gd name="T16" fmla="*/ 333 w 347"/>
                <a:gd name="T17" fmla="*/ 59 h 376"/>
                <a:gd name="T18" fmla="*/ 276 w 347"/>
                <a:gd name="T19" fmla="*/ 7 h 376"/>
                <a:gd name="T20" fmla="*/ 170 w 347"/>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76">
                  <a:moveTo>
                    <a:pt x="170" y="42"/>
                  </a:moveTo>
                  <a:cubicBezTo>
                    <a:pt x="71" y="74"/>
                    <a:pt x="0" y="167"/>
                    <a:pt x="0" y="276"/>
                  </a:cubicBezTo>
                  <a:lnTo>
                    <a:pt x="0" y="339"/>
                  </a:lnTo>
                  <a:cubicBezTo>
                    <a:pt x="0" y="359"/>
                    <a:pt x="30" y="375"/>
                    <a:pt x="68" y="375"/>
                  </a:cubicBezTo>
                  <a:cubicBezTo>
                    <a:pt x="106" y="375"/>
                    <a:pt x="137" y="359"/>
                    <a:pt x="137" y="339"/>
                  </a:cubicBezTo>
                  <a:lnTo>
                    <a:pt x="137" y="276"/>
                  </a:lnTo>
                  <a:cubicBezTo>
                    <a:pt x="137" y="227"/>
                    <a:pt x="169" y="185"/>
                    <a:pt x="213" y="171"/>
                  </a:cubicBezTo>
                  <a:lnTo>
                    <a:pt x="322" y="136"/>
                  </a:lnTo>
                  <a:cubicBezTo>
                    <a:pt x="341" y="129"/>
                    <a:pt x="346" y="94"/>
                    <a:pt x="333" y="59"/>
                  </a:cubicBezTo>
                  <a:cubicBezTo>
                    <a:pt x="320"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3" name="Freeform 331"/>
            <p:cNvSpPr>
              <a:spLocks noChangeArrowheads="1"/>
            </p:cNvSpPr>
            <p:nvPr/>
          </p:nvSpPr>
          <p:spPr bwMode="auto">
            <a:xfrm>
              <a:off x="8291513" y="5502275"/>
              <a:ext cx="125412" cy="134938"/>
            </a:xfrm>
            <a:custGeom>
              <a:avLst/>
              <a:gdLst>
                <a:gd name="T0" fmla="*/ 170 w 348"/>
                <a:gd name="T1" fmla="*/ 42 h 377"/>
                <a:gd name="T2" fmla="*/ 0 w 348"/>
                <a:gd name="T3" fmla="*/ 277 h 377"/>
                <a:gd name="T4" fmla="*/ 0 w 348"/>
                <a:gd name="T5" fmla="*/ 339 h 377"/>
                <a:gd name="T6" fmla="*/ 69 w 348"/>
                <a:gd name="T7" fmla="*/ 376 h 377"/>
                <a:gd name="T8" fmla="*/ 137 w 348"/>
                <a:gd name="T9" fmla="*/ 339 h 377"/>
                <a:gd name="T10" fmla="*/ 137 w 348"/>
                <a:gd name="T11" fmla="*/ 277 h 377"/>
                <a:gd name="T12" fmla="*/ 214 w 348"/>
                <a:gd name="T13" fmla="*/ 172 h 377"/>
                <a:gd name="T14" fmla="*/ 323 w 348"/>
                <a:gd name="T15" fmla="*/ 136 h 377"/>
                <a:gd name="T16" fmla="*/ 334 w 348"/>
                <a:gd name="T17" fmla="*/ 59 h 377"/>
                <a:gd name="T18" fmla="*/ 276 w 348"/>
                <a:gd name="T19" fmla="*/ 7 h 377"/>
                <a:gd name="T20" fmla="*/ 170 w 348"/>
                <a:gd name="T21" fmla="*/ 4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7">
                  <a:moveTo>
                    <a:pt x="170" y="42"/>
                  </a:moveTo>
                  <a:cubicBezTo>
                    <a:pt x="72" y="74"/>
                    <a:pt x="0" y="167"/>
                    <a:pt x="0" y="277"/>
                  </a:cubicBezTo>
                  <a:lnTo>
                    <a:pt x="0" y="339"/>
                  </a:lnTo>
                  <a:cubicBezTo>
                    <a:pt x="0" y="359"/>
                    <a:pt x="31" y="376"/>
                    <a:pt x="69" y="376"/>
                  </a:cubicBezTo>
                  <a:cubicBezTo>
                    <a:pt x="107" y="376"/>
                    <a:pt x="137" y="359"/>
                    <a:pt x="137" y="339"/>
                  </a:cubicBezTo>
                  <a:lnTo>
                    <a:pt x="137" y="277"/>
                  </a:lnTo>
                  <a:cubicBezTo>
                    <a:pt x="137" y="228"/>
                    <a:pt x="169" y="186"/>
                    <a:pt x="214" y="172"/>
                  </a:cubicBezTo>
                  <a:lnTo>
                    <a:pt x="323" y="136"/>
                  </a:lnTo>
                  <a:cubicBezTo>
                    <a:pt x="342" y="129"/>
                    <a:pt x="347" y="95"/>
                    <a:pt x="334" y="59"/>
                  </a:cubicBezTo>
                  <a:cubicBezTo>
                    <a:pt x="321" y="24"/>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4" name="Freeform 332"/>
            <p:cNvSpPr>
              <a:spLocks noChangeArrowheads="1"/>
            </p:cNvSpPr>
            <p:nvPr/>
          </p:nvSpPr>
          <p:spPr bwMode="auto">
            <a:xfrm>
              <a:off x="8350250" y="5545138"/>
              <a:ext cx="125413" cy="134937"/>
            </a:xfrm>
            <a:custGeom>
              <a:avLst/>
              <a:gdLst>
                <a:gd name="T0" fmla="*/ 170 w 348"/>
                <a:gd name="T1" fmla="*/ 42 h 376"/>
                <a:gd name="T2" fmla="*/ 0 w 348"/>
                <a:gd name="T3" fmla="*/ 276 h 376"/>
                <a:gd name="T4" fmla="*/ 0 w 348"/>
                <a:gd name="T5" fmla="*/ 339 h 376"/>
                <a:gd name="T6" fmla="*/ 68 w 348"/>
                <a:gd name="T7" fmla="*/ 375 h 376"/>
                <a:gd name="T8" fmla="*/ 137 w 348"/>
                <a:gd name="T9" fmla="*/ 339 h 376"/>
                <a:gd name="T10" fmla="*/ 137 w 348"/>
                <a:gd name="T11" fmla="*/ 276 h 376"/>
                <a:gd name="T12" fmla="*/ 213 w 348"/>
                <a:gd name="T13" fmla="*/ 171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9"/>
                    <a:pt x="31" y="375"/>
                    <a:pt x="68" y="375"/>
                  </a:cubicBezTo>
                  <a:cubicBezTo>
                    <a:pt x="106" y="375"/>
                    <a:pt x="137" y="359"/>
                    <a:pt x="137" y="339"/>
                  </a:cubicBezTo>
                  <a:lnTo>
                    <a:pt x="137" y="276"/>
                  </a:lnTo>
                  <a:cubicBezTo>
                    <a:pt x="137" y="227"/>
                    <a:pt x="169" y="186"/>
                    <a:pt x="213" y="171"/>
                  </a:cubicBezTo>
                  <a:lnTo>
                    <a:pt x="323" y="136"/>
                  </a:lnTo>
                  <a:cubicBezTo>
                    <a:pt x="342" y="129"/>
                    <a:pt x="347" y="94"/>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5" name="Freeform 333"/>
            <p:cNvSpPr>
              <a:spLocks noChangeArrowheads="1"/>
            </p:cNvSpPr>
            <p:nvPr/>
          </p:nvSpPr>
          <p:spPr bwMode="auto">
            <a:xfrm>
              <a:off x="8407400" y="5588000"/>
              <a:ext cx="125413" cy="134938"/>
            </a:xfrm>
            <a:custGeom>
              <a:avLst/>
              <a:gdLst>
                <a:gd name="T0" fmla="*/ 170 w 348"/>
                <a:gd name="T1" fmla="*/ 42 h 376"/>
                <a:gd name="T2" fmla="*/ 0 w 348"/>
                <a:gd name="T3" fmla="*/ 276 h 376"/>
                <a:gd name="T4" fmla="*/ 0 w 348"/>
                <a:gd name="T5" fmla="*/ 338 h 376"/>
                <a:gd name="T6" fmla="*/ 69 w 348"/>
                <a:gd name="T7" fmla="*/ 375 h 376"/>
                <a:gd name="T8" fmla="*/ 138 w 348"/>
                <a:gd name="T9" fmla="*/ 338 h 376"/>
                <a:gd name="T10" fmla="*/ 138 w 348"/>
                <a:gd name="T11" fmla="*/ 276 h 376"/>
                <a:gd name="T12" fmla="*/ 214 w 348"/>
                <a:gd name="T13" fmla="*/ 171 h 376"/>
                <a:gd name="T14" fmla="*/ 323 w 348"/>
                <a:gd name="T15" fmla="*/ 135 h 376"/>
                <a:gd name="T16" fmla="*/ 334 w 348"/>
                <a:gd name="T17" fmla="*/ 58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2" y="74"/>
                    <a:pt x="0" y="166"/>
                    <a:pt x="0" y="276"/>
                  </a:cubicBezTo>
                  <a:lnTo>
                    <a:pt x="0" y="338"/>
                  </a:lnTo>
                  <a:cubicBezTo>
                    <a:pt x="0" y="359"/>
                    <a:pt x="31" y="375"/>
                    <a:pt x="69" y="375"/>
                  </a:cubicBezTo>
                  <a:cubicBezTo>
                    <a:pt x="107" y="375"/>
                    <a:pt x="138" y="359"/>
                    <a:pt x="138" y="338"/>
                  </a:cubicBezTo>
                  <a:lnTo>
                    <a:pt x="138" y="276"/>
                  </a:lnTo>
                  <a:cubicBezTo>
                    <a:pt x="138" y="227"/>
                    <a:pt x="170" y="185"/>
                    <a:pt x="214" y="171"/>
                  </a:cubicBezTo>
                  <a:lnTo>
                    <a:pt x="323" y="135"/>
                  </a:lnTo>
                  <a:cubicBezTo>
                    <a:pt x="342" y="128"/>
                    <a:pt x="347" y="94"/>
                    <a:pt x="334" y="58"/>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6" name="Freeform 334"/>
            <p:cNvSpPr>
              <a:spLocks noChangeArrowheads="1"/>
            </p:cNvSpPr>
            <p:nvPr/>
          </p:nvSpPr>
          <p:spPr bwMode="auto">
            <a:xfrm>
              <a:off x="8466138" y="5630863"/>
              <a:ext cx="125412" cy="134937"/>
            </a:xfrm>
            <a:custGeom>
              <a:avLst/>
              <a:gdLst>
                <a:gd name="T0" fmla="*/ 170 w 348"/>
                <a:gd name="T1" fmla="*/ 42 h 376"/>
                <a:gd name="T2" fmla="*/ 0 w 348"/>
                <a:gd name="T3" fmla="*/ 276 h 376"/>
                <a:gd name="T4" fmla="*/ 0 w 348"/>
                <a:gd name="T5" fmla="*/ 339 h 376"/>
                <a:gd name="T6" fmla="*/ 69 w 348"/>
                <a:gd name="T7" fmla="*/ 375 h 376"/>
                <a:gd name="T8" fmla="*/ 137 w 348"/>
                <a:gd name="T9" fmla="*/ 339 h 376"/>
                <a:gd name="T10" fmla="*/ 137 w 348"/>
                <a:gd name="T11" fmla="*/ 276 h 376"/>
                <a:gd name="T12" fmla="*/ 213 w 348"/>
                <a:gd name="T13" fmla="*/ 172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8"/>
                    <a:pt x="31" y="375"/>
                    <a:pt x="69" y="375"/>
                  </a:cubicBezTo>
                  <a:cubicBezTo>
                    <a:pt x="106" y="375"/>
                    <a:pt x="137" y="358"/>
                    <a:pt x="137" y="339"/>
                  </a:cubicBezTo>
                  <a:lnTo>
                    <a:pt x="137" y="276"/>
                  </a:lnTo>
                  <a:cubicBezTo>
                    <a:pt x="137" y="227"/>
                    <a:pt x="169" y="186"/>
                    <a:pt x="213" y="172"/>
                  </a:cubicBezTo>
                  <a:lnTo>
                    <a:pt x="323" y="136"/>
                  </a:lnTo>
                  <a:cubicBezTo>
                    <a:pt x="342" y="129"/>
                    <a:pt x="347" y="95"/>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7" name="Freeform 335"/>
            <p:cNvSpPr>
              <a:spLocks noChangeArrowheads="1"/>
            </p:cNvSpPr>
            <p:nvPr/>
          </p:nvSpPr>
          <p:spPr bwMode="auto">
            <a:xfrm>
              <a:off x="8858250" y="5657850"/>
              <a:ext cx="109538" cy="150813"/>
            </a:xfrm>
            <a:custGeom>
              <a:avLst/>
              <a:gdLst>
                <a:gd name="T0" fmla="*/ 104 w 304"/>
                <a:gd name="T1" fmla="*/ 188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9 h 417"/>
                <a:gd name="T14" fmla="*/ 95 w 304"/>
                <a:gd name="T15" fmla="*/ 14 h 417"/>
                <a:gd name="T16" fmla="*/ 19 w 304"/>
                <a:gd name="T17" fmla="*/ 49 h 417"/>
                <a:gd name="T18" fmla="*/ 27 w 304"/>
                <a:gd name="T19" fmla="*/ 132 h 417"/>
                <a:gd name="T20" fmla="*/ 104 w 304"/>
                <a:gd name="T21" fmla="*/ 18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8"/>
                  </a:moveTo>
                  <a:cubicBezTo>
                    <a:pt x="141" y="216"/>
                    <a:pt x="166" y="261"/>
                    <a:pt x="166" y="311"/>
                  </a:cubicBezTo>
                  <a:lnTo>
                    <a:pt x="165" y="379"/>
                  </a:lnTo>
                  <a:cubicBezTo>
                    <a:pt x="165" y="399"/>
                    <a:pt x="196" y="416"/>
                    <a:pt x="234" y="416"/>
                  </a:cubicBezTo>
                  <a:cubicBezTo>
                    <a:pt x="272" y="416"/>
                    <a:pt x="303" y="399"/>
                    <a:pt x="303" y="379"/>
                  </a:cubicBezTo>
                  <a:lnTo>
                    <a:pt x="303" y="312"/>
                  </a:lnTo>
                  <a:cubicBezTo>
                    <a:pt x="303" y="217"/>
                    <a:pt x="256" y="132"/>
                    <a:pt x="184" y="79"/>
                  </a:cubicBezTo>
                  <a:lnTo>
                    <a:pt x="95" y="14"/>
                  </a:lnTo>
                  <a:cubicBezTo>
                    <a:pt x="72" y="0"/>
                    <a:pt x="38" y="16"/>
                    <a:pt x="19" y="49"/>
                  </a:cubicBezTo>
                  <a:cubicBezTo>
                    <a:pt x="0" y="82"/>
                    <a:pt x="4" y="119"/>
                    <a:pt x="27" y="132"/>
                  </a:cubicBezTo>
                  <a:lnTo>
                    <a:pt x="104"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8" name="Freeform 336"/>
            <p:cNvSpPr>
              <a:spLocks noChangeArrowheads="1"/>
            </p:cNvSpPr>
            <p:nvPr/>
          </p:nvSpPr>
          <p:spPr bwMode="auto">
            <a:xfrm>
              <a:off x="8942388" y="5627688"/>
              <a:ext cx="109537" cy="149225"/>
            </a:xfrm>
            <a:custGeom>
              <a:avLst/>
              <a:gdLst>
                <a:gd name="T0" fmla="*/ 103 w 303"/>
                <a:gd name="T1" fmla="*/ 188 h 416"/>
                <a:gd name="T2" fmla="*/ 165 w 303"/>
                <a:gd name="T3" fmla="*/ 311 h 416"/>
                <a:gd name="T4" fmla="*/ 165 w 303"/>
                <a:gd name="T5" fmla="*/ 379 h 416"/>
                <a:gd name="T6" fmla="*/ 233 w 303"/>
                <a:gd name="T7" fmla="*/ 415 h 416"/>
                <a:gd name="T8" fmla="*/ 302 w 303"/>
                <a:gd name="T9" fmla="*/ 379 h 416"/>
                <a:gd name="T10" fmla="*/ 302 w 303"/>
                <a:gd name="T11" fmla="*/ 313 h 416"/>
                <a:gd name="T12" fmla="*/ 183 w 303"/>
                <a:gd name="T13" fmla="*/ 79 h 416"/>
                <a:gd name="T14" fmla="*/ 94 w 303"/>
                <a:gd name="T15" fmla="*/ 13 h 416"/>
                <a:gd name="T16" fmla="*/ 19 w 303"/>
                <a:gd name="T17" fmla="*/ 49 h 416"/>
                <a:gd name="T18" fmla="*/ 26 w 303"/>
                <a:gd name="T19" fmla="*/ 132 h 416"/>
                <a:gd name="T20" fmla="*/ 103 w 303"/>
                <a:gd name="T21" fmla="*/ 18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6">
                  <a:moveTo>
                    <a:pt x="103" y="188"/>
                  </a:moveTo>
                  <a:cubicBezTo>
                    <a:pt x="141" y="216"/>
                    <a:pt x="165" y="261"/>
                    <a:pt x="165" y="311"/>
                  </a:cubicBezTo>
                  <a:lnTo>
                    <a:pt x="165" y="379"/>
                  </a:lnTo>
                  <a:cubicBezTo>
                    <a:pt x="165" y="399"/>
                    <a:pt x="195" y="415"/>
                    <a:pt x="233" y="415"/>
                  </a:cubicBezTo>
                  <a:cubicBezTo>
                    <a:pt x="271" y="415"/>
                    <a:pt x="302" y="399"/>
                    <a:pt x="302" y="379"/>
                  </a:cubicBezTo>
                  <a:lnTo>
                    <a:pt x="302" y="313"/>
                  </a:lnTo>
                  <a:cubicBezTo>
                    <a:pt x="302" y="217"/>
                    <a:pt x="255" y="132"/>
                    <a:pt x="183" y="79"/>
                  </a:cubicBezTo>
                  <a:lnTo>
                    <a:pt x="94" y="13"/>
                  </a:lnTo>
                  <a:cubicBezTo>
                    <a:pt x="72" y="0"/>
                    <a:pt x="38" y="16"/>
                    <a:pt x="19" y="49"/>
                  </a:cubicBezTo>
                  <a:cubicBezTo>
                    <a:pt x="0" y="82"/>
                    <a:pt x="3" y="119"/>
                    <a:pt x="26" y="132"/>
                  </a:cubicBezTo>
                  <a:lnTo>
                    <a:pt x="103"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89" name="Freeform 337"/>
            <p:cNvSpPr>
              <a:spLocks noChangeArrowheads="1"/>
            </p:cNvSpPr>
            <p:nvPr/>
          </p:nvSpPr>
          <p:spPr bwMode="auto">
            <a:xfrm>
              <a:off x="9026525" y="5599113"/>
              <a:ext cx="109538" cy="150812"/>
            </a:xfrm>
            <a:custGeom>
              <a:avLst/>
              <a:gdLst>
                <a:gd name="T0" fmla="*/ 103 w 303"/>
                <a:gd name="T1" fmla="*/ 187 h 417"/>
                <a:gd name="T2" fmla="*/ 165 w 303"/>
                <a:gd name="T3" fmla="*/ 311 h 417"/>
                <a:gd name="T4" fmla="*/ 165 w 303"/>
                <a:gd name="T5" fmla="*/ 379 h 417"/>
                <a:gd name="T6" fmla="*/ 233 w 303"/>
                <a:gd name="T7" fmla="*/ 416 h 417"/>
                <a:gd name="T8" fmla="*/ 302 w 303"/>
                <a:gd name="T9" fmla="*/ 379 h 417"/>
                <a:gd name="T10" fmla="*/ 302 w 303"/>
                <a:gd name="T11" fmla="*/ 313 h 417"/>
                <a:gd name="T12" fmla="*/ 183 w 303"/>
                <a:gd name="T13" fmla="*/ 78 h 417"/>
                <a:gd name="T14" fmla="*/ 95 w 303"/>
                <a:gd name="T15" fmla="*/ 13 h 417"/>
                <a:gd name="T16" fmla="*/ 19 w 303"/>
                <a:gd name="T17" fmla="*/ 49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6"/>
                    <a:pt x="165" y="260"/>
                    <a:pt x="165" y="311"/>
                  </a:cubicBezTo>
                  <a:lnTo>
                    <a:pt x="165" y="379"/>
                  </a:lnTo>
                  <a:cubicBezTo>
                    <a:pt x="165" y="400"/>
                    <a:pt x="196" y="416"/>
                    <a:pt x="233" y="416"/>
                  </a:cubicBezTo>
                  <a:cubicBezTo>
                    <a:pt x="270" y="416"/>
                    <a:pt x="302" y="400"/>
                    <a:pt x="302" y="379"/>
                  </a:cubicBezTo>
                  <a:lnTo>
                    <a:pt x="302" y="313"/>
                  </a:lnTo>
                  <a:cubicBezTo>
                    <a:pt x="302" y="217"/>
                    <a:pt x="255" y="131"/>
                    <a:pt x="183" y="78"/>
                  </a:cubicBezTo>
                  <a:lnTo>
                    <a:pt x="95" y="13"/>
                  </a:lnTo>
                  <a:cubicBezTo>
                    <a:pt x="72" y="0"/>
                    <a:pt x="38" y="16"/>
                    <a:pt x="19" y="49"/>
                  </a:cubicBezTo>
                  <a:cubicBezTo>
                    <a:pt x="0" y="82"/>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0" name="Freeform 338"/>
            <p:cNvSpPr>
              <a:spLocks noChangeArrowheads="1"/>
            </p:cNvSpPr>
            <p:nvPr/>
          </p:nvSpPr>
          <p:spPr bwMode="auto">
            <a:xfrm>
              <a:off x="9109075" y="5568950"/>
              <a:ext cx="109538" cy="150813"/>
            </a:xfrm>
            <a:custGeom>
              <a:avLst/>
              <a:gdLst>
                <a:gd name="T0" fmla="*/ 103 w 303"/>
                <a:gd name="T1" fmla="*/ 187 h 417"/>
                <a:gd name="T2" fmla="*/ 165 w 303"/>
                <a:gd name="T3" fmla="*/ 311 h 417"/>
                <a:gd name="T4" fmla="*/ 165 w 303"/>
                <a:gd name="T5" fmla="*/ 379 h 417"/>
                <a:gd name="T6" fmla="*/ 234 w 303"/>
                <a:gd name="T7" fmla="*/ 416 h 417"/>
                <a:gd name="T8" fmla="*/ 302 w 303"/>
                <a:gd name="T9" fmla="*/ 379 h 417"/>
                <a:gd name="T10" fmla="*/ 302 w 303"/>
                <a:gd name="T11" fmla="*/ 313 h 417"/>
                <a:gd name="T12" fmla="*/ 184 w 303"/>
                <a:gd name="T13" fmla="*/ 78 h 417"/>
                <a:gd name="T14" fmla="*/ 95 w 303"/>
                <a:gd name="T15" fmla="*/ 13 h 417"/>
                <a:gd name="T16" fmla="*/ 19 w 303"/>
                <a:gd name="T17" fmla="*/ 48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5"/>
                    <a:pt x="165" y="260"/>
                    <a:pt x="165" y="311"/>
                  </a:cubicBezTo>
                  <a:lnTo>
                    <a:pt x="165" y="379"/>
                  </a:lnTo>
                  <a:cubicBezTo>
                    <a:pt x="165" y="399"/>
                    <a:pt x="196" y="416"/>
                    <a:pt x="234" y="416"/>
                  </a:cubicBezTo>
                  <a:cubicBezTo>
                    <a:pt x="272" y="416"/>
                    <a:pt x="302" y="399"/>
                    <a:pt x="302" y="379"/>
                  </a:cubicBezTo>
                  <a:lnTo>
                    <a:pt x="302" y="313"/>
                  </a:lnTo>
                  <a:cubicBezTo>
                    <a:pt x="302" y="216"/>
                    <a:pt x="256" y="131"/>
                    <a:pt x="184" y="78"/>
                  </a:cubicBezTo>
                  <a:lnTo>
                    <a:pt x="95" y="13"/>
                  </a:lnTo>
                  <a:cubicBezTo>
                    <a:pt x="72" y="0"/>
                    <a:pt x="38" y="16"/>
                    <a:pt x="19" y="48"/>
                  </a:cubicBezTo>
                  <a:cubicBezTo>
                    <a:pt x="0" y="80"/>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1" name="Freeform 339"/>
            <p:cNvSpPr>
              <a:spLocks noChangeArrowheads="1"/>
            </p:cNvSpPr>
            <p:nvPr/>
          </p:nvSpPr>
          <p:spPr bwMode="auto">
            <a:xfrm>
              <a:off x="9193213" y="5540375"/>
              <a:ext cx="109537" cy="150813"/>
            </a:xfrm>
            <a:custGeom>
              <a:avLst/>
              <a:gdLst>
                <a:gd name="T0" fmla="*/ 104 w 304"/>
                <a:gd name="T1" fmla="*/ 187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8 h 417"/>
                <a:gd name="T14" fmla="*/ 95 w 304"/>
                <a:gd name="T15" fmla="*/ 13 h 417"/>
                <a:gd name="T16" fmla="*/ 19 w 304"/>
                <a:gd name="T17" fmla="*/ 48 h 417"/>
                <a:gd name="T18" fmla="*/ 27 w 304"/>
                <a:gd name="T19" fmla="*/ 132 h 417"/>
                <a:gd name="T20" fmla="*/ 104 w 304"/>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7"/>
                  </a:moveTo>
                  <a:cubicBezTo>
                    <a:pt x="141" y="215"/>
                    <a:pt x="166" y="260"/>
                    <a:pt x="166" y="311"/>
                  </a:cubicBezTo>
                  <a:lnTo>
                    <a:pt x="165" y="379"/>
                  </a:lnTo>
                  <a:cubicBezTo>
                    <a:pt x="165" y="399"/>
                    <a:pt x="196" y="416"/>
                    <a:pt x="234" y="416"/>
                  </a:cubicBezTo>
                  <a:cubicBezTo>
                    <a:pt x="272" y="416"/>
                    <a:pt x="303" y="399"/>
                    <a:pt x="303" y="379"/>
                  </a:cubicBezTo>
                  <a:lnTo>
                    <a:pt x="303" y="312"/>
                  </a:lnTo>
                  <a:cubicBezTo>
                    <a:pt x="303" y="216"/>
                    <a:pt x="256" y="131"/>
                    <a:pt x="184" y="78"/>
                  </a:cubicBezTo>
                  <a:lnTo>
                    <a:pt x="95" y="13"/>
                  </a:lnTo>
                  <a:cubicBezTo>
                    <a:pt x="72" y="0"/>
                    <a:pt x="38" y="15"/>
                    <a:pt x="19" y="48"/>
                  </a:cubicBezTo>
                  <a:cubicBezTo>
                    <a:pt x="0" y="81"/>
                    <a:pt x="4" y="118"/>
                    <a:pt x="27" y="132"/>
                  </a:cubicBezTo>
                  <a:lnTo>
                    <a:pt x="104"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92" name="Rectangle 91"/>
          <p:cNvSpPr>
            <a:spLocks noChangeAspect="1"/>
          </p:cNvSpPr>
          <p:nvPr/>
        </p:nvSpPr>
        <p:spPr>
          <a:xfrm>
            <a:off x="5837455" y="2134488"/>
            <a:ext cx="594441" cy="230832"/>
          </a:xfrm>
          <a:prstGeom prst="rect">
            <a:avLst/>
          </a:prstGeom>
        </p:spPr>
        <p:txBody>
          <a:bodyPr wrap="square" lIns="0" tIns="45720" rIns="0" bIns="45720">
            <a:spAutoFit/>
          </a:bodyPr>
          <a:lstStyle/>
          <a:p>
            <a:pPr algn="ctr" defTabSz="914399">
              <a:defRPr/>
            </a:pPr>
            <a:endParaRPr lang="fr-FR" sz="900" kern="0">
              <a:solidFill>
                <a:sysClr val="window" lastClr="FFFFFF"/>
              </a:solidFill>
              <a:latin typeface="Tahoma" pitchFamily="34" charset="0"/>
              <a:ea typeface="Tahoma" pitchFamily="34" charset="0"/>
              <a:cs typeface="Tahoma" pitchFamily="34" charset="0"/>
            </a:endParaRPr>
          </a:p>
        </p:txBody>
      </p:sp>
      <p:sp>
        <p:nvSpPr>
          <p:cNvPr id="93" name="Rectangle 92"/>
          <p:cNvSpPr>
            <a:spLocks noChangeAspect="1"/>
          </p:cNvSpPr>
          <p:nvPr/>
        </p:nvSpPr>
        <p:spPr>
          <a:xfrm rot="16200000">
            <a:off x="5328174" y="3554563"/>
            <a:ext cx="1673580" cy="2066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fr-FR" sz="900" dirty="0" err="1" smtClean="0">
                <a:solidFill>
                  <a:prstClr val="black"/>
                </a:solidFill>
                <a:latin typeface="Tahoma" pitchFamily="34" charset="0"/>
                <a:ea typeface="Tahoma" pitchFamily="34" charset="0"/>
                <a:cs typeface="Tahoma" pitchFamily="34" charset="0"/>
              </a:rPr>
              <a:t>PCIe</a:t>
            </a:r>
            <a:endParaRPr lang="fr-FR" sz="900" dirty="0">
              <a:solidFill>
                <a:prstClr val="black"/>
              </a:solidFill>
              <a:latin typeface="Tahoma" pitchFamily="34" charset="0"/>
              <a:ea typeface="Tahoma" pitchFamily="34" charset="0"/>
              <a:cs typeface="Tahoma" pitchFamily="34" charset="0"/>
            </a:endParaRPr>
          </a:p>
        </p:txBody>
      </p:sp>
      <p:sp>
        <p:nvSpPr>
          <p:cNvPr id="94" name="Rectangle 93"/>
          <p:cNvSpPr>
            <a:spLocks noChangeAspect="1"/>
          </p:cNvSpPr>
          <p:nvPr/>
        </p:nvSpPr>
        <p:spPr>
          <a:xfrm>
            <a:off x="6989274" y="3217944"/>
            <a:ext cx="780247" cy="2105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fr-FR" sz="900" dirty="0" smtClean="0">
                <a:solidFill>
                  <a:prstClr val="black"/>
                </a:solidFill>
                <a:latin typeface="Tahoma" pitchFamily="34" charset="0"/>
                <a:ea typeface="Tahoma" pitchFamily="34" charset="0"/>
                <a:cs typeface="Tahoma" pitchFamily="34" charset="0"/>
              </a:rPr>
              <a:t>DRAM</a:t>
            </a:r>
            <a:endParaRPr lang="fr-FR" sz="900" dirty="0">
              <a:solidFill>
                <a:prstClr val="black"/>
              </a:solidFill>
              <a:latin typeface="Tahoma" pitchFamily="34" charset="0"/>
              <a:ea typeface="Tahoma" pitchFamily="34" charset="0"/>
              <a:cs typeface="Tahoma" pitchFamily="34" charset="0"/>
            </a:endParaRPr>
          </a:p>
        </p:txBody>
      </p:sp>
      <p:grpSp>
        <p:nvGrpSpPr>
          <p:cNvPr id="95" name="Group 96"/>
          <p:cNvGrpSpPr>
            <a:grpSpLocks noChangeAspect="1"/>
          </p:cNvGrpSpPr>
          <p:nvPr/>
        </p:nvGrpSpPr>
        <p:grpSpPr>
          <a:xfrm>
            <a:off x="6989273" y="2601567"/>
            <a:ext cx="781216" cy="633106"/>
            <a:chOff x="8609013" y="4194175"/>
            <a:chExt cx="1281112" cy="865188"/>
          </a:xfrm>
        </p:grpSpPr>
        <p:sp>
          <p:nvSpPr>
            <p:cNvPr id="96"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7"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8"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99"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0"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1"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2"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3"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4"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5"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6"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7"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8"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09"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0"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1"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2"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3"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4"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5"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6"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7"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8"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19"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120" name="Group 121"/>
          <p:cNvGrpSpPr>
            <a:grpSpLocks noChangeAspect="1"/>
          </p:cNvGrpSpPr>
          <p:nvPr/>
        </p:nvGrpSpPr>
        <p:grpSpPr>
          <a:xfrm>
            <a:off x="6989273" y="2380722"/>
            <a:ext cx="781216" cy="633106"/>
            <a:chOff x="8609013" y="4194175"/>
            <a:chExt cx="1281112" cy="865188"/>
          </a:xfrm>
        </p:grpSpPr>
        <p:sp>
          <p:nvSpPr>
            <p:cNvPr id="121"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2"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3"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4"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5"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6"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7"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8"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29"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0"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1"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2"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3"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4"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5"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6"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7"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8"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39"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0"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1"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2"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3"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4"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145" name="Group 146"/>
          <p:cNvGrpSpPr>
            <a:grpSpLocks noChangeAspect="1"/>
          </p:cNvGrpSpPr>
          <p:nvPr/>
        </p:nvGrpSpPr>
        <p:grpSpPr>
          <a:xfrm>
            <a:off x="6989273" y="2159877"/>
            <a:ext cx="781216" cy="633106"/>
            <a:chOff x="8609013" y="4194175"/>
            <a:chExt cx="1281112" cy="865188"/>
          </a:xfrm>
        </p:grpSpPr>
        <p:sp>
          <p:nvSpPr>
            <p:cNvPr id="146"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7"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8"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49"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0"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1"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2"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3"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4"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5"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6"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7"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8"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59"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0"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1"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2"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3"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4"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5"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6"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7"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8"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69"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170" name="Group 171"/>
          <p:cNvGrpSpPr>
            <a:grpSpLocks noChangeAspect="1"/>
          </p:cNvGrpSpPr>
          <p:nvPr/>
        </p:nvGrpSpPr>
        <p:grpSpPr>
          <a:xfrm>
            <a:off x="6989273" y="1939032"/>
            <a:ext cx="781216" cy="633106"/>
            <a:chOff x="8609013" y="4194175"/>
            <a:chExt cx="1281112" cy="865188"/>
          </a:xfrm>
        </p:grpSpPr>
        <p:sp>
          <p:nvSpPr>
            <p:cNvPr id="171"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2"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3"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4"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5"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6"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7"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8"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79"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0"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1"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2"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3"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4"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5"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6"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7"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8"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89"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90"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91"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92"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93"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194"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195" name="Rectangle 194"/>
          <p:cNvSpPr>
            <a:spLocks noChangeAspect="1"/>
          </p:cNvSpPr>
          <p:nvPr/>
        </p:nvSpPr>
        <p:spPr>
          <a:xfrm>
            <a:off x="5049343" y="2158304"/>
            <a:ext cx="394537" cy="452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bIns="45720" rtlCol="0" anchor="ctr"/>
          <a:lstStyle/>
          <a:p>
            <a:pPr algn="ctr"/>
            <a:r>
              <a:rPr lang="fr-FR" sz="900" dirty="0" smtClean="0">
                <a:solidFill>
                  <a:prstClr val="black"/>
                </a:solidFill>
                <a:latin typeface="Tahoma" pitchFamily="34" charset="0"/>
                <a:ea typeface="Tahoma" pitchFamily="34" charset="0"/>
                <a:cs typeface="Tahoma" pitchFamily="34" charset="0"/>
              </a:rPr>
              <a:t>CPU Serveur</a:t>
            </a:r>
            <a:endParaRPr lang="fr-FR" sz="900" dirty="0">
              <a:solidFill>
                <a:prstClr val="black"/>
              </a:solidFill>
              <a:latin typeface="Tahoma" pitchFamily="34" charset="0"/>
              <a:ea typeface="Tahoma" pitchFamily="34" charset="0"/>
              <a:cs typeface="Tahoma" pitchFamily="34" charset="0"/>
            </a:endParaRPr>
          </a:p>
        </p:txBody>
      </p:sp>
      <p:sp>
        <p:nvSpPr>
          <p:cNvPr id="196" name="Freeform 319"/>
          <p:cNvSpPr>
            <a:spLocks noChangeAspect="1" noChangeArrowheads="1"/>
          </p:cNvSpPr>
          <p:nvPr/>
        </p:nvSpPr>
        <p:spPr bwMode="auto">
          <a:xfrm>
            <a:off x="5739197" y="2226613"/>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r>
              <a:rPr lang="fr-FR" sz="700" smtClean="0">
                <a:solidFill>
                  <a:srgbClr val="FFFFFF"/>
                </a:solidFill>
                <a:latin typeface="Tahoma" pitchFamily="34" charset="0"/>
                <a:ea typeface="Tahoma" pitchFamily="34" charset="0"/>
                <a:cs typeface="Tahoma" pitchFamily="34" charset="0"/>
              </a:rPr>
              <a:t>App</a:t>
            </a:r>
            <a:endParaRPr lang="fr-FR" sz="900">
              <a:solidFill>
                <a:srgbClr val="FFFFFF"/>
              </a:solidFill>
              <a:latin typeface="Tahoma" pitchFamily="34" charset="0"/>
              <a:ea typeface="Tahoma" pitchFamily="34" charset="0"/>
              <a:cs typeface="Tahoma" pitchFamily="34" charset="0"/>
            </a:endParaRPr>
          </a:p>
        </p:txBody>
      </p:sp>
      <p:sp>
        <p:nvSpPr>
          <p:cNvPr id="197" name="Freeform 319"/>
          <p:cNvSpPr>
            <a:spLocks noChangeAspect="1" noChangeArrowheads="1"/>
          </p:cNvSpPr>
          <p:nvPr/>
        </p:nvSpPr>
        <p:spPr bwMode="auto">
          <a:xfrm>
            <a:off x="5895652" y="2363692"/>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r>
              <a:rPr lang="fr-FR" sz="700" smtClean="0">
                <a:solidFill>
                  <a:srgbClr val="FFFFFF"/>
                </a:solidFill>
                <a:latin typeface="Tahoma" pitchFamily="34" charset="0"/>
                <a:ea typeface="Tahoma" pitchFamily="34" charset="0"/>
                <a:cs typeface="Tahoma" pitchFamily="34" charset="0"/>
              </a:rPr>
              <a:t>OS</a:t>
            </a:r>
            <a:endParaRPr lang="fr-FR" sz="900">
              <a:solidFill>
                <a:srgbClr val="FFFFFF"/>
              </a:solidFill>
              <a:latin typeface="Tahoma" pitchFamily="34" charset="0"/>
              <a:ea typeface="Tahoma" pitchFamily="34" charset="0"/>
              <a:cs typeface="Tahoma" pitchFamily="34" charset="0"/>
            </a:endParaRPr>
          </a:p>
        </p:txBody>
      </p:sp>
      <p:sp>
        <p:nvSpPr>
          <p:cNvPr id="198" name="Freeform 319"/>
          <p:cNvSpPr>
            <a:spLocks noChangeAspect="1" noChangeArrowheads="1"/>
          </p:cNvSpPr>
          <p:nvPr/>
        </p:nvSpPr>
        <p:spPr bwMode="auto">
          <a:xfrm>
            <a:off x="5997475" y="2124706"/>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sp>
        <p:nvSpPr>
          <p:cNvPr id="199" name="Freeform 319"/>
          <p:cNvSpPr>
            <a:spLocks noChangeAspect="1" noChangeArrowheads="1"/>
          </p:cNvSpPr>
          <p:nvPr/>
        </p:nvSpPr>
        <p:spPr bwMode="auto">
          <a:xfrm>
            <a:off x="6153930" y="2261785"/>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cxnSp>
        <p:nvCxnSpPr>
          <p:cNvPr id="200" name="Straight Arrow Connector 201"/>
          <p:cNvCxnSpPr>
            <a:cxnSpLocks noChangeAspect="1"/>
          </p:cNvCxnSpPr>
          <p:nvPr/>
        </p:nvCxnSpPr>
        <p:spPr>
          <a:xfrm>
            <a:off x="5985644" y="2520844"/>
            <a:ext cx="0" cy="2271770"/>
          </a:xfrm>
          <a:prstGeom prst="straightConnector1">
            <a:avLst/>
          </a:prstGeom>
          <a:ln w="76200" cmpd="sng">
            <a:solidFill>
              <a:srgbClr val="58A62E"/>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2"/>
          <p:cNvCxnSpPr>
            <a:cxnSpLocks noChangeAspect="1"/>
          </p:cNvCxnSpPr>
          <p:nvPr/>
        </p:nvCxnSpPr>
        <p:spPr>
          <a:xfrm>
            <a:off x="5926023" y="2228191"/>
            <a:ext cx="182880" cy="164592"/>
          </a:xfrm>
          <a:prstGeom prst="straightConnector1">
            <a:avLst/>
          </a:prstGeom>
          <a:ln w="76200" cmpd="sng">
            <a:solidFill>
              <a:srgbClr val="79BB47"/>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3"/>
          <p:cNvCxnSpPr>
            <a:cxnSpLocks noChangeAspect="1"/>
            <a:endCxn id="124" idx="3"/>
          </p:cNvCxnSpPr>
          <p:nvPr/>
        </p:nvCxnSpPr>
        <p:spPr>
          <a:xfrm flipV="1">
            <a:off x="6462774" y="2535223"/>
            <a:ext cx="588313" cy="1997088"/>
          </a:xfrm>
          <a:prstGeom prst="straightConnector1">
            <a:avLst/>
          </a:prstGeom>
          <a:ln w="76200" cmpd="sng">
            <a:solidFill>
              <a:srgbClr val="58A62E"/>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3" name="Straight Connector 204"/>
          <p:cNvCxnSpPr>
            <a:cxnSpLocks noChangeAspect="1"/>
          </p:cNvCxnSpPr>
          <p:nvPr/>
        </p:nvCxnSpPr>
        <p:spPr>
          <a:xfrm flipV="1">
            <a:off x="1942263" y="2674464"/>
            <a:ext cx="20813" cy="2206085"/>
          </a:xfrm>
          <a:prstGeom prst="line">
            <a:avLst/>
          </a:prstGeom>
          <a:ln w="133350" cmpd="sng">
            <a:solidFill>
              <a:srgbClr val="C3422C"/>
            </a:solidFill>
          </a:ln>
          <a:effectLst/>
        </p:spPr>
        <p:style>
          <a:lnRef idx="2">
            <a:schemeClr val="accent1"/>
          </a:lnRef>
          <a:fillRef idx="0">
            <a:schemeClr val="accent1"/>
          </a:fillRef>
          <a:effectRef idx="1">
            <a:schemeClr val="accent1"/>
          </a:effectRef>
          <a:fontRef idx="minor">
            <a:schemeClr val="tx1"/>
          </a:fontRef>
        </p:style>
      </p:cxnSp>
      <p:grpSp>
        <p:nvGrpSpPr>
          <p:cNvPr id="204" name="Group 205"/>
          <p:cNvGrpSpPr>
            <a:grpSpLocks noChangeAspect="1"/>
          </p:cNvGrpSpPr>
          <p:nvPr/>
        </p:nvGrpSpPr>
        <p:grpSpPr>
          <a:xfrm>
            <a:off x="1539338" y="3318676"/>
            <a:ext cx="973506" cy="733218"/>
            <a:chOff x="809625" y="2408238"/>
            <a:chExt cx="1125538" cy="706437"/>
          </a:xfrm>
        </p:grpSpPr>
        <p:sp>
          <p:nvSpPr>
            <p:cNvPr id="205" name="Freeform 33"/>
            <p:cNvSpPr>
              <a:spLocks noChangeArrowheads="1"/>
            </p:cNvSpPr>
            <p:nvPr/>
          </p:nvSpPr>
          <p:spPr bwMode="auto">
            <a:xfrm>
              <a:off x="1841500" y="2416175"/>
              <a:ext cx="93663" cy="11113"/>
            </a:xfrm>
            <a:custGeom>
              <a:avLst/>
              <a:gdLst>
                <a:gd name="T0" fmla="*/ 259 w 260"/>
                <a:gd name="T1" fmla="*/ 19 h 30"/>
                <a:gd name="T2" fmla="*/ 222 w 260"/>
                <a:gd name="T3" fmla="*/ 29 h 30"/>
                <a:gd name="T4" fmla="*/ 0 w 260"/>
                <a:gd name="T5" fmla="*/ 29 h 30"/>
                <a:gd name="T6" fmla="*/ 10 w 260"/>
                <a:gd name="T7" fmla="*/ 0 h 30"/>
                <a:gd name="T8" fmla="*/ 67 w 260"/>
                <a:gd name="T9" fmla="*/ 0 h 30"/>
                <a:gd name="T10" fmla="*/ 128 w 260"/>
                <a:gd name="T11" fmla="*/ 8 h 30"/>
                <a:gd name="T12" fmla="*/ 222 w 260"/>
                <a:gd name="T13" fmla="*/ 8 h 30"/>
                <a:gd name="T14" fmla="*/ 259 w 260"/>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30">
                  <a:moveTo>
                    <a:pt x="259" y="19"/>
                  </a:moveTo>
                  <a:cubicBezTo>
                    <a:pt x="259" y="24"/>
                    <a:pt x="242" y="29"/>
                    <a:pt x="222" y="29"/>
                  </a:cubicBezTo>
                  <a:lnTo>
                    <a:pt x="0" y="29"/>
                  </a:lnTo>
                  <a:lnTo>
                    <a:pt x="10" y="0"/>
                  </a:lnTo>
                  <a:lnTo>
                    <a:pt x="67" y="0"/>
                  </a:lnTo>
                  <a:lnTo>
                    <a:pt x="128" y="8"/>
                  </a:lnTo>
                  <a:lnTo>
                    <a:pt x="222" y="8"/>
                  </a:lnTo>
                  <a:cubicBezTo>
                    <a:pt x="242" y="8"/>
                    <a:pt x="259" y="13"/>
                    <a:pt x="259" y="19"/>
                  </a:cubicBez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06" name="Freeform 34"/>
            <p:cNvSpPr>
              <a:spLocks noChangeArrowheads="1"/>
            </p:cNvSpPr>
            <p:nvPr/>
          </p:nvSpPr>
          <p:spPr bwMode="auto">
            <a:xfrm>
              <a:off x="1831975" y="2408238"/>
              <a:ext cx="14288" cy="704850"/>
            </a:xfrm>
            <a:custGeom>
              <a:avLst/>
              <a:gdLst>
                <a:gd name="T0" fmla="*/ 10 w 38"/>
                <a:gd name="T1" fmla="*/ 1957 h 1958"/>
                <a:gd name="T2" fmla="*/ 0 w 38"/>
                <a:gd name="T3" fmla="*/ 1920 h 1958"/>
                <a:gd name="T4" fmla="*/ 0 w 38"/>
                <a:gd name="T5" fmla="*/ 55 h 1958"/>
                <a:gd name="T6" fmla="*/ 37 w 38"/>
                <a:gd name="T7" fmla="*/ 0 h 1958"/>
                <a:gd name="T8" fmla="*/ 37 w 38"/>
                <a:gd name="T9" fmla="*/ 1765 h 1958"/>
                <a:gd name="T10" fmla="*/ 21 w 38"/>
                <a:gd name="T11" fmla="*/ 1827 h 1958"/>
                <a:gd name="T12" fmla="*/ 21 w 38"/>
                <a:gd name="T13" fmla="*/ 1920 h 1958"/>
                <a:gd name="T14" fmla="*/ 10 w 38"/>
                <a:gd name="T15" fmla="*/ 1957 h 19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958">
                  <a:moveTo>
                    <a:pt x="10" y="1957"/>
                  </a:moveTo>
                  <a:cubicBezTo>
                    <a:pt x="5" y="1957"/>
                    <a:pt x="0" y="1941"/>
                    <a:pt x="0" y="1920"/>
                  </a:cubicBezTo>
                  <a:lnTo>
                    <a:pt x="0" y="55"/>
                  </a:lnTo>
                  <a:lnTo>
                    <a:pt x="37" y="0"/>
                  </a:lnTo>
                  <a:lnTo>
                    <a:pt x="37" y="1765"/>
                  </a:lnTo>
                  <a:lnTo>
                    <a:pt x="21" y="1827"/>
                  </a:lnTo>
                  <a:lnTo>
                    <a:pt x="21" y="1920"/>
                  </a:lnTo>
                  <a:cubicBezTo>
                    <a:pt x="21" y="1941"/>
                    <a:pt x="16" y="1957"/>
                    <a:pt x="10" y="1957"/>
                  </a:cubicBez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07" name="Freeform 35"/>
            <p:cNvSpPr>
              <a:spLocks noChangeArrowheads="1"/>
            </p:cNvSpPr>
            <p:nvPr/>
          </p:nvSpPr>
          <p:spPr bwMode="auto">
            <a:xfrm>
              <a:off x="1846263" y="2416175"/>
              <a:ext cx="7937" cy="628650"/>
            </a:xfrm>
            <a:custGeom>
              <a:avLst/>
              <a:gdLst>
                <a:gd name="T0" fmla="*/ 10 w 21"/>
                <a:gd name="T1" fmla="*/ 1746 h 1747"/>
                <a:gd name="T2" fmla="*/ 0 w 21"/>
                <a:gd name="T3" fmla="*/ 1746 h 1747"/>
                <a:gd name="T4" fmla="*/ 0 w 21"/>
                <a:gd name="T5" fmla="*/ 0 h 1747"/>
                <a:gd name="T6" fmla="*/ 20 w 21"/>
                <a:gd name="T7" fmla="*/ 0 h 1747"/>
                <a:gd name="T8" fmla="*/ 20 w 21"/>
                <a:gd name="T9" fmla="*/ 1746 h 1747"/>
                <a:gd name="T10" fmla="*/ 10 w 21"/>
                <a:gd name="T11" fmla="*/ 1746 h 1747"/>
              </a:gdLst>
              <a:ahLst/>
              <a:cxnLst>
                <a:cxn ang="0">
                  <a:pos x="T0" y="T1"/>
                </a:cxn>
                <a:cxn ang="0">
                  <a:pos x="T2" y="T3"/>
                </a:cxn>
                <a:cxn ang="0">
                  <a:pos x="T4" y="T5"/>
                </a:cxn>
                <a:cxn ang="0">
                  <a:pos x="T6" y="T7"/>
                </a:cxn>
                <a:cxn ang="0">
                  <a:pos x="T8" y="T9"/>
                </a:cxn>
                <a:cxn ang="0">
                  <a:pos x="T10" y="T11"/>
                </a:cxn>
              </a:cxnLst>
              <a:rect l="0" t="0" r="r" b="b"/>
              <a:pathLst>
                <a:path w="21" h="1747">
                  <a:moveTo>
                    <a:pt x="10" y="1746"/>
                  </a:moveTo>
                  <a:lnTo>
                    <a:pt x="0" y="1746"/>
                  </a:lnTo>
                  <a:lnTo>
                    <a:pt x="0" y="0"/>
                  </a:lnTo>
                  <a:lnTo>
                    <a:pt x="20" y="0"/>
                  </a:lnTo>
                  <a:lnTo>
                    <a:pt x="20" y="1746"/>
                  </a:lnTo>
                  <a:lnTo>
                    <a:pt x="10" y="1746"/>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08" name="Freeform 36"/>
            <p:cNvSpPr>
              <a:spLocks noChangeArrowheads="1"/>
            </p:cNvSpPr>
            <p:nvPr/>
          </p:nvSpPr>
          <p:spPr bwMode="auto">
            <a:xfrm>
              <a:off x="1839913" y="3044825"/>
              <a:ext cx="12700" cy="22225"/>
            </a:xfrm>
            <a:custGeom>
              <a:avLst/>
              <a:gdLst>
                <a:gd name="T0" fmla="*/ 35 w 36"/>
                <a:gd name="T1" fmla="*/ 0 h 63"/>
                <a:gd name="T2" fmla="*/ 16 w 36"/>
                <a:gd name="T3" fmla="*/ 0 h 63"/>
                <a:gd name="T4" fmla="*/ 0 w 36"/>
                <a:gd name="T5" fmla="*/ 62 h 63"/>
                <a:gd name="T6" fmla="*/ 19 w 36"/>
                <a:gd name="T7" fmla="*/ 62 h 63"/>
                <a:gd name="T8" fmla="*/ 35 w 36"/>
                <a:gd name="T9" fmla="*/ 0 h 63"/>
              </a:gdLst>
              <a:ahLst/>
              <a:cxnLst>
                <a:cxn ang="0">
                  <a:pos x="T0" y="T1"/>
                </a:cxn>
                <a:cxn ang="0">
                  <a:pos x="T2" y="T3"/>
                </a:cxn>
                <a:cxn ang="0">
                  <a:pos x="T4" y="T5"/>
                </a:cxn>
                <a:cxn ang="0">
                  <a:pos x="T6" y="T7"/>
                </a:cxn>
                <a:cxn ang="0">
                  <a:pos x="T8" y="T9"/>
                </a:cxn>
              </a:cxnLst>
              <a:rect l="0" t="0" r="r" b="b"/>
              <a:pathLst>
                <a:path w="36" h="63">
                  <a:moveTo>
                    <a:pt x="35" y="0"/>
                  </a:moveTo>
                  <a:lnTo>
                    <a:pt x="16" y="0"/>
                  </a:lnTo>
                  <a:lnTo>
                    <a:pt x="0" y="62"/>
                  </a:lnTo>
                  <a:lnTo>
                    <a:pt x="19" y="62"/>
                  </a:lnTo>
                  <a:lnTo>
                    <a:pt x="35"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09" name="Freeform 37"/>
            <p:cNvSpPr>
              <a:spLocks noChangeArrowheads="1"/>
            </p:cNvSpPr>
            <p:nvPr/>
          </p:nvSpPr>
          <p:spPr bwMode="auto">
            <a:xfrm>
              <a:off x="1836738" y="3067050"/>
              <a:ext cx="11112" cy="47625"/>
            </a:xfrm>
            <a:custGeom>
              <a:avLst/>
              <a:gdLst>
                <a:gd name="T0" fmla="*/ 11 w 31"/>
                <a:gd name="T1" fmla="*/ 93 h 131"/>
                <a:gd name="T2" fmla="*/ 0 w 31"/>
                <a:gd name="T3" fmla="*/ 130 h 131"/>
                <a:gd name="T4" fmla="*/ 20 w 31"/>
                <a:gd name="T5" fmla="*/ 130 h 131"/>
                <a:gd name="T6" fmla="*/ 30 w 31"/>
                <a:gd name="T7" fmla="*/ 93 h 131"/>
                <a:gd name="T8" fmla="*/ 30 w 31"/>
                <a:gd name="T9" fmla="*/ 0 h 131"/>
                <a:gd name="T10" fmla="*/ 11 w 31"/>
                <a:gd name="T11" fmla="*/ 0 h 131"/>
                <a:gd name="T12" fmla="*/ 11 w 31"/>
                <a:gd name="T13" fmla="*/ 93 h 131"/>
              </a:gdLst>
              <a:ahLst/>
              <a:cxnLst>
                <a:cxn ang="0">
                  <a:pos x="T0" y="T1"/>
                </a:cxn>
                <a:cxn ang="0">
                  <a:pos x="T2" y="T3"/>
                </a:cxn>
                <a:cxn ang="0">
                  <a:pos x="T4" y="T5"/>
                </a:cxn>
                <a:cxn ang="0">
                  <a:pos x="T6" y="T7"/>
                </a:cxn>
                <a:cxn ang="0">
                  <a:pos x="T8" y="T9"/>
                </a:cxn>
                <a:cxn ang="0">
                  <a:pos x="T10" y="T11"/>
                </a:cxn>
                <a:cxn ang="0">
                  <a:pos x="T12" y="T13"/>
                </a:cxn>
              </a:cxnLst>
              <a:rect l="0" t="0" r="r" b="b"/>
              <a:pathLst>
                <a:path w="31" h="131">
                  <a:moveTo>
                    <a:pt x="11" y="93"/>
                  </a:moveTo>
                  <a:cubicBezTo>
                    <a:pt x="11" y="114"/>
                    <a:pt x="6" y="130"/>
                    <a:pt x="0" y="130"/>
                  </a:cubicBezTo>
                  <a:lnTo>
                    <a:pt x="20" y="130"/>
                  </a:lnTo>
                  <a:cubicBezTo>
                    <a:pt x="26" y="130"/>
                    <a:pt x="30" y="114"/>
                    <a:pt x="30" y="93"/>
                  </a:cubicBezTo>
                  <a:lnTo>
                    <a:pt x="30" y="0"/>
                  </a:lnTo>
                  <a:lnTo>
                    <a:pt x="11" y="0"/>
                  </a:lnTo>
                  <a:lnTo>
                    <a:pt x="11" y="93"/>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0" name="Freeform 38"/>
            <p:cNvSpPr>
              <a:spLocks noChangeArrowheads="1"/>
            </p:cNvSpPr>
            <p:nvPr/>
          </p:nvSpPr>
          <p:spPr bwMode="auto">
            <a:xfrm>
              <a:off x="1846263" y="2408238"/>
              <a:ext cx="20637" cy="7937"/>
            </a:xfrm>
            <a:custGeom>
              <a:avLst/>
              <a:gdLst>
                <a:gd name="T0" fmla="*/ 28 w 58"/>
                <a:gd name="T1" fmla="*/ 19 h 20"/>
                <a:gd name="T2" fmla="*/ 0 w 58"/>
                <a:gd name="T3" fmla="*/ 19 h 20"/>
                <a:gd name="T4" fmla="*/ 0 w 58"/>
                <a:gd name="T5" fmla="*/ 0 h 20"/>
                <a:gd name="T6" fmla="*/ 57 w 58"/>
                <a:gd name="T7" fmla="*/ 0 h 20"/>
                <a:gd name="T8" fmla="*/ 57 w 58"/>
                <a:gd name="T9" fmla="*/ 19 h 20"/>
                <a:gd name="T10" fmla="*/ 28 w 58"/>
                <a:gd name="T11" fmla="*/ 19 h 20"/>
              </a:gdLst>
              <a:ahLst/>
              <a:cxnLst>
                <a:cxn ang="0">
                  <a:pos x="T0" y="T1"/>
                </a:cxn>
                <a:cxn ang="0">
                  <a:pos x="T2" y="T3"/>
                </a:cxn>
                <a:cxn ang="0">
                  <a:pos x="T4" y="T5"/>
                </a:cxn>
                <a:cxn ang="0">
                  <a:pos x="T6" y="T7"/>
                </a:cxn>
                <a:cxn ang="0">
                  <a:pos x="T8" y="T9"/>
                </a:cxn>
                <a:cxn ang="0">
                  <a:pos x="T10" y="T11"/>
                </a:cxn>
              </a:cxnLst>
              <a:rect l="0" t="0" r="r" b="b"/>
              <a:pathLst>
                <a:path w="58" h="20">
                  <a:moveTo>
                    <a:pt x="28" y="19"/>
                  </a:moveTo>
                  <a:lnTo>
                    <a:pt x="0" y="19"/>
                  </a:lnTo>
                  <a:lnTo>
                    <a:pt x="0" y="0"/>
                  </a:lnTo>
                  <a:lnTo>
                    <a:pt x="57" y="0"/>
                  </a:lnTo>
                  <a:lnTo>
                    <a:pt x="57" y="19"/>
                  </a:lnTo>
                  <a:lnTo>
                    <a:pt x="28" y="1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1" name="Freeform 39"/>
            <p:cNvSpPr>
              <a:spLocks noChangeArrowheads="1"/>
            </p:cNvSpPr>
            <p:nvPr/>
          </p:nvSpPr>
          <p:spPr bwMode="auto">
            <a:xfrm>
              <a:off x="1887538" y="2411413"/>
              <a:ext cx="47625" cy="11112"/>
            </a:xfrm>
            <a:custGeom>
              <a:avLst/>
              <a:gdLst>
                <a:gd name="T0" fmla="*/ 94 w 132"/>
                <a:gd name="T1" fmla="*/ 19 h 31"/>
                <a:gd name="T2" fmla="*/ 131 w 132"/>
                <a:gd name="T3" fmla="*/ 30 h 31"/>
                <a:gd name="T4" fmla="*/ 131 w 132"/>
                <a:gd name="T5" fmla="*/ 10 h 31"/>
                <a:gd name="T6" fmla="*/ 94 w 132"/>
                <a:gd name="T7" fmla="*/ 0 h 31"/>
                <a:gd name="T8" fmla="*/ 0 w 132"/>
                <a:gd name="T9" fmla="*/ 0 h 31"/>
                <a:gd name="T10" fmla="*/ 0 w 132"/>
                <a:gd name="T11" fmla="*/ 19 h 31"/>
                <a:gd name="T12" fmla="*/ 94 w 132"/>
                <a:gd name="T13" fmla="*/ 19 h 31"/>
              </a:gdLst>
              <a:ahLst/>
              <a:cxnLst>
                <a:cxn ang="0">
                  <a:pos x="T0" y="T1"/>
                </a:cxn>
                <a:cxn ang="0">
                  <a:pos x="T2" y="T3"/>
                </a:cxn>
                <a:cxn ang="0">
                  <a:pos x="T4" y="T5"/>
                </a:cxn>
                <a:cxn ang="0">
                  <a:pos x="T6" y="T7"/>
                </a:cxn>
                <a:cxn ang="0">
                  <a:pos x="T8" y="T9"/>
                </a:cxn>
                <a:cxn ang="0">
                  <a:pos x="T10" y="T11"/>
                </a:cxn>
                <a:cxn ang="0">
                  <a:pos x="T12" y="T13"/>
                </a:cxn>
              </a:cxnLst>
              <a:rect l="0" t="0" r="r" b="b"/>
              <a:pathLst>
                <a:path w="132" h="31">
                  <a:moveTo>
                    <a:pt x="94" y="19"/>
                  </a:moveTo>
                  <a:cubicBezTo>
                    <a:pt x="114" y="19"/>
                    <a:pt x="131" y="24"/>
                    <a:pt x="131" y="30"/>
                  </a:cubicBezTo>
                  <a:lnTo>
                    <a:pt x="131" y="10"/>
                  </a:lnTo>
                  <a:cubicBezTo>
                    <a:pt x="131" y="4"/>
                    <a:pt x="114" y="0"/>
                    <a:pt x="94" y="0"/>
                  </a:cubicBezTo>
                  <a:lnTo>
                    <a:pt x="0" y="0"/>
                  </a:lnTo>
                  <a:lnTo>
                    <a:pt x="0" y="19"/>
                  </a:lnTo>
                  <a:lnTo>
                    <a:pt x="94" y="1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2" name="Freeform 40"/>
            <p:cNvSpPr>
              <a:spLocks noChangeArrowheads="1"/>
            </p:cNvSpPr>
            <p:nvPr/>
          </p:nvSpPr>
          <p:spPr bwMode="auto">
            <a:xfrm>
              <a:off x="1866900" y="2408238"/>
              <a:ext cx="22225" cy="9525"/>
            </a:xfrm>
            <a:custGeom>
              <a:avLst/>
              <a:gdLst>
                <a:gd name="T0" fmla="*/ 0 w 62"/>
                <a:gd name="T1" fmla="*/ 0 h 28"/>
                <a:gd name="T2" fmla="*/ 0 w 62"/>
                <a:gd name="T3" fmla="*/ 19 h 28"/>
                <a:gd name="T4" fmla="*/ 61 w 62"/>
                <a:gd name="T5" fmla="*/ 27 h 28"/>
                <a:gd name="T6" fmla="*/ 61 w 62"/>
                <a:gd name="T7" fmla="*/ 8 h 28"/>
                <a:gd name="T8" fmla="*/ 0 w 62"/>
                <a:gd name="T9" fmla="*/ 0 h 28"/>
              </a:gdLst>
              <a:ahLst/>
              <a:cxnLst>
                <a:cxn ang="0">
                  <a:pos x="T0" y="T1"/>
                </a:cxn>
                <a:cxn ang="0">
                  <a:pos x="T2" y="T3"/>
                </a:cxn>
                <a:cxn ang="0">
                  <a:pos x="T4" y="T5"/>
                </a:cxn>
                <a:cxn ang="0">
                  <a:pos x="T6" y="T7"/>
                </a:cxn>
                <a:cxn ang="0">
                  <a:pos x="T8" y="T9"/>
                </a:cxn>
              </a:cxnLst>
              <a:rect l="0" t="0" r="r" b="b"/>
              <a:pathLst>
                <a:path w="62" h="28">
                  <a:moveTo>
                    <a:pt x="0" y="0"/>
                  </a:moveTo>
                  <a:lnTo>
                    <a:pt x="0" y="19"/>
                  </a:lnTo>
                  <a:lnTo>
                    <a:pt x="61" y="27"/>
                  </a:lnTo>
                  <a:lnTo>
                    <a:pt x="61" y="8"/>
                  </a:lnTo>
                  <a:lnTo>
                    <a:pt x="0"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3" name="Freeform 41"/>
            <p:cNvSpPr>
              <a:spLocks noChangeArrowheads="1"/>
            </p:cNvSpPr>
            <p:nvPr/>
          </p:nvSpPr>
          <p:spPr bwMode="auto">
            <a:xfrm>
              <a:off x="809625" y="2447925"/>
              <a:ext cx="1030288" cy="520700"/>
            </a:xfrm>
            <a:custGeom>
              <a:avLst/>
              <a:gdLst>
                <a:gd name="T0" fmla="*/ 11 w 2863"/>
                <a:gd name="T1" fmla="*/ 1433 h 1445"/>
                <a:gd name="T2" fmla="*/ 0 w 2863"/>
                <a:gd name="T3" fmla="*/ 1421 h 1445"/>
                <a:gd name="T4" fmla="*/ 0 w 2863"/>
                <a:gd name="T5" fmla="*/ 0 h 1445"/>
                <a:gd name="T6" fmla="*/ 2862 w 2863"/>
                <a:gd name="T7" fmla="*/ 0 h 1445"/>
                <a:gd name="T8" fmla="*/ 2862 w 2863"/>
                <a:gd name="T9" fmla="*/ 1444 h 1445"/>
                <a:gd name="T10" fmla="*/ 2471 w 2863"/>
                <a:gd name="T11" fmla="*/ 1444 h 1445"/>
                <a:gd name="T12" fmla="*/ 2460 w 2863"/>
                <a:gd name="T13" fmla="*/ 1433 h 1445"/>
                <a:gd name="T14" fmla="*/ 2460 w 2863"/>
                <a:gd name="T15" fmla="*/ 1244 h 1445"/>
                <a:gd name="T16" fmla="*/ 1873 w 2863"/>
                <a:gd name="T17" fmla="*/ 1244 h 1445"/>
                <a:gd name="T18" fmla="*/ 1846 w 2863"/>
                <a:gd name="T19" fmla="*/ 1271 h 1445"/>
                <a:gd name="T20" fmla="*/ 1846 w 2863"/>
                <a:gd name="T21" fmla="*/ 1421 h 1445"/>
                <a:gd name="T22" fmla="*/ 1834 w 2863"/>
                <a:gd name="T23" fmla="*/ 1433 h 1445"/>
                <a:gd name="T24" fmla="*/ 1525 w 2863"/>
                <a:gd name="T25" fmla="*/ 1433 h 1445"/>
                <a:gd name="T26" fmla="*/ 1513 w 2863"/>
                <a:gd name="T27" fmla="*/ 1421 h 1445"/>
                <a:gd name="T28" fmla="*/ 1513 w 2863"/>
                <a:gd name="T29" fmla="*/ 1267 h 1445"/>
                <a:gd name="T30" fmla="*/ 1494 w 2863"/>
                <a:gd name="T31" fmla="*/ 1248 h 1445"/>
                <a:gd name="T32" fmla="*/ 1476 w 2863"/>
                <a:gd name="T33" fmla="*/ 1267 h 1445"/>
                <a:gd name="T34" fmla="*/ 1476 w 2863"/>
                <a:gd name="T35" fmla="*/ 1421 h 1445"/>
                <a:gd name="T36" fmla="*/ 1464 w 2863"/>
                <a:gd name="T37" fmla="*/ 1433 h 1445"/>
                <a:gd name="T38" fmla="*/ 404 w 2863"/>
                <a:gd name="T39" fmla="*/ 1433 h 1445"/>
                <a:gd name="T40" fmla="*/ 393 w 2863"/>
                <a:gd name="T41" fmla="*/ 1421 h 1445"/>
                <a:gd name="T42" fmla="*/ 393 w 2863"/>
                <a:gd name="T43" fmla="*/ 1267 h 1445"/>
                <a:gd name="T44" fmla="*/ 374 w 2863"/>
                <a:gd name="T45" fmla="*/ 1248 h 1445"/>
                <a:gd name="T46" fmla="*/ 355 w 2863"/>
                <a:gd name="T47" fmla="*/ 1267 h 1445"/>
                <a:gd name="T48" fmla="*/ 355 w 2863"/>
                <a:gd name="T49" fmla="*/ 1421 h 1445"/>
                <a:gd name="T50" fmla="*/ 344 w 2863"/>
                <a:gd name="T51" fmla="*/ 1433 h 1445"/>
                <a:gd name="T52" fmla="*/ 11 w 2863"/>
                <a:gd name="T53" fmla="*/ 1433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63" h="1445">
                  <a:moveTo>
                    <a:pt x="11" y="1433"/>
                  </a:moveTo>
                  <a:cubicBezTo>
                    <a:pt x="5" y="1433"/>
                    <a:pt x="0" y="1428"/>
                    <a:pt x="0" y="1421"/>
                  </a:cubicBezTo>
                  <a:lnTo>
                    <a:pt x="0" y="0"/>
                  </a:lnTo>
                  <a:lnTo>
                    <a:pt x="2862" y="0"/>
                  </a:lnTo>
                  <a:lnTo>
                    <a:pt x="2862" y="1444"/>
                  </a:lnTo>
                  <a:lnTo>
                    <a:pt x="2471" y="1444"/>
                  </a:lnTo>
                  <a:cubicBezTo>
                    <a:pt x="2465" y="1444"/>
                    <a:pt x="2460" y="1439"/>
                    <a:pt x="2460" y="1433"/>
                  </a:cubicBezTo>
                  <a:lnTo>
                    <a:pt x="2460" y="1244"/>
                  </a:lnTo>
                  <a:cubicBezTo>
                    <a:pt x="2460" y="1244"/>
                    <a:pt x="1888" y="1244"/>
                    <a:pt x="1873" y="1244"/>
                  </a:cubicBezTo>
                  <a:cubicBezTo>
                    <a:pt x="1858" y="1244"/>
                    <a:pt x="1846" y="1256"/>
                    <a:pt x="1846" y="1271"/>
                  </a:cubicBezTo>
                  <a:lnTo>
                    <a:pt x="1846" y="1421"/>
                  </a:lnTo>
                  <a:cubicBezTo>
                    <a:pt x="1846" y="1428"/>
                    <a:pt x="1841" y="1433"/>
                    <a:pt x="1834" y="1433"/>
                  </a:cubicBezTo>
                  <a:lnTo>
                    <a:pt x="1525" y="1433"/>
                  </a:lnTo>
                  <a:cubicBezTo>
                    <a:pt x="1519" y="1433"/>
                    <a:pt x="1513" y="1428"/>
                    <a:pt x="1513" y="1421"/>
                  </a:cubicBezTo>
                  <a:lnTo>
                    <a:pt x="1513" y="1267"/>
                  </a:lnTo>
                  <a:cubicBezTo>
                    <a:pt x="1513" y="1256"/>
                    <a:pt x="1505" y="1248"/>
                    <a:pt x="1494" y="1248"/>
                  </a:cubicBezTo>
                  <a:cubicBezTo>
                    <a:pt x="1483" y="1248"/>
                    <a:pt x="1476" y="1256"/>
                    <a:pt x="1476" y="1267"/>
                  </a:cubicBezTo>
                  <a:lnTo>
                    <a:pt x="1476" y="1421"/>
                  </a:lnTo>
                  <a:cubicBezTo>
                    <a:pt x="1476" y="1428"/>
                    <a:pt x="1470" y="1433"/>
                    <a:pt x="1464" y="1433"/>
                  </a:cubicBezTo>
                  <a:lnTo>
                    <a:pt x="404" y="1433"/>
                  </a:lnTo>
                  <a:cubicBezTo>
                    <a:pt x="398" y="1433"/>
                    <a:pt x="393" y="1428"/>
                    <a:pt x="393" y="1421"/>
                  </a:cubicBezTo>
                  <a:lnTo>
                    <a:pt x="393" y="1267"/>
                  </a:lnTo>
                  <a:cubicBezTo>
                    <a:pt x="393" y="1256"/>
                    <a:pt x="385" y="1248"/>
                    <a:pt x="374" y="1248"/>
                  </a:cubicBezTo>
                  <a:cubicBezTo>
                    <a:pt x="363" y="1248"/>
                    <a:pt x="355" y="1256"/>
                    <a:pt x="355" y="1267"/>
                  </a:cubicBezTo>
                  <a:lnTo>
                    <a:pt x="355" y="1421"/>
                  </a:lnTo>
                  <a:cubicBezTo>
                    <a:pt x="355" y="1428"/>
                    <a:pt x="350" y="1433"/>
                    <a:pt x="344" y="1433"/>
                  </a:cubicBezTo>
                  <a:lnTo>
                    <a:pt x="11" y="143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4" name="Freeform 42"/>
            <p:cNvSpPr>
              <a:spLocks noChangeArrowheads="1"/>
            </p:cNvSpPr>
            <p:nvPr/>
          </p:nvSpPr>
          <p:spPr bwMode="auto">
            <a:xfrm>
              <a:off x="809625" y="2901950"/>
              <a:ext cx="128588" cy="61913"/>
            </a:xfrm>
            <a:custGeom>
              <a:avLst/>
              <a:gdLst>
                <a:gd name="T0" fmla="*/ 11 w 356"/>
                <a:gd name="T1" fmla="*/ 171 h 172"/>
                <a:gd name="T2" fmla="*/ 0 w 356"/>
                <a:gd name="T3" fmla="*/ 159 h 172"/>
                <a:gd name="T4" fmla="*/ 0 w 356"/>
                <a:gd name="T5" fmla="*/ 0 h 172"/>
                <a:gd name="T6" fmla="*/ 355 w 356"/>
                <a:gd name="T7" fmla="*/ 0 h 172"/>
                <a:gd name="T8" fmla="*/ 355 w 356"/>
                <a:gd name="T9" fmla="*/ 159 h 172"/>
                <a:gd name="T10" fmla="*/ 344 w 356"/>
                <a:gd name="T11" fmla="*/ 171 h 172"/>
                <a:gd name="T12" fmla="*/ 11 w 356"/>
                <a:gd name="T13" fmla="*/ 171 h 172"/>
              </a:gdLst>
              <a:ahLst/>
              <a:cxnLst>
                <a:cxn ang="0">
                  <a:pos x="T0" y="T1"/>
                </a:cxn>
                <a:cxn ang="0">
                  <a:pos x="T2" y="T3"/>
                </a:cxn>
                <a:cxn ang="0">
                  <a:pos x="T4" y="T5"/>
                </a:cxn>
                <a:cxn ang="0">
                  <a:pos x="T6" y="T7"/>
                </a:cxn>
                <a:cxn ang="0">
                  <a:pos x="T8" y="T9"/>
                </a:cxn>
                <a:cxn ang="0">
                  <a:pos x="T10" y="T11"/>
                </a:cxn>
                <a:cxn ang="0">
                  <a:pos x="T12" y="T13"/>
                </a:cxn>
              </a:cxnLst>
              <a:rect l="0" t="0" r="r" b="b"/>
              <a:pathLst>
                <a:path w="356" h="172">
                  <a:moveTo>
                    <a:pt x="11" y="171"/>
                  </a:moveTo>
                  <a:cubicBezTo>
                    <a:pt x="5" y="171"/>
                    <a:pt x="0" y="166"/>
                    <a:pt x="0" y="159"/>
                  </a:cubicBezTo>
                  <a:lnTo>
                    <a:pt x="0" y="0"/>
                  </a:lnTo>
                  <a:lnTo>
                    <a:pt x="355" y="0"/>
                  </a:lnTo>
                  <a:lnTo>
                    <a:pt x="355" y="159"/>
                  </a:lnTo>
                  <a:cubicBezTo>
                    <a:pt x="355" y="166"/>
                    <a:pt x="350" y="171"/>
                    <a:pt x="344" y="171"/>
                  </a:cubicBezTo>
                  <a:lnTo>
                    <a:pt x="11" y="171"/>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5" name="Freeform 43"/>
            <p:cNvSpPr>
              <a:spLocks noChangeArrowheads="1"/>
            </p:cNvSpPr>
            <p:nvPr/>
          </p:nvSpPr>
          <p:spPr bwMode="auto">
            <a:xfrm>
              <a:off x="950913" y="2901950"/>
              <a:ext cx="390525" cy="61913"/>
            </a:xfrm>
            <a:custGeom>
              <a:avLst/>
              <a:gdLst>
                <a:gd name="T0" fmla="*/ 11 w 1084"/>
                <a:gd name="T1" fmla="*/ 171 h 172"/>
                <a:gd name="T2" fmla="*/ 0 w 1084"/>
                <a:gd name="T3" fmla="*/ 159 h 172"/>
                <a:gd name="T4" fmla="*/ 0 w 1084"/>
                <a:gd name="T5" fmla="*/ 0 h 172"/>
                <a:gd name="T6" fmla="*/ 1083 w 1084"/>
                <a:gd name="T7" fmla="*/ 0 h 172"/>
                <a:gd name="T8" fmla="*/ 1083 w 1084"/>
                <a:gd name="T9" fmla="*/ 159 h 172"/>
                <a:gd name="T10" fmla="*/ 1071 w 1084"/>
                <a:gd name="T11" fmla="*/ 171 h 172"/>
                <a:gd name="T12" fmla="*/ 11 w 1084"/>
                <a:gd name="T13" fmla="*/ 171 h 172"/>
              </a:gdLst>
              <a:ahLst/>
              <a:cxnLst>
                <a:cxn ang="0">
                  <a:pos x="T0" y="T1"/>
                </a:cxn>
                <a:cxn ang="0">
                  <a:pos x="T2" y="T3"/>
                </a:cxn>
                <a:cxn ang="0">
                  <a:pos x="T4" y="T5"/>
                </a:cxn>
                <a:cxn ang="0">
                  <a:pos x="T6" y="T7"/>
                </a:cxn>
                <a:cxn ang="0">
                  <a:pos x="T8" y="T9"/>
                </a:cxn>
                <a:cxn ang="0">
                  <a:pos x="T10" y="T11"/>
                </a:cxn>
                <a:cxn ang="0">
                  <a:pos x="T12" y="T13"/>
                </a:cxn>
              </a:cxnLst>
              <a:rect l="0" t="0" r="r" b="b"/>
              <a:pathLst>
                <a:path w="1084" h="172">
                  <a:moveTo>
                    <a:pt x="11" y="171"/>
                  </a:moveTo>
                  <a:cubicBezTo>
                    <a:pt x="5" y="171"/>
                    <a:pt x="0" y="166"/>
                    <a:pt x="0" y="159"/>
                  </a:cubicBezTo>
                  <a:lnTo>
                    <a:pt x="0" y="0"/>
                  </a:lnTo>
                  <a:lnTo>
                    <a:pt x="1083" y="0"/>
                  </a:lnTo>
                  <a:lnTo>
                    <a:pt x="1083" y="159"/>
                  </a:lnTo>
                  <a:cubicBezTo>
                    <a:pt x="1083" y="166"/>
                    <a:pt x="1077" y="171"/>
                    <a:pt x="1071" y="171"/>
                  </a:cubicBezTo>
                  <a:lnTo>
                    <a:pt x="11" y="171"/>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6" name="Freeform 44"/>
            <p:cNvSpPr>
              <a:spLocks noChangeArrowheads="1"/>
            </p:cNvSpPr>
            <p:nvPr/>
          </p:nvSpPr>
          <p:spPr bwMode="auto">
            <a:xfrm>
              <a:off x="1354138" y="2901950"/>
              <a:ext cx="120650" cy="61913"/>
            </a:xfrm>
            <a:custGeom>
              <a:avLst/>
              <a:gdLst>
                <a:gd name="T0" fmla="*/ 333 w 334"/>
                <a:gd name="T1" fmla="*/ 0 h 172"/>
                <a:gd name="T2" fmla="*/ 333 w 334"/>
                <a:gd name="T3" fmla="*/ 159 h 172"/>
                <a:gd name="T4" fmla="*/ 321 w 334"/>
                <a:gd name="T5" fmla="*/ 171 h 172"/>
                <a:gd name="T6" fmla="*/ 12 w 334"/>
                <a:gd name="T7" fmla="*/ 171 h 172"/>
                <a:gd name="T8" fmla="*/ 0 w 334"/>
                <a:gd name="T9" fmla="*/ 159 h 172"/>
                <a:gd name="T10" fmla="*/ 0 w 334"/>
                <a:gd name="T11" fmla="*/ 0 h 172"/>
                <a:gd name="T12" fmla="*/ 333 w 334"/>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334" h="172">
                  <a:moveTo>
                    <a:pt x="333" y="0"/>
                  </a:moveTo>
                  <a:lnTo>
                    <a:pt x="333" y="159"/>
                  </a:lnTo>
                  <a:cubicBezTo>
                    <a:pt x="333" y="166"/>
                    <a:pt x="328" y="171"/>
                    <a:pt x="321" y="171"/>
                  </a:cubicBezTo>
                  <a:lnTo>
                    <a:pt x="12" y="171"/>
                  </a:lnTo>
                  <a:cubicBezTo>
                    <a:pt x="6" y="171"/>
                    <a:pt x="0" y="166"/>
                    <a:pt x="0" y="159"/>
                  </a:cubicBezTo>
                  <a:lnTo>
                    <a:pt x="0" y="0"/>
                  </a:lnTo>
                  <a:lnTo>
                    <a:pt x="333" y="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7" name="Freeform 45"/>
            <p:cNvSpPr>
              <a:spLocks noChangeArrowheads="1"/>
            </p:cNvSpPr>
            <p:nvPr/>
          </p:nvSpPr>
          <p:spPr bwMode="auto">
            <a:xfrm>
              <a:off x="1306513" y="2595563"/>
              <a:ext cx="119062" cy="96837"/>
            </a:xfrm>
            <a:custGeom>
              <a:avLst/>
              <a:gdLst>
                <a:gd name="T0" fmla="*/ 166 w 332"/>
                <a:gd name="T1" fmla="*/ 270 h 271"/>
                <a:gd name="T2" fmla="*/ 0 w 332"/>
                <a:gd name="T3" fmla="*/ 270 h 271"/>
                <a:gd name="T4" fmla="*/ 0 w 332"/>
                <a:gd name="T5" fmla="*/ 0 h 271"/>
                <a:gd name="T6" fmla="*/ 331 w 332"/>
                <a:gd name="T7" fmla="*/ 0 h 271"/>
                <a:gd name="T8" fmla="*/ 331 w 332"/>
                <a:gd name="T9" fmla="*/ 270 h 271"/>
                <a:gd name="T10" fmla="*/ 166 w 332"/>
                <a:gd name="T11" fmla="*/ 270 h 271"/>
              </a:gdLst>
              <a:ahLst/>
              <a:cxnLst>
                <a:cxn ang="0">
                  <a:pos x="T0" y="T1"/>
                </a:cxn>
                <a:cxn ang="0">
                  <a:pos x="T2" y="T3"/>
                </a:cxn>
                <a:cxn ang="0">
                  <a:pos x="T4" y="T5"/>
                </a:cxn>
                <a:cxn ang="0">
                  <a:pos x="T6" y="T7"/>
                </a:cxn>
                <a:cxn ang="0">
                  <a:pos x="T8" y="T9"/>
                </a:cxn>
                <a:cxn ang="0">
                  <a:pos x="T10" y="T11"/>
                </a:cxn>
              </a:cxnLst>
              <a:rect l="0" t="0" r="r" b="b"/>
              <a:pathLst>
                <a:path w="332" h="271">
                  <a:moveTo>
                    <a:pt x="166" y="270"/>
                  </a:moveTo>
                  <a:lnTo>
                    <a:pt x="0" y="270"/>
                  </a:lnTo>
                  <a:lnTo>
                    <a:pt x="0" y="0"/>
                  </a:lnTo>
                  <a:lnTo>
                    <a:pt x="331" y="0"/>
                  </a:lnTo>
                  <a:lnTo>
                    <a:pt x="331" y="270"/>
                  </a:lnTo>
                  <a:lnTo>
                    <a:pt x="166" y="27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8" name="Freeform 46"/>
            <p:cNvSpPr>
              <a:spLocks noChangeArrowheads="1"/>
            </p:cNvSpPr>
            <p:nvPr/>
          </p:nvSpPr>
          <p:spPr bwMode="auto">
            <a:xfrm>
              <a:off x="809625" y="2543175"/>
              <a:ext cx="98425" cy="149225"/>
            </a:xfrm>
            <a:custGeom>
              <a:avLst/>
              <a:gdLst>
                <a:gd name="T0" fmla="*/ 136 w 272"/>
                <a:gd name="T1" fmla="*/ 414 h 415"/>
                <a:gd name="T2" fmla="*/ 0 w 272"/>
                <a:gd name="T3" fmla="*/ 414 h 415"/>
                <a:gd name="T4" fmla="*/ 0 w 272"/>
                <a:gd name="T5" fmla="*/ 0 h 415"/>
                <a:gd name="T6" fmla="*/ 271 w 272"/>
                <a:gd name="T7" fmla="*/ 0 h 415"/>
                <a:gd name="T8" fmla="*/ 271 w 272"/>
                <a:gd name="T9" fmla="*/ 414 h 415"/>
                <a:gd name="T10" fmla="*/ 136 w 272"/>
                <a:gd name="T11" fmla="*/ 414 h 415"/>
              </a:gdLst>
              <a:ahLst/>
              <a:cxnLst>
                <a:cxn ang="0">
                  <a:pos x="T0" y="T1"/>
                </a:cxn>
                <a:cxn ang="0">
                  <a:pos x="T2" y="T3"/>
                </a:cxn>
                <a:cxn ang="0">
                  <a:pos x="T4" y="T5"/>
                </a:cxn>
                <a:cxn ang="0">
                  <a:pos x="T6" y="T7"/>
                </a:cxn>
                <a:cxn ang="0">
                  <a:pos x="T8" y="T9"/>
                </a:cxn>
                <a:cxn ang="0">
                  <a:pos x="T10" y="T11"/>
                </a:cxn>
              </a:cxnLst>
              <a:rect l="0" t="0" r="r" b="b"/>
              <a:pathLst>
                <a:path w="272" h="415">
                  <a:moveTo>
                    <a:pt x="136" y="414"/>
                  </a:moveTo>
                  <a:lnTo>
                    <a:pt x="0" y="414"/>
                  </a:lnTo>
                  <a:lnTo>
                    <a:pt x="0" y="0"/>
                  </a:lnTo>
                  <a:lnTo>
                    <a:pt x="271" y="0"/>
                  </a:lnTo>
                  <a:lnTo>
                    <a:pt x="271" y="414"/>
                  </a:lnTo>
                  <a:lnTo>
                    <a:pt x="136" y="41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19" name="Freeform 47"/>
            <p:cNvSpPr>
              <a:spLocks noChangeArrowheads="1"/>
            </p:cNvSpPr>
            <p:nvPr/>
          </p:nvSpPr>
          <p:spPr bwMode="auto">
            <a:xfrm>
              <a:off x="809625" y="2706688"/>
              <a:ext cx="98425" cy="149225"/>
            </a:xfrm>
            <a:custGeom>
              <a:avLst/>
              <a:gdLst>
                <a:gd name="T0" fmla="*/ 136 w 272"/>
                <a:gd name="T1" fmla="*/ 412 h 413"/>
                <a:gd name="T2" fmla="*/ 0 w 272"/>
                <a:gd name="T3" fmla="*/ 412 h 413"/>
                <a:gd name="T4" fmla="*/ 0 w 272"/>
                <a:gd name="T5" fmla="*/ 0 h 413"/>
                <a:gd name="T6" fmla="*/ 271 w 272"/>
                <a:gd name="T7" fmla="*/ 0 h 413"/>
                <a:gd name="T8" fmla="*/ 271 w 272"/>
                <a:gd name="T9" fmla="*/ 412 h 413"/>
                <a:gd name="T10" fmla="*/ 136 w 272"/>
                <a:gd name="T11" fmla="*/ 412 h 413"/>
              </a:gdLst>
              <a:ahLst/>
              <a:cxnLst>
                <a:cxn ang="0">
                  <a:pos x="T0" y="T1"/>
                </a:cxn>
                <a:cxn ang="0">
                  <a:pos x="T2" y="T3"/>
                </a:cxn>
                <a:cxn ang="0">
                  <a:pos x="T4" y="T5"/>
                </a:cxn>
                <a:cxn ang="0">
                  <a:pos x="T6" y="T7"/>
                </a:cxn>
                <a:cxn ang="0">
                  <a:pos x="T8" y="T9"/>
                </a:cxn>
                <a:cxn ang="0">
                  <a:pos x="T10" y="T11"/>
                </a:cxn>
              </a:cxnLst>
              <a:rect l="0" t="0" r="r" b="b"/>
              <a:pathLst>
                <a:path w="272" h="413">
                  <a:moveTo>
                    <a:pt x="136" y="412"/>
                  </a:moveTo>
                  <a:lnTo>
                    <a:pt x="0" y="412"/>
                  </a:lnTo>
                  <a:lnTo>
                    <a:pt x="0" y="0"/>
                  </a:lnTo>
                  <a:lnTo>
                    <a:pt x="271" y="0"/>
                  </a:lnTo>
                  <a:lnTo>
                    <a:pt x="271" y="412"/>
                  </a:lnTo>
                  <a:lnTo>
                    <a:pt x="136" y="412"/>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0" name="Freeform 48"/>
            <p:cNvSpPr>
              <a:spLocks noChangeArrowheads="1"/>
            </p:cNvSpPr>
            <p:nvPr/>
          </p:nvSpPr>
          <p:spPr bwMode="auto">
            <a:xfrm>
              <a:off x="987425" y="2617788"/>
              <a:ext cx="31750" cy="117475"/>
            </a:xfrm>
            <a:custGeom>
              <a:avLst/>
              <a:gdLst>
                <a:gd name="T0" fmla="*/ 44 w 90"/>
                <a:gd name="T1" fmla="*/ 326 h 327"/>
                <a:gd name="T2" fmla="*/ 0 w 90"/>
                <a:gd name="T3" fmla="*/ 326 h 327"/>
                <a:gd name="T4" fmla="*/ 0 w 90"/>
                <a:gd name="T5" fmla="*/ 0 h 327"/>
                <a:gd name="T6" fmla="*/ 89 w 90"/>
                <a:gd name="T7" fmla="*/ 0 h 327"/>
                <a:gd name="T8" fmla="*/ 89 w 90"/>
                <a:gd name="T9" fmla="*/ 326 h 327"/>
                <a:gd name="T10" fmla="*/ 44 w 90"/>
                <a:gd name="T11" fmla="*/ 326 h 327"/>
              </a:gdLst>
              <a:ahLst/>
              <a:cxnLst>
                <a:cxn ang="0">
                  <a:pos x="T0" y="T1"/>
                </a:cxn>
                <a:cxn ang="0">
                  <a:pos x="T2" y="T3"/>
                </a:cxn>
                <a:cxn ang="0">
                  <a:pos x="T4" y="T5"/>
                </a:cxn>
                <a:cxn ang="0">
                  <a:pos x="T6" y="T7"/>
                </a:cxn>
                <a:cxn ang="0">
                  <a:pos x="T8" y="T9"/>
                </a:cxn>
                <a:cxn ang="0">
                  <a:pos x="T10" y="T11"/>
                </a:cxn>
              </a:cxnLst>
              <a:rect l="0" t="0" r="r" b="b"/>
              <a:pathLst>
                <a:path w="90" h="327">
                  <a:moveTo>
                    <a:pt x="44" y="326"/>
                  </a:moveTo>
                  <a:lnTo>
                    <a:pt x="0" y="326"/>
                  </a:lnTo>
                  <a:lnTo>
                    <a:pt x="0" y="0"/>
                  </a:lnTo>
                  <a:lnTo>
                    <a:pt x="89" y="0"/>
                  </a:lnTo>
                  <a:lnTo>
                    <a:pt x="89" y="326"/>
                  </a:lnTo>
                  <a:lnTo>
                    <a:pt x="44" y="326"/>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1" name="Freeform 49"/>
            <p:cNvSpPr>
              <a:spLocks noChangeArrowheads="1"/>
            </p:cNvSpPr>
            <p:nvPr/>
          </p:nvSpPr>
          <p:spPr bwMode="auto">
            <a:xfrm>
              <a:off x="1466850" y="2592388"/>
              <a:ext cx="31750" cy="117475"/>
            </a:xfrm>
            <a:custGeom>
              <a:avLst/>
              <a:gdLst>
                <a:gd name="T0" fmla="*/ 44 w 90"/>
                <a:gd name="T1" fmla="*/ 327 h 328"/>
                <a:gd name="T2" fmla="*/ 0 w 90"/>
                <a:gd name="T3" fmla="*/ 327 h 328"/>
                <a:gd name="T4" fmla="*/ 0 w 90"/>
                <a:gd name="T5" fmla="*/ 0 h 328"/>
                <a:gd name="T6" fmla="*/ 89 w 90"/>
                <a:gd name="T7" fmla="*/ 0 h 328"/>
                <a:gd name="T8" fmla="*/ 89 w 90"/>
                <a:gd name="T9" fmla="*/ 327 h 328"/>
                <a:gd name="T10" fmla="*/ 44 w 90"/>
                <a:gd name="T11" fmla="*/ 327 h 328"/>
              </a:gdLst>
              <a:ahLst/>
              <a:cxnLst>
                <a:cxn ang="0">
                  <a:pos x="T0" y="T1"/>
                </a:cxn>
                <a:cxn ang="0">
                  <a:pos x="T2" y="T3"/>
                </a:cxn>
                <a:cxn ang="0">
                  <a:pos x="T4" y="T5"/>
                </a:cxn>
                <a:cxn ang="0">
                  <a:pos x="T6" y="T7"/>
                </a:cxn>
                <a:cxn ang="0">
                  <a:pos x="T8" y="T9"/>
                </a:cxn>
                <a:cxn ang="0">
                  <a:pos x="T10" y="T11"/>
                </a:cxn>
              </a:cxnLst>
              <a:rect l="0" t="0" r="r" b="b"/>
              <a:pathLst>
                <a:path w="90" h="328">
                  <a:moveTo>
                    <a:pt x="44" y="327"/>
                  </a:moveTo>
                  <a:lnTo>
                    <a:pt x="0" y="327"/>
                  </a:lnTo>
                  <a:lnTo>
                    <a:pt x="0" y="0"/>
                  </a:lnTo>
                  <a:lnTo>
                    <a:pt x="89" y="0"/>
                  </a:lnTo>
                  <a:lnTo>
                    <a:pt x="89" y="327"/>
                  </a:lnTo>
                  <a:lnTo>
                    <a:pt x="44" y="327"/>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2" name="Freeform 50"/>
            <p:cNvSpPr>
              <a:spLocks noChangeArrowheads="1"/>
            </p:cNvSpPr>
            <p:nvPr/>
          </p:nvSpPr>
          <p:spPr bwMode="auto">
            <a:xfrm>
              <a:off x="1046163" y="2547938"/>
              <a:ext cx="90487" cy="31750"/>
            </a:xfrm>
            <a:custGeom>
              <a:avLst/>
              <a:gdLst>
                <a:gd name="T0" fmla="*/ 125 w 251"/>
                <a:gd name="T1" fmla="*/ 89 h 90"/>
                <a:gd name="T2" fmla="*/ 0 w 251"/>
                <a:gd name="T3" fmla="*/ 89 h 90"/>
                <a:gd name="T4" fmla="*/ 0 w 251"/>
                <a:gd name="T5" fmla="*/ 0 h 90"/>
                <a:gd name="T6" fmla="*/ 250 w 251"/>
                <a:gd name="T7" fmla="*/ 0 h 90"/>
                <a:gd name="T8" fmla="*/ 250 w 251"/>
                <a:gd name="T9" fmla="*/ 89 h 90"/>
                <a:gd name="T10" fmla="*/ 125 w 251"/>
                <a:gd name="T11" fmla="*/ 89 h 90"/>
              </a:gdLst>
              <a:ahLst/>
              <a:cxnLst>
                <a:cxn ang="0">
                  <a:pos x="T0" y="T1"/>
                </a:cxn>
                <a:cxn ang="0">
                  <a:pos x="T2" y="T3"/>
                </a:cxn>
                <a:cxn ang="0">
                  <a:pos x="T4" y="T5"/>
                </a:cxn>
                <a:cxn ang="0">
                  <a:pos x="T6" y="T7"/>
                </a:cxn>
                <a:cxn ang="0">
                  <a:pos x="T8" y="T9"/>
                </a:cxn>
                <a:cxn ang="0">
                  <a:pos x="T10" y="T11"/>
                </a:cxn>
              </a:cxnLst>
              <a:rect l="0" t="0" r="r" b="b"/>
              <a:pathLst>
                <a:path w="251" h="90">
                  <a:moveTo>
                    <a:pt x="125" y="89"/>
                  </a:moveTo>
                  <a:lnTo>
                    <a:pt x="0" y="89"/>
                  </a:lnTo>
                  <a:lnTo>
                    <a:pt x="0" y="0"/>
                  </a:lnTo>
                  <a:lnTo>
                    <a:pt x="250" y="0"/>
                  </a:lnTo>
                  <a:lnTo>
                    <a:pt x="250" y="89"/>
                  </a:lnTo>
                  <a:lnTo>
                    <a:pt x="125" y="8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3" name="Freeform 51"/>
            <p:cNvSpPr>
              <a:spLocks noChangeArrowheads="1"/>
            </p:cNvSpPr>
            <p:nvPr/>
          </p:nvSpPr>
          <p:spPr bwMode="auto">
            <a:xfrm>
              <a:off x="1473200" y="2828925"/>
              <a:ext cx="55563" cy="55563"/>
            </a:xfrm>
            <a:custGeom>
              <a:avLst/>
              <a:gdLst>
                <a:gd name="T0" fmla="*/ 154 w 155"/>
                <a:gd name="T1" fmla="*/ 77 h 154"/>
                <a:gd name="T2" fmla="*/ 143 w 155"/>
                <a:gd name="T3" fmla="*/ 115 h 154"/>
                <a:gd name="T4" fmla="*/ 115 w 155"/>
                <a:gd name="T5" fmla="*/ 143 h 154"/>
                <a:gd name="T6" fmla="*/ 77 w 155"/>
                <a:gd name="T7" fmla="*/ 153 h 154"/>
                <a:gd name="T8" fmla="*/ 38 w 155"/>
                <a:gd name="T9" fmla="*/ 143 h 154"/>
                <a:gd name="T10" fmla="*/ 10 w 155"/>
                <a:gd name="T11" fmla="*/ 115 h 154"/>
                <a:gd name="T12" fmla="*/ 0 w 155"/>
                <a:gd name="T13" fmla="*/ 77 h 154"/>
                <a:gd name="T14" fmla="*/ 10 w 155"/>
                <a:gd name="T15" fmla="*/ 38 h 154"/>
                <a:gd name="T16" fmla="*/ 38 w 155"/>
                <a:gd name="T17" fmla="*/ 10 h 154"/>
                <a:gd name="T18" fmla="*/ 77 w 155"/>
                <a:gd name="T19" fmla="*/ 0 h 154"/>
                <a:gd name="T20" fmla="*/ 115 w 155"/>
                <a:gd name="T21" fmla="*/ 10 h 154"/>
                <a:gd name="T22" fmla="*/ 143 w 155"/>
                <a:gd name="T23" fmla="*/ 38 h 154"/>
                <a:gd name="T24" fmla="*/ 154 w 155"/>
                <a:gd name="T25"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54">
                  <a:moveTo>
                    <a:pt x="154" y="77"/>
                  </a:moveTo>
                  <a:cubicBezTo>
                    <a:pt x="154" y="91"/>
                    <a:pt x="150" y="103"/>
                    <a:pt x="143" y="115"/>
                  </a:cubicBezTo>
                  <a:cubicBezTo>
                    <a:pt x="136" y="127"/>
                    <a:pt x="127" y="136"/>
                    <a:pt x="115" y="143"/>
                  </a:cubicBezTo>
                  <a:cubicBezTo>
                    <a:pt x="103" y="150"/>
                    <a:pt x="91" y="153"/>
                    <a:pt x="77" y="153"/>
                  </a:cubicBezTo>
                  <a:cubicBezTo>
                    <a:pt x="63" y="153"/>
                    <a:pt x="51" y="150"/>
                    <a:pt x="38" y="143"/>
                  </a:cubicBezTo>
                  <a:cubicBezTo>
                    <a:pt x="25" y="136"/>
                    <a:pt x="17" y="127"/>
                    <a:pt x="10" y="115"/>
                  </a:cubicBezTo>
                  <a:cubicBezTo>
                    <a:pt x="3" y="103"/>
                    <a:pt x="0" y="91"/>
                    <a:pt x="0" y="77"/>
                  </a:cubicBezTo>
                  <a:cubicBezTo>
                    <a:pt x="0" y="63"/>
                    <a:pt x="3" y="50"/>
                    <a:pt x="10" y="38"/>
                  </a:cubicBezTo>
                  <a:cubicBezTo>
                    <a:pt x="17" y="26"/>
                    <a:pt x="26" y="17"/>
                    <a:pt x="38" y="10"/>
                  </a:cubicBezTo>
                  <a:cubicBezTo>
                    <a:pt x="50" y="3"/>
                    <a:pt x="63" y="0"/>
                    <a:pt x="77" y="0"/>
                  </a:cubicBezTo>
                  <a:cubicBezTo>
                    <a:pt x="91" y="0"/>
                    <a:pt x="103" y="3"/>
                    <a:pt x="115" y="10"/>
                  </a:cubicBezTo>
                  <a:cubicBezTo>
                    <a:pt x="127" y="17"/>
                    <a:pt x="136" y="26"/>
                    <a:pt x="143" y="38"/>
                  </a:cubicBezTo>
                  <a:cubicBezTo>
                    <a:pt x="150" y="50"/>
                    <a:pt x="154" y="62"/>
                    <a:pt x="154" y="7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4" name="Freeform 52"/>
            <p:cNvSpPr>
              <a:spLocks noChangeArrowheads="1"/>
            </p:cNvSpPr>
            <p:nvPr/>
          </p:nvSpPr>
          <p:spPr bwMode="auto">
            <a:xfrm>
              <a:off x="1473200" y="2765425"/>
              <a:ext cx="55563" cy="55563"/>
            </a:xfrm>
            <a:custGeom>
              <a:avLst/>
              <a:gdLst>
                <a:gd name="T0" fmla="*/ 154 w 155"/>
                <a:gd name="T1" fmla="*/ 77 h 155"/>
                <a:gd name="T2" fmla="*/ 143 w 155"/>
                <a:gd name="T3" fmla="*/ 115 h 155"/>
                <a:gd name="T4" fmla="*/ 115 w 155"/>
                <a:gd name="T5" fmla="*/ 143 h 155"/>
                <a:gd name="T6" fmla="*/ 77 w 155"/>
                <a:gd name="T7" fmla="*/ 154 h 155"/>
                <a:gd name="T8" fmla="*/ 38 w 155"/>
                <a:gd name="T9" fmla="*/ 143 h 155"/>
                <a:gd name="T10" fmla="*/ 10 w 155"/>
                <a:gd name="T11" fmla="*/ 115 h 155"/>
                <a:gd name="T12" fmla="*/ 0 w 155"/>
                <a:gd name="T13" fmla="*/ 77 h 155"/>
                <a:gd name="T14" fmla="*/ 10 w 155"/>
                <a:gd name="T15" fmla="*/ 38 h 155"/>
                <a:gd name="T16" fmla="*/ 38 w 155"/>
                <a:gd name="T17" fmla="*/ 10 h 155"/>
                <a:gd name="T18" fmla="*/ 77 w 155"/>
                <a:gd name="T19" fmla="*/ 0 h 155"/>
                <a:gd name="T20" fmla="*/ 115 w 155"/>
                <a:gd name="T21" fmla="*/ 10 h 155"/>
                <a:gd name="T22" fmla="*/ 143 w 155"/>
                <a:gd name="T23" fmla="*/ 38 h 155"/>
                <a:gd name="T24" fmla="*/ 154 w 155"/>
                <a:gd name="T25" fmla="*/ 7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55">
                  <a:moveTo>
                    <a:pt x="154" y="77"/>
                  </a:moveTo>
                  <a:cubicBezTo>
                    <a:pt x="154" y="91"/>
                    <a:pt x="150" y="103"/>
                    <a:pt x="143" y="115"/>
                  </a:cubicBezTo>
                  <a:cubicBezTo>
                    <a:pt x="136" y="127"/>
                    <a:pt x="127" y="136"/>
                    <a:pt x="115" y="143"/>
                  </a:cubicBezTo>
                  <a:cubicBezTo>
                    <a:pt x="103" y="150"/>
                    <a:pt x="91" y="154"/>
                    <a:pt x="77" y="154"/>
                  </a:cubicBezTo>
                  <a:cubicBezTo>
                    <a:pt x="63" y="154"/>
                    <a:pt x="51" y="150"/>
                    <a:pt x="38" y="143"/>
                  </a:cubicBezTo>
                  <a:cubicBezTo>
                    <a:pt x="25" y="136"/>
                    <a:pt x="17" y="127"/>
                    <a:pt x="10" y="115"/>
                  </a:cubicBezTo>
                  <a:cubicBezTo>
                    <a:pt x="3" y="103"/>
                    <a:pt x="0" y="91"/>
                    <a:pt x="0" y="77"/>
                  </a:cubicBezTo>
                  <a:cubicBezTo>
                    <a:pt x="0" y="63"/>
                    <a:pt x="3" y="51"/>
                    <a:pt x="10" y="38"/>
                  </a:cubicBezTo>
                  <a:cubicBezTo>
                    <a:pt x="17" y="25"/>
                    <a:pt x="26" y="17"/>
                    <a:pt x="38" y="10"/>
                  </a:cubicBezTo>
                  <a:cubicBezTo>
                    <a:pt x="50" y="3"/>
                    <a:pt x="63" y="0"/>
                    <a:pt x="77" y="0"/>
                  </a:cubicBezTo>
                  <a:cubicBezTo>
                    <a:pt x="91" y="0"/>
                    <a:pt x="103" y="3"/>
                    <a:pt x="115" y="10"/>
                  </a:cubicBezTo>
                  <a:cubicBezTo>
                    <a:pt x="127" y="17"/>
                    <a:pt x="136" y="26"/>
                    <a:pt x="143" y="38"/>
                  </a:cubicBezTo>
                  <a:cubicBezTo>
                    <a:pt x="150" y="50"/>
                    <a:pt x="154" y="63"/>
                    <a:pt x="154" y="7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5" name="Freeform 53"/>
            <p:cNvSpPr>
              <a:spLocks noChangeArrowheads="1"/>
            </p:cNvSpPr>
            <p:nvPr/>
          </p:nvSpPr>
          <p:spPr bwMode="auto">
            <a:xfrm>
              <a:off x="1473200" y="2703513"/>
              <a:ext cx="55563" cy="55562"/>
            </a:xfrm>
            <a:custGeom>
              <a:avLst/>
              <a:gdLst>
                <a:gd name="T0" fmla="*/ 154 w 155"/>
                <a:gd name="T1" fmla="*/ 77 h 154"/>
                <a:gd name="T2" fmla="*/ 143 w 155"/>
                <a:gd name="T3" fmla="*/ 115 h 154"/>
                <a:gd name="T4" fmla="*/ 115 w 155"/>
                <a:gd name="T5" fmla="*/ 142 h 154"/>
                <a:gd name="T6" fmla="*/ 77 w 155"/>
                <a:gd name="T7" fmla="*/ 153 h 154"/>
                <a:gd name="T8" fmla="*/ 38 w 155"/>
                <a:gd name="T9" fmla="*/ 142 h 154"/>
                <a:gd name="T10" fmla="*/ 10 w 155"/>
                <a:gd name="T11" fmla="*/ 115 h 154"/>
                <a:gd name="T12" fmla="*/ 0 w 155"/>
                <a:gd name="T13" fmla="*/ 77 h 154"/>
                <a:gd name="T14" fmla="*/ 10 w 155"/>
                <a:gd name="T15" fmla="*/ 39 h 154"/>
                <a:gd name="T16" fmla="*/ 38 w 155"/>
                <a:gd name="T17" fmla="*/ 10 h 154"/>
                <a:gd name="T18" fmla="*/ 77 w 155"/>
                <a:gd name="T19" fmla="*/ 0 h 154"/>
                <a:gd name="T20" fmla="*/ 115 w 155"/>
                <a:gd name="T21" fmla="*/ 10 h 154"/>
                <a:gd name="T22" fmla="*/ 143 w 155"/>
                <a:gd name="T23" fmla="*/ 39 h 154"/>
                <a:gd name="T24" fmla="*/ 154 w 155"/>
                <a:gd name="T25"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154">
                  <a:moveTo>
                    <a:pt x="154" y="77"/>
                  </a:moveTo>
                  <a:cubicBezTo>
                    <a:pt x="154" y="91"/>
                    <a:pt x="150" y="103"/>
                    <a:pt x="143" y="115"/>
                  </a:cubicBezTo>
                  <a:cubicBezTo>
                    <a:pt x="136" y="126"/>
                    <a:pt x="127" y="135"/>
                    <a:pt x="115" y="142"/>
                  </a:cubicBezTo>
                  <a:cubicBezTo>
                    <a:pt x="103" y="149"/>
                    <a:pt x="91" y="153"/>
                    <a:pt x="77" y="153"/>
                  </a:cubicBezTo>
                  <a:cubicBezTo>
                    <a:pt x="63" y="153"/>
                    <a:pt x="51" y="150"/>
                    <a:pt x="38" y="142"/>
                  </a:cubicBezTo>
                  <a:cubicBezTo>
                    <a:pt x="25" y="134"/>
                    <a:pt x="17" y="127"/>
                    <a:pt x="10" y="115"/>
                  </a:cubicBezTo>
                  <a:cubicBezTo>
                    <a:pt x="3" y="102"/>
                    <a:pt x="0" y="91"/>
                    <a:pt x="0" y="77"/>
                  </a:cubicBezTo>
                  <a:cubicBezTo>
                    <a:pt x="0" y="63"/>
                    <a:pt x="3" y="51"/>
                    <a:pt x="10" y="39"/>
                  </a:cubicBezTo>
                  <a:cubicBezTo>
                    <a:pt x="17" y="27"/>
                    <a:pt x="26" y="17"/>
                    <a:pt x="38" y="10"/>
                  </a:cubicBezTo>
                  <a:cubicBezTo>
                    <a:pt x="50" y="3"/>
                    <a:pt x="63" y="0"/>
                    <a:pt x="77" y="0"/>
                  </a:cubicBezTo>
                  <a:cubicBezTo>
                    <a:pt x="91" y="0"/>
                    <a:pt x="103" y="3"/>
                    <a:pt x="115" y="10"/>
                  </a:cubicBezTo>
                  <a:cubicBezTo>
                    <a:pt x="127" y="17"/>
                    <a:pt x="136" y="26"/>
                    <a:pt x="143" y="39"/>
                  </a:cubicBezTo>
                  <a:cubicBezTo>
                    <a:pt x="150" y="52"/>
                    <a:pt x="154" y="63"/>
                    <a:pt x="154" y="77"/>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26" name="Freeform 54"/>
            <p:cNvSpPr>
              <a:spLocks noChangeArrowheads="1"/>
            </p:cNvSpPr>
            <p:nvPr/>
          </p:nvSpPr>
          <p:spPr bwMode="auto">
            <a:xfrm>
              <a:off x="1065213" y="2652713"/>
              <a:ext cx="174625" cy="174625"/>
            </a:xfrm>
            <a:custGeom>
              <a:avLst/>
              <a:gdLst>
                <a:gd name="T0" fmla="*/ 362 w 484"/>
                <a:gd name="T1" fmla="*/ 121 h 483"/>
                <a:gd name="T2" fmla="*/ 483 w 484"/>
                <a:gd name="T3" fmla="*/ 242 h 483"/>
                <a:gd name="T4" fmla="*/ 242 w 484"/>
                <a:gd name="T5" fmla="*/ 482 h 483"/>
                <a:gd name="T6" fmla="*/ 0 w 484"/>
                <a:gd name="T7" fmla="*/ 242 h 483"/>
                <a:gd name="T8" fmla="*/ 242 w 484"/>
                <a:gd name="T9" fmla="*/ 0 h 483"/>
                <a:gd name="T10" fmla="*/ 362 w 484"/>
                <a:gd name="T11" fmla="*/ 121 h 483"/>
              </a:gdLst>
              <a:ahLst/>
              <a:cxnLst>
                <a:cxn ang="0">
                  <a:pos x="T0" y="T1"/>
                </a:cxn>
                <a:cxn ang="0">
                  <a:pos x="T2" y="T3"/>
                </a:cxn>
                <a:cxn ang="0">
                  <a:pos x="T4" y="T5"/>
                </a:cxn>
                <a:cxn ang="0">
                  <a:pos x="T6" y="T7"/>
                </a:cxn>
                <a:cxn ang="0">
                  <a:pos x="T8" y="T9"/>
                </a:cxn>
                <a:cxn ang="0">
                  <a:pos x="T10" y="T11"/>
                </a:cxn>
              </a:cxnLst>
              <a:rect l="0" t="0" r="r" b="b"/>
              <a:pathLst>
                <a:path w="484" h="483">
                  <a:moveTo>
                    <a:pt x="362" y="121"/>
                  </a:moveTo>
                  <a:lnTo>
                    <a:pt x="483" y="242"/>
                  </a:lnTo>
                  <a:lnTo>
                    <a:pt x="242" y="482"/>
                  </a:lnTo>
                  <a:lnTo>
                    <a:pt x="0" y="242"/>
                  </a:lnTo>
                  <a:lnTo>
                    <a:pt x="242" y="0"/>
                  </a:lnTo>
                  <a:lnTo>
                    <a:pt x="362" y="121"/>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cxnSp>
        <p:nvCxnSpPr>
          <p:cNvPr id="227" name="Straight Connector 228"/>
          <p:cNvCxnSpPr>
            <a:cxnSpLocks noChangeAspect="1"/>
          </p:cNvCxnSpPr>
          <p:nvPr/>
        </p:nvCxnSpPr>
        <p:spPr>
          <a:xfrm flipH="1">
            <a:off x="2557861" y="2521717"/>
            <a:ext cx="411480" cy="0"/>
          </a:xfrm>
          <a:prstGeom prst="line">
            <a:avLst/>
          </a:prstGeom>
          <a:ln w="7620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28" name="Group 229"/>
          <p:cNvGrpSpPr>
            <a:grpSpLocks noChangeAspect="1"/>
          </p:cNvGrpSpPr>
          <p:nvPr/>
        </p:nvGrpSpPr>
        <p:grpSpPr>
          <a:xfrm>
            <a:off x="1285036" y="2028028"/>
            <a:ext cx="1314450" cy="851536"/>
            <a:chOff x="8148638" y="5156200"/>
            <a:chExt cx="1314450" cy="709613"/>
          </a:xfrm>
        </p:grpSpPr>
        <p:sp>
          <p:nvSpPr>
            <p:cNvPr id="229" name="Freeform 308"/>
            <p:cNvSpPr>
              <a:spLocks noChangeArrowheads="1"/>
            </p:cNvSpPr>
            <p:nvPr/>
          </p:nvSpPr>
          <p:spPr bwMode="auto">
            <a:xfrm>
              <a:off x="9009063" y="5211763"/>
              <a:ext cx="107950" cy="90487"/>
            </a:xfrm>
            <a:custGeom>
              <a:avLst/>
              <a:gdLst>
                <a:gd name="T0" fmla="*/ 301 w 302"/>
                <a:gd name="T1" fmla="*/ 139 h 250"/>
                <a:gd name="T2" fmla="*/ 162 w 302"/>
                <a:gd name="T3" fmla="*/ 0 h 250"/>
                <a:gd name="T4" fmla="*/ 112 w 302"/>
                <a:gd name="T5" fmla="*/ 9 h 250"/>
                <a:gd name="T6" fmla="*/ 0 w 302"/>
                <a:gd name="T7" fmla="*/ 48 h 250"/>
                <a:gd name="T8" fmla="*/ 164 w 302"/>
                <a:gd name="T9" fmla="*/ 212 h 250"/>
                <a:gd name="T10" fmla="*/ 233 w 302"/>
                <a:gd name="T11" fmla="*/ 249 h 250"/>
                <a:gd name="T12" fmla="*/ 301 w 302"/>
                <a:gd name="T13" fmla="*/ 212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8" y="3"/>
                    <a:pt x="112" y="9"/>
                  </a:cubicBezTo>
                  <a:lnTo>
                    <a:pt x="0" y="48"/>
                  </a:lnTo>
                  <a:lnTo>
                    <a:pt x="164" y="212"/>
                  </a:lnTo>
                  <a:cubicBezTo>
                    <a:pt x="164" y="233"/>
                    <a:pt x="195" y="249"/>
                    <a:pt x="233" y="249"/>
                  </a:cubicBezTo>
                  <a:cubicBezTo>
                    <a:pt x="271" y="249"/>
                    <a:pt x="301" y="233"/>
                    <a:pt x="301" y="212"/>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0" name="Freeform 309"/>
            <p:cNvSpPr>
              <a:spLocks noChangeArrowheads="1"/>
            </p:cNvSpPr>
            <p:nvPr/>
          </p:nvSpPr>
          <p:spPr bwMode="auto">
            <a:xfrm>
              <a:off x="9069388" y="5251450"/>
              <a:ext cx="107950" cy="90488"/>
            </a:xfrm>
            <a:custGeom>
              <a:avLst/>
              <a:gdLst>
                <a:gd name="T0" fmla="*/ 301 w 302"/>
                <a:gd name="T1" fmla="*/ 139 h 250"/>
                <a:gd name="T2" fmla="*/ 162 w 302"/>
                <a:gd name="T3" fmla="*/ 0 h 250"/>
                <a:gd name="T4" fmla="*/ 112 w 302"/>
                <a:gd name="T5" fmla="*/ 9 h 250"/>
                <a:gd name="T6" fmla="*/ 0 w 302"/>
                <a:gd name="T7" fmla="*/ 49 h 250"/>
                <a:gd name="T8" fmla="*/ 164 w 302"/>
                <a:gd name="T9" fmla="*/ 213 h 250"/>
                <a:gd name="T10" fmla="*/ 233 w 302"/>
                <a:gd name="T11" fmla="*/ 249 h 250"/>
                <a:gd name="T12" fmla="*/ 301 w 302"/>
                <a:gd name="T13" fmla="*/ 213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7" y="3"/>
                    <a:pt x="112" y="9"/>
                  </a:cubicBezTo>
                  <a:lnTo>
                    <a:pt x="0" y="49"/>
                  </a:lnTo>
                  <a:lnTo>
                    <a:pt x="164" y="213"/>
                  </a:lnTo>
                  <a:cubicBezTo>
                    <a:pt x="164" y="233"/>
                    <a:pt x="195" y="249"/>
                    <a:pt x="233" y="249"/>
                  </a:cubicBezTo>
                  <a:cubicBezTo>
                    <a:pt x="271" y="249"/>
                    <a:pt x="301" y="233"/>
                    <a:pt x="301" y="213"/>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1" name="Freeform 310"/>
            <p:cNvSpPr>
              <a:spLocks noChangeArrowheads="1"/>
            </p:cNvSpPr>
            <p:nvPr/>
          </p:nvSpPr>
          <p:spPr bwMode="auto">
            <a:xfrm>
              <a:off x="9129713" y="5292725"/>
              <a:ext cx="109537" cy="90488"/>
            </a:xfrm>
            <a:custGeom>
              <a:avLst/>
              <a:gdLst>
                <a:gd name="T0" fmla="*/ 302 w 303"/>
                <a:gd name="T1" fmla="*/ 140 h 251"/>
                <a:gd name="T2" fmla="*/ 163 w 303"/>
                <a:gd name="T3" fmla="*/ 0 h 251"/>
                <a:gd name="T4" fmla="*/ 113 w 303"/>
                <a:gd name="T5" fmla="*/ 9 h 251"/>
                <a:gd name="T6" fmla="*/ 0 w 303"/>
                <a:gd name="T7" fmla="*/ 49 h 251"/>
                <a:gd name="T8" fmla="*/ 165 w 303"/>
                <a:gd name="T9" fmla="*/ 213 h 251"/>
                <a:gd name="T10" fmla="*/ 234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40" y="0"/>
                    <a:pt x="163" y="0"/>
                  </a:cubicBezTo>
                  <a:cubicBezTo>
                    <a:pt x="145" y="0"/>
                    <a:pt x="128" y="3"/>
                    <a:pt x="113" y="9"/>
                  </a:cubicBezTo>
                  <a:lnTo>
                    <a:pt x="0" y="49"/>
                  </a:lnTo>
                  <a:lnTo>
                    <a:pt x="165" y="213"/>
                  </a:lnTo>
                  <a:cubicBezTo>
                    <a:pt x="165" y="233"/>
                    <a:pt x="196" y="250"/>
                    <a:pt x="234" y="250"/>
                  </a:cubicBezTo>
                  <a:cubicBezTo>
                    <a:pt x="272"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2" name="Freeform 311"/>
            <p:cNvSpPr>
              <a:spLocks noChangeArrowheads="1"/>
            </p:cNvSpPr>
            <p:nvPr/>
          </p:nvSpPr>
          <p:spPr bwMode="auto">
            <a:xfrm>
              <a:off x="9190038" y="5334000"/>
              <a:ext cx="109537" cy="90488"/>
            </a:xfrm>
            <a:custGeom>
              <a:avLst/>
              <a:gdLst>
                <a:gd name="T0" fmla="*/ 302 w 303"/>
                <a:gd name="T1" fmla="*/ 140 h 251"/>
                <a:gd name="T2" fmla="*/ 162 w 303"/>
                <a:gd name="T3" fmla="*/ 0 h 251"/>
                <a:gd name="T4" fmla="*/ 113 w 303"/>
                <a:gd name="T5" fmla="*/ 10 h 251"/>
                <a:gd name="T6" fmla="*/ 0 w 303"/>
                <a:gd name="T7" fmla="*/ 49 h 251"/>
                <a:gd name="T8" fmla="*/ 165 w 303"/>
                <a:gd name="T9" fmla="*/ 213 h 251"/>
                <a:gd name="T10" fmla="*/ 233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39" y="0"/>
                    <a:pt x="162" y="0"/>
                  </a:cubicBezTo>
                  <a:cubicBezTo>
                    <a:pt x="145" y="0"/>
                    <a:pt x="128" y="4"/>
                    <a:pt x="113" y="10"/>
                  </a:cubicBezTo>
                  <a:lnTo>
                    <a:pt x="0" y="49"/>
                  </a:lnTo>
                  <a:lnTo>
                    <a:pt x="165" y="213"/>
                  </a:lnTo>
                  <a:cubicBezTo>
                    <a:pt x="165" y="233"/>
                    <a:pt x="196" y="250"/>
                    <a:pt x="233" y="250"/>
                  </a:cubicBezTo>
                  <a:cubicBezTo>
                    <a:pt x="270"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3" name="Freeform 312"/>
            <p:cNvSpPr>
              <a:spLocks noChangeArrowheads="1"/>
            </p:cNvSpPr>
            <p:nvPr/>
          </p:nvSpPr>
          <p:spPr bwMode="auto">
            <a:xfrm>
              <a:off x="9248775" y="5375275"/>
              <a:ext cx="109538" cy="90488"/>
            </a:xfrm>
            <a:custGeom>
              <a:avLst/>
              <a:gdLst>
                <a:gd name="T0" fmla="*/ 302 w 303"/>
                <a:gd name="T1" fmla="*/ 139 h 250"/>
                <a:gd name="T2" fmla="*/ 162 w 303"/>
                <a:gd name="T3" fmla="*/ 0 h 250"/>
                <a:gd name="T4" fmla="*/ 113 w 303"/>
                <a:gd name="T5" fmla="*/ 9 h 250"/>
                <a:gd name="T6" fmla="*/ 0 w 303"/>
                <a:gd name="T7" fmla="*/ 49 h 250"/>
                <a:gd name="T8" fmla="*/ 165 w 303"/>
                <a:gd name="T9" fmla="*/ 213 h 250"/>
                <a:gd name="T10" fmla="*/ 233 w 303"/>
                <a:gd name="T11" fmla="*/ 249 h 250"/>
                <a:gd name="T12" fmla="*/ 302 w 303"/>
                <a:gd name="T13" fmla="*/ 213 h 250"/>
                <a:gd name="T14" fmla="*/ 302 w 303"/>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0">
                  <a:moveTo>
                    <a:pt x="302" y="139"/>
                  </a:moveTo>
                  <a:cubicBezTo>
                    <a:pt x="302" y="62"/>
                    <a:pt x="239" y="0"/>
                    <a:pt x="162" y="0"/>
                  </a:cubicBezTo>
                  <a:cubicBezTo>
                    <a:pt x="145" y="0"/>
                    <a:pt x="128" y="3"/>
                    <a:pt x="113" y="9"/>
                  </a:cubicBezTo>
                  <a:lnTo>
                    <a:pt x="0" y="49"/>
                  </a:lnTo>
                  <a:lnTo>
                    <a:pt x="165" y="213"/>
                  </a:lnTo>
                  <a:cubicBezTo>
                    <a:pt x="165" y="233"/>
                    <a:pt x="195" y="249"/>
                    <a:pt x="233" y="249"/>
                  </a:cubicBezTo>
                  <a:cubicBezTo>
                    <a:pt x="271" y="249"/>
                    <a:pt x="302" y="233"/>
                    <a:pt x="302" y="213"/>
                  </a:cubicBezTo>
                  <a:lnTo>
                    <a:pt x="302"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4" name="Freeform 313"/>
            <p:cNvSpPr>
              <a:spLocks noChangeArrowheads="1"/>
            </p:cNvSpPr>
            <p:nvPr/>
          </p:nvSpPr>
          <p:spPr bwMode="auto">
            <a:xfrm>
              <a:off x="8329613" y="5284788"/>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3" y="195"/>
                    <a:pt x="165" y="206"/>
                  </a:cubicBezTo>
                  <a:cubicBezTo>
                    <a:pt x="147" y="217"/>
                    <a:pt x="130" y="220"/>
                    <a:pt x="110" y="220"/>
                  </a:cubicBezTo>
                  <a:cubicBezTo>
                    <a:pt x="90" y="220"/>
                    <a:pt x="73" y="216"/>
                    <a:pt x="55" y="206"/>
                  </a:cubicBezTo>
                  <a:cubicBezTo>
                    <a:pt x="37" y="196"/>
                    <a:pt x="25" y="183"/>
                    <a:pt x="15" y="165"/>
                  </a:cubicBezTo>
                  <a:cubicBezTo>
                    <a:pt x="5" y="147"/>
                    <a:pt x="0" y="131"/>
                    <a:pt x="0" y="110"/>
                  </a:cubicBezTo>
                  <a:cubicBezTo>
                    <a:pt x="0" y="89"/>
                    <a:pt x="5" y="73"/>
                    <a:pt x="15" y="55"/>
                  </a:cubicBezTo>
                  <a:cubicBezTo>
                    <a:pt x="25" y="37"/>
                    <a:pt x="38" y="25"/>
                    <a:pt x="55" y="15"/>
                  </a:cubicBezTo>
                  <a:cubicBezTo>
                    <a:pt x="72" y="5"/>
                    <a:pt x="90" y="0"/>
                    <a:pt x="110" y="0"/>
                  </a:cubicBezTo>
                  <a:cubicBezTo>
                    <a:pt x="130" y="0"/>
                    <a:pt x="148" y="5"/>
                    <a:pt x="165" y="15"/>
                  </a:cubicBezTo>
                  <a:cubicBezTo>
                    <a:pt x="182"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5" name="Freeform 314"/>
            <p:cNvSpPr>
              <a:spLocks noChangeArrowheads="1"/>
            </p:cNvSpPr>
            <p:nvPr/>
          </p:nvSpPr>
          <p:spPr bwMode="auto">
            <a:xfrm>
              <a:off x="8412163" y="5257800"/>
              <a:ext cx="79375" cy="79375"/>
            </a:xfrm>
            <a:custGeom>
              <a:avLst/>
              <a:gdLst>
                <a:gd name="T0" fmla="*/ 219 w 220"/>
                <a:gd name="T1" fmla="*/ 110 h 221"/>
                <a:gd name="T2" fmla="*/ 205 w 220"/>
                <a:gd name="T3" fmla="*/ 165 h 221"/>
                <a:gd name="T4" fmla="*/ 164 w 220"/>
                <a:gd name="T5" fmla="*/ 205 h 221"/>
                <a:gd name="T6" fmla="*/ 109 w 220"/>
                <a:gd name="T7" fmla="*/ 220 h 221"/>
                <a:gd name="T8" fmla="*/ 54 w 220"/>
                <a:gd name="T9" fmla="*/ 205 h 221"/>
                <a:gd name="T10" fmla="*/ 14 w 220"/>
                <a:gd name="T11" fmla="*/ 165 h 221"/>
                <a:gd name="T12" fmla="*/ 0 w 220"/>
                <a:gd name="T13" fmla="*/ 110 h 221"/>
                <a:gd name="T14" fmla="*/ 14 w 220"/>
                <a:gd name="T15" fmla="*/ 55 h 221"/>
                <a:gd name="T16" fmla="*/ 54 w 220"/>
                <a:gd name="T17" fmla="*/ 15 h 221"/>
                <a:gd name="T18" fmla="*/ 109 w 220"/>
                <a:gd name="T19" fmla="*/ 0 h 221"/>
                <a:gd name="T20" fmla="*/ 164 w 220"/>
                <a:gd name="T21" fmla="*/ 15 h 221"/>
                <a:gd name="T22" fmla="*/ 205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0"/>
                    <a:pt x="215" y="147"/>
                    <a:pt x="205" y="165"/>
                  </a:cubicBezTo>
                  <a:cubicBezTo>
                    <a:pt x="195" y="183"/>
                    <a:pt x="182" y="195"/>
                    <a:pt x="164" y="205"/>
                  </a:cubicBezTo>
                  <a:cubicBezTo>
                    <a:pt x="146" y="215"/>
                    <a:pt x="130" y="220"/>
                    <a:pt x="109" y="220"/>
                  </a:cubicBezTo>
                  <a:cubicBezTo>
                    <a:pt x="88" y="220"/>
                    <a:pt x="72" y="215"/>
                    <a:pt x="54" y="205"/>
                  </a:cubicBezTo>
                  <a:cubicBezTo>
                    <a:pt x="36" y="195"/>
                    <a:pt x="24" y="182"/>
                    <a:pt x="14" y="165"/>
                  </a:cubicBezTo>
                  <a:cubicBezTo>
                    <a:pt x="4" y="148"/>
                    <a:pt x="0" y="130"/>
                    <a:pt x="0" y="110"/>
                  </a:cubicBezTo>
                  <a:cubicBezTo>
                    <a:pt x="0" y="90"/>
                    <a:pt x="4" y="72"/>
                    <a:pt x="14" y="55"/>
                  </a:cubicBezTo>
                  <a:cubicBezTo>
                    <a:pt x="24" y="38"/>
                    <a:pt x="37" y="25"/>
                    <a:pt x="54" y="15"/>
                  </a:cubicBezTo>
                  <a:cubicBezTo>
                    <a:pt x="71" y="5"/>
                    <a:pt x="89" y="0"/>
                    <a:pt x="109" y="0"/>
                  </a:cubicBezTo>
                  <a:cubicBezTo>
                    <a:pt x="130" y="0"/>
                    <a:pt x="147" y="4"/>
                    <a:pt x="164" y="15"/>
                  </a:cubicBezTo>
                  <a:cubicBezTo>
                    <a:pt x="181" y="26"/>
                    <a:pt x="195" y="37"/>
                    <a:pt x="205" y="55"/>
                  </a:cubicBezTo>
                  <a:cubicBezTo>
                    <a:pt x="215" y="73"/>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6" name="Freeform 315"/>
            <p:cNvSpPr>
              <a:spLocks noChangeArrowheads="1"/>
            </p:cNvSpPr>
            <p:nvPr/>
          </p:nvSpPr>
          <p:spPr bwMode="auto">
            <a:xfrm>
              <a:off x="8496300" y="5229225"/>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2" y="195"/>
                    <a:pt x="165" y="206"/>
                  </a:cubicBezTo>
                  <a:cubicBezTo>
                    <a:pt x="148" y="217"/>
                    <a:pt x="130" y="220"/>
                    <a:pt x="110" y="220"/>
                  </a:cubicBezTo>
                  <a:cubicBezTo>
                    <a:pt x="90" y="220"/>
                    <a:pt x="72" y="216"/>
                    <a:pt x="55" y="206"/>
                  </a:cubicBezTo>
                  <a:cubicBezTo>
                    <a:pt x="38" y="196"/>
                    <a:pt x="25" y="183"/>
                    <a:pt x="15" y="165"/>
                  </a:cubicBezTo>
                  <a:cubicBezTo>
                    <a:pt x="5" y="147"/>
                    <a:pt x="0" y="131"/>
                    <a:pt x="0" y="110"/>
                  </a:cubicBezTo>
                  <a:cubicBezTo>
                    <a:pt x="0" y="89"/>
                    <a:pt x="5" y="73"/>
                    <a:pt x="15" y="55"/>
                  </a:cubicBezTo>
                  <a:cubicBezTo>
                    <a:pt x="25" y="37"/>
                    <a:pt x="37" y="25"/>
                    <a:pt x="55" y="15"/>
                  </a:cubicBezTo>
                  <a:cubicBezTo>
                    <a:pt x="73" y="5"/>
                    <a:pt x="90" y="0"/>
                    <a:pt x="110" y="0"/>
                  </a:cubicBezTo>
                  <a:cubicBezTo>
                    <a:pt x="130" y="0"/>
                    <a:pt x="147" y="5"/>
                    <a:pt x="165" y="15"/>
                  </a:cubicBezTo>
                  <a:cubicBezTo>
                    <a:pt x="183"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7" name="Freeform 316"/>
            <p:cNvSpPr>
              <a:spLocks noChangeArrowheads="1"/>
            </p:cNvSpPr>
            <p:nvPr/>
          </p:nvSpPr>
          <p:spPr bwMode="auto">
            <a:xfrm>
              <a:off x="8578850" y="5202238"/>
              <a:ext cx="79375" cy="79375"/>
            </a:xfrm>
            <a:custGeom>
              <a:avLst/>
              <a:gdLst>
                <a:gd name="T0" fmla="*/ 220 w 221"/>
                <a:gd name="T1" fmla="*/ 110 h 221"/>
                <a:gd name="T2" fmla="*/ 206 w 221"/>
                <a:gd name="T3" fmla="*/ 165 h 221"/>
                <a:gd name="T4" fmla="*/ 165 w 221"/>
                <a:gd name="T5" fmla="*/ 205 h 221"/>
                <a:gd name="T6" fmla="*/ 110 w 221"/>
                <a:gd name="T7" fmla="*/ 220 h 221"/>
                <a:gd name="T8" fmla="*/ 55 w 221"/>
                <a:gd name="T9" fmla="*/ 205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6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0"/>
                    <a:pt x="216" y="147"/>
                    <a:pt x="206" y="165"/>
                  </a:cubicBezTo>
                  <a:cubicBezTo>
                    <a:pt x="196" y="183"/>
                    <a:pt x="183" y="195"/>
                    <a:pt x="165" y="205"/>
                  </a:cubicBezTo>
                  <a:cubicBezTo>
                    <a:pt x="147" y="215"/>
                    <a:pt x="131" y="220"/>
                    <a:pt x="110" y="220"/>
                  </a:cubicBezTo>
                  <a:cubicBezTo>
                    <a:pt x="89" y="220"/>
                    <a:pt x="73" y="215"/>
                    <a:pt x="55" y="205"/>
                  </a:cubicBezTo>
                  <a:cubicBezTo>
                    <a:pt x="37" y="195"/>
                    <a:pt x="25" y="182"/>
                    <a:pt x="15" y="165"/>
                  </a:cubicBezTo>
                  <a:cubicBezTo>
                    <a:pt x="5" y="148"/>
                    <a:pt x="0" y="130"/>
                    <a:pt x="0" y="110"/>
                  </a:cubicBezTo>
                  <a:cubicBezTo>
                    <a:pt x="0" y="90"/>
                    <a:pt x="5" y="72"/>
                    <a:pt x="15" y="55"/>
                  </a:cubicBezTo>
                  <a:cubicBezTo>
                    <a:pt x="25" y="38"/>
                    <a:pt x="38" y="25"/>
                    <a:pt x="55" y="15"/>
                  </a:cubicBezTo>
                  <a:cubicBezTo>
                    <a:pt x="72" y="5"/>
                    <a:pt x="90" y="0"/>
                    <a:pt x="110" y="0"/>
                  </a:cubicBezTo>
                  <a:cubicBezTo>
                    <a:pt x="131" y="0"/>
                    <a:pt x="148" y="5"/>
                    <a:pt x="165" y="15"/>
                  </a:cubicBezTo>
                  <a:cubicBezTo>
                    <a:pt x="182" y="25"/>
                    <a:pt x="195" y="37"/>
                    <a:pt x="206" y="55"/>
                  </a:cubicBezTo>
                  <a:cubicBezTo>
                    <a:pt x="217" y="73"/>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8" name="Freeform 317"/>
            <p:cNvSpPr>
              <a:spLocks noChangeArrowheads="1"/>
            </p:cNvSpPr>
            <p:nvPr/>
          </p:nvSpPr>
          <p:spPr bwMode="auto">
            <a:xfrm>
              <a:off x="8662988" y="5175250"/>
              <a:ext cx="79375" cy="79375"/>
            </a:xfrm>
            <a:custGeom>
              <a:avLst/>
              <a:gdLst>
                <a:gd name="T0" fmla="*/ 219 w 220"/>
                <a:gd name="T1" fmla="*/ 110 h 221"/>
                <a:gd name="T2" fmla="*/ 204 w 220"/>
                <a:gd name="T3" fmla="*/ 165 h 221"/>
                <a:gd name="T4" fmla="*/ 164 w 220"/>
                <a:gd name="T5" fmla="*/ 206 h 221"/>
                <a:gd name="T6" fmla="*/ 109 w 220"/>
                <a:gd name="T7" fmla="*/ 220 h 221"/>
                <a:gd name="T8" fmla="*/ 55 w 220"/>
                <a:gd name="T9" fmla="*/ 206 h 221"/>
                <a:gd name="T10" fmla="*/ 14 w 220"/>
                <a:gd name="T11" fmla="*/ 165 h 221"/>
                <a:gd name="T12" fmla="*/ 0 w 220"/>
                <a:gd name="T13" fmla="*/ 110 h 221"/>
                <a:gd name="T14" fmla="*/ 14 w 220"/>
                <a:gd name="T15" fmla="*/ 55 h 221"/>
                <a:gd name="T16" fmla="*/ 55 w 220"/>
                <a:gd name="T17" fmla="*/ 15 h 221"/>
                <a:gd name="T18" fmla="*/ 109 w 220"/>
                <a:gd name="T19" fmla="*/ 0 h 221"/>
                <a:gd name="T20" fmla="*/ 164 w 220"/>
                <a:gd name="T21" fmla="*/ 15 h 221"/>
                <a:gd name="T22" fmla="*/ 204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1"/>
                    <a:pt x="214" y="148"/>
                    <a:pt x="204" y="165"/>
                  </a:cubicBezTo>
                  <a:cubicBezTo>
                    <a:pt x="194" y="182"/>
                    <a:pt x="181" y="195"/>
                    <a:pt x="164" y="206"/>
                  </a:cubicBezTo>
                  <a:cubicBezTo>
                    <a:pt x="147" y="217"/>
                    <a:pt x="129" y="220"/>
                    <a:pt x="109" y="220"/>
                  </a:cubicBezTo>
                  <a:cubicBezTo>
                    <a:pt x="89" y="220"/>
                    <a:pt x="72" y="216"/>
                    <a:pt x="55" y="206"/>
                  </a:cubicBezTo>
                  <a:cubicBezTo>
                    <a:pt x="38" y="196"/>
                    <a:pt x="25" y="183"/>
                    <a:pt x="14" y="165"/>
                  </a:cubicBezTo>
                  <a:cubicBezTo>
                    <a:pt x="3" y="147"/>
                    <a:pt x="0" y="131"/>
                    <a:pt x="0" y="110"/>
                  </a:cubicBezTo>
                  <a:cubicBezTo>
                    <a:pt x="0" y="89"/>
                    <a:pt x="4" y="73"/>
                    <a:pt x="14" y="55"/>
                  </a:cubicBezTo>
                  <a:cubicBezTo>
                    <a:pt x="24" y="37"/>
                    <a:pt x="37" y="25"/>
                    <a:pt x="55" y="15"/>
                  </a:cubicBezTo>
                  <a:cubicBezTo>
                    <a:pt x="73" y="5"/>
                    <a:pt x="88" y="0"/>
                    <a:pt x="109" y="0"/>
                  </a:cubicBezTo>
                  <a:cubicBezTo>
                    <a:pt x="129" y="0"/>
                    <a:pt x="146" y="5"/>
                    <a:pt x="164" y="15"/>
                  </a:cubicBezTo>
                  <a:cubicBezTo>
                    <a:pt x="182" y="25"/>
                    <a:pt x="194" y="38"/>
                    <a:pt x="204" y="55"/>
                  </a:cubicBezTo>
                  <a:cubicBezTo>
                    <a:pt x="214" y="72"/>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39" name="Freeform 318"/>
            <p:cNvSpPr>
              <a:spLocks noChangeArrowheads="1"/>
            </p:cNvSpPr>
            <p:nvPr/>
          </p:nvSpPr>
          <p:spPr bwMode="auto">
            <a:xfrm>
              <a:off x="8689975" y="5553075"/>
              <a:ext cx="773113" cy="312738"/>
            </a:xfrm>
            <a:custGeom>
              <a:avLst/>
              <a:gdLst>
                <a:gd name="T0" fmla="*/ 0 w 2147"/>
                <a:gd name="T1" fmla="*/ 868 h 869"/>
                <a:gd name="T2" fmla="*/ 2146 w 2147"/>
                <a:gd name="T3" fmla="*/ 106 h 869"/>
                <a:gd name="T4" fmla="*/ 2146 w 2147"/>
                <a:gd name="T5" fmla="*/ 0 h 869"/>
                <a:gd name="T6" fmla="*/ 0 w 2147"/>
                <a:gd name="T7" fmla="*/ 763 h 869"/>
                <a:gd name="T8" fmla="*/ 0 w 2147"/>
                <a:gd name="T9" fmla="*/ 868 h 869"/>
              </a:gdLst>
              <a:ahLst/>
              <a:cxnLst>
                <a:cxn ang="0">
                  <a:pos x="T0" y="T1"/>
                </a:cxn>
                <a:cxn ang="0">
                  <a:pos x="T2" y="T3"/>
                </a:cxn>
                <a:cxn ang="0">
                  <a:pos x="T4" y="T5"/>
                </a:cxn>
                <a:cxn ang="0">
                  <a:pos x="T6" y="T7"/>
                </a:cxn>
                <a:cxn ang="0">
                  <a:pos x="T8" y="T9"/>
                </a:cxn>
              </a:cxnLst>
              <a:rect l="0" t="0" r="r" b="b"/>
              <a:pathLst>
                <a:path w="2147" h="869">
                  <a:moveTo>
                    <a:pt x="0" y="868"/>
                  </a:moveTo>
                  <a:lnTo>
                    <a:pt x="2146" y="106"/>
                  </a:lnTo>
                  <a:lnTo>
                    <a:pt x="2146" y="0"/>
                  </a:lnTo>
                  <a:lnTo>
                    <a:pt x="0" y="763"/>
                  </a:lnTo>
                  <a:lnTo>
                    <a:pt x="0" y="8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0" name="Freeform 319"/>
            <p:cNvSpPr>
              <a:spLocks noChangeArrowheads="1"/>
            </p:cNvSpPr>
            <p:nvPr/>
          </p:nvSpPr>
          <p:spPr bwMode="auto">
            <a:xfrm>
              <a:off x="8148638" y="5173663"/>
              <a:ext cx="1312862" cy="654050"/>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1" name="Freeform 320"/>
            <p:cNvSpPr>
              <a:spLocks noChangeArrowheads="1"/>
            </p:cNvSpPr>
            <p:nvPr/>
          </p:nvSpPr>
          <p:spPr bwMode="auto">
            <a:xfrm>
              <a:off x="8148638" y="5427663"/>
              <a:ext cx="539750" cy="438150"/>
            </a:xfrm>
            <a:custGeom>
              <a:avLst/>
              <a:gdLst>
                <a:gd name="T0" fmla="*/ 1500 w 1501"/>
                <a:gd name="T1" fmla="*/ 1214 h 1215"/>
                <a:gd name="T2" fmla="*/ 0 w 1501"/>
                <a:gd name="T3" fmla="*/ 106 h 1215"/>
                <a:gd name="T4" fmla="*/ 0 w 1501"/>
                <a:gd name="T5" fmla="*/ 0 h 1215"/>
                <a:gd name="T6" fmla="*/ 1500 w 1501"/>
                <a:gd name="T7" fmla="*/ 1109 h 1215"/>
                <a:gd name="T8" fmla="*/ 1500 w 1501"/>
                <a:gd name="T9" fmla="*/ 1214 h 1215"/>
              </a:gdLst>
              <a:ahLst/>
              <a:cxnLst>
                <a:cxn ang="0">
                  <a:pos x="T0" y="T1"/>
                </a:cxn>
                <a:cxn ang="0">
                  <a:pos x="T2" y="T3"/>
                </a:cxn>
                <a:cxn ang="0">
                  <a:pos x="T4" y="T5"/>
                </a:cxn>
                <a:cxn ang="0">
                  <a:pos x="T6" y="T7"/>
                </a:cxn>
                <a:cxn ang="0">
                  <a:pos x="T8" y="T9"/>
                </a:cxn>
              </a:cxnLst>
              <a:rect l="0" t="0" r="r" b="b"/>
              <a:pathLst>
                <a:path w="1501" h="1215">
                  <a:moveTo>
                    <a:pt x="1500" y="1214"/>
                  </a:moveTo>
                  <a:lnTo>
                    <a:pt x="0" y="106"/>
                  </a:lnTo>
                  <a:lnTo>
                    <a:pt x="0" y="0"/>
                  </a:lnTo>
                  <a:lnTo>
                    <a:pt x="1500" y="1109"/>
                  </a:lnTo>
                  <a:lnTo>
                    <a:pt x="1500" y="121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2" name="Freeform 321"/>
            <p:cNvSpPr>
              <a:spLocks noChangeArrowheads="1"/>
            </p:cNvSpPr>
            <p:nvPr/>
          </p:nvSpPr>
          <p:spPr bwMode="auto">
            <a:xfrm>
              <a:off x="8299450" y="5156200"/>
              <a:ext cx="1019175" cy="504825"/>
            </a:xfrm>
            <a:custGeom>
              <a:avLst/>
              <a:gdLst>
                <a:gd name="T0" fmla="*/ 1484 w 2833"/>
                <a:gd name="T1" fmla="*/ 0 h 1404"/>
                <a:gd name="T2" fmla="*/ 1819 w 2833"/>
                <a:gd name="T3" fmla="*/ 21 h 1404"/>
                <a:gd name="T4" fmla="*/ 2832 w 2833"/>
                <a:gd name="T5" fmla="*/ 727 h 1404"/>
                <a:gd name="T6" fmla="*/ 2771 w 2833"/>
                <a:gd name="T7" fmla="*/ 904 h 1404"/>
                <a:gd name="T8" fmla="*/ 1359 w 2833"/>
                <a:gd name="T9" fmla="*/ 1403 h 1404"/>
                <a:gd name="T10" fmla="*/ 958 w 2833"/>
                <a:gd name="T11" fmla="*/ 1373 h 1404"/>
                <a:gd name="T12" fmla="*/ 0 w 2833"/>
                <a:gd name="T13" fmla="*/ 662 h 1404"/>
                <a:gd name="T14" fmla="*/ 72 w 2833"/>
                <a:gd name="T15" fmla="*/ 469 h 1404"/>
                <a:gd name="T16" fmla="*/ 1484 w 2833"/>
                <a:gd name="T17" fmla="*/ 0 h 1404"/>
                <a:gd name="T18" fmla="*/ 216 w 2833"/>
                <a:gd name="T19" fmla="*/ 517 h 1404"/>
                <a:gd name="T20" fmla="*/ 172 w 2833"/>
                <a:gd name="T21" fmla="*/ 641 h 1404"/>
                <a:gd name="T22" fmla="*/ 1024 w 2833"/>
                <a:gd name="T23" fmla="*/ 1270 h 1404"/>
                <a:gd name="T24" fmla="*/ 1327 w 2833"/>
                <a:gd name="T25" fmla="*/ 1288 h 1404"/>
                <a:gd name="T26" fmla="*/ 2611 w 2833"/>
                <a:gd name="T27" fmla="*/ 855 h 1404"/>
                <a:gd name="T28" fmla="*/ 2654 w 2833"/>
                <a:gd name="T29" fmla="*/ 739 h 1404"/>
                <a:gd name="T30" fmla="*/ 1735 w 2833"/>
                <a:gd name="T31" fmla="*/ 101 h 1404"/>
                <a:gd name="T32" fmla="*/ 1507 w 2833"/>
                <a:gd name="T33" fmla="*/ 88 h 1404"/>
                <a:gd name="T34" fmla="*/ 216 w 2833"/>
                <a:gd name="T35" fmla="*/ 517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3" h="1404">
                  <a:moveTo>
                    <a:pt x="1484" y="0"/>
                  </a:moveTo>
                  <a:lnTo>
                    <a:pt x="1819" y="21"/>
                  </a:lnTo>
                  <a:lnTo>
                    <a:pt x="2832" y="727"/>
                  </a:lnTo>
                  <a:lnTo>
                    <a:pt x="2771" y="904"/>
                  </a:lnTo>
                  <a:lnTo>
                    <a:pt x="1359" y="1403"/>
                  </a:lnTo>
                  <a:lnTo>
                    <a:pt x="958" y="1373"/>
                  </a:lnTo>
                  <a:lnTo>
                    <a:pt x="0" y="662"/>
                  </a:lnTo>
                  <a:lnTo>
                    <a:pt x="72" y="469"/>
                  </a:lnTo>
                  <a:lnTo>
                    <a:pt x="1484" y="0"/>
                  </a:lnTo>
                  <a:close/>
                  <a:moveTo>
                    <a:pt x="216" y="517"/>
                  </a:moveTo>
                  <a:lnTo>
                    <a:pt x="172" y="641"/>
                  </a:lnTo>
                  <a:lnTo>
                    <a:pt x="1024" y="1270"/>
                  </a:lnTo>
                  <a:lnTo>
                    <a:pt x="1327" y="1288"/>
                  </a:lnTo>
                  <a:lnTo>
                    <a:pt x="2611" y="855"/>
                  </a:lnTo>
                  <a:lnTo>
                    <a:pt x="2654" y="739"/>
                  </a:lnTo>
                  <a:lnTo>
                    <a:pt x="1735" y="101"/>
                  </a:lnTo>
                  <a:lnTo>
                    <a:pt x="1507" y="88"/>
                  </a:lnTo>
                  <a:lnTo>
                    <a:pt x="216" y="517"/>
                  </a:lnTo>
                  <a:close/>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3" name="Freeform 322"/>
            <p:cNvSpPr>
              <a:spLocks noChangeArrowheads="1"/>
            </p:cNvSpPr>
            <p:nvPr/>
          </p:nvSpPr>
          <p:spPr bwMode="auto">
            <a:xfrm>
              <a:off x="8366125" y="5200650"/>
              <a:ext cx="885825" cy="419100"/>
            </a:xfrm>
            <a:custGeom>
              <a:avLst/>
              <a:gdLst>
                <a:gd name="T0" fmla="*/ 2460 w 2461"/>
                <a:gd name="T1" fmla="*/ 643 h 1164"/>
                <a:gd name="T2" fmla="*/ 1552 w 2461"/>
                <a:gd name="T3" fmla="*/ 13 h 1164"/>
                <a:gd name="T4" fmla="*/ 1324 w 2461"/>
                <a:gd name="T5" fmla="*/ 0 h 1164"/>
                <a:gd name="T6" fmla="*/ 33 w 2461"/>
                <a:gd name="T7" fmla="*/ 429 h 1164"/>
                <a:gd name="T8" fmla="*/ 0 w 2461"/>
                <a:gd name="T9" fmla="*/ 523 h 1164"/>
                <a:gd name="T10" fmla="*/ 841 w 2461"/>
                <a:gd name="T11" fmla="*/ 1145 h 1164"/>
                <a:gd name="T12" fmla="*/ 1144 w 2461"/>
                <a:gd name="T13" fmla="*/ 1163 h 1164"/>
                <a:gd name="T14" fmla="*/ 2428 w 2461"/>
                <a:gd name="T15" fmla="*/ 730 h 1164"/>
                <a:gd name="T16" fmla="*/ 2460 w 2461"/>
                <a:gd name="T17" fmla="*/ 643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1" h="1164">
                  <a:moveTo>
                    <a:pt x="2460" y="643"/>
                  </a:moveTo>
                  <a:lnTo>
                    <a:pt x="1552" y="13"/>
                  </a:lnTo>
                  <a:lnTo>
                    <a:pt x="1324" y="0"/>
                  </a:lnTo>
                  <a:lnTo>
                    <a:pt x="33" y="429"/>
                  </a:lnTo>
                  <a:lnTo>
                    <a:pt x="0" y="523"/>
                  </a:lnTo>
                  <a:lnTo>
                    <a:pt x="841" y="1145"/>
                  </a:lnTo>
                  <a:lnTo>
                    <a:pt x="1144" y="1163"/>
                  </a:lnTo>
                  <a:lnTo>
                    <a:pt x="2428" y="730"/>
                  </a:lnTo>
                  <a:lnTo>
                    <a:pt x="2460" y="64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4" name="Freeform 323"/>
            <p:cNvSpPr>
              <a:spLocks noChangeArrowheads="1"/>
            </p:cNvSpPr>
            <p:nvPr/>
          </p:nvSpPr>
          <p:spPr bwMode="auto">
            <a:xfrm>
              <a:off x="8788400" y="5434013"/>
              <a:ext cx="550863" cy="307975"/>
            </a:xfrm>
            <a:custGeom>
              <a:avLst/>
              <a:gdLst>
                <a:gd name="T0" fmla="*/ 1466 w 1530"/>
                <a:gd name="T1" fmla="*/ 186 h 856"/>
                <a:gd name="T2" fmla="*/ 0 w 1530"/>
                <a:gd name="T3" fmla="*/ 703 h 856"/>
                <a:gd name="T4" fmla="*/ 0 w 1530"/>
                <a:gd name="T5" fmla="*/ 855 h 856"/>
                <a:gd name="T6" fmla="*/ 1466 w 1530"/>
                <a:gd name="T7" fmla="*/ 337 h 856"/>
                <a:gd name="T8" fmla="*/ 1529 w 1530"/>
                <a:gd name="T9" fmla="*/ 152 h 856"/>
                <a:gd name="T10" fmla="*/ 1529 w 1530"/>
                <a:gd name="T11" fmla="*/ 0 h 856"/>
                <a:gd name="T12" fmla="*/ 1466 w 1530"/>
                <a:gd name="T13" fmla="*/ 186 h 856"/>
              </a:gdLst>
              <a:ahLst/>
              <a:cxnLst>
                <a:cxn ang="0">
                  <a:pos x="T0" y="T1"/>
                </a:cxn>
                <a:cxn ang="0">
                  <a:pos x="T2" y="T3"/>
                </a:cxn>
                <a:cxn ang="0">
                  <a:pos x="T4" y="T5"/>
                </a:cxn>
                <a:cxn ang="0">
                  <a:pos x="T6" y="T7"/>
                </a:cxn>
                <a:cxn ang="0">
                  <a:pos x="T8" y="T9"/>
                </a:cxn>
                <a:cxn ang="0">
                  <a:pos x="T10" y="T11"/>
                </a:cxn>
                <a:cxn ang="0">
                  <a:pos x="T12" y="T13"/>
                </a:cxn>
              </a:cxnLst>
              <a:rect l="0" t="0" r="r" b="b"/>
              <a:pathLst>
                <a:path w="1530" h="856">
                  <a:moveTo>
                    <a:pt x="1466" y="186"/>
                  </a:moveTo>
                  <a:lnTo>
                    <a:pt x="0" y="703"/>
                  </a:lnTo>
                  <a:lnTo>
                    <a:pt x="0" y="855"/>
                  </a:lnTo>
                  <a:lnTo>
                    <a:pt x="1466" y="337"/>
                  </a:lnTo>
                  <a:lnTo>
                    <a:pt x="1529" y="152"/>
                  </a:lnTo>
                  <a:lnTo>
                    <a:pt x="1529" y="0"/>
                  </a:lnTo>
                  <a:lnTo>
                    <a:pt x="1466" y="18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5" name="Freeform 324"/>
            <p:cNvSpPr>
              <a:spLocks noChangeArrowheads="1"/>
            </p:cNvSpPr>
            <p:nvPr/>
          </p:nvSpPr>
          <p:spPr bwMode="auto">
            <a:xfrm>
              <a:off x="8278813" y="5408613"/>
              <a:ext cx="509587" cy="333375"/>
            </a:xfrm>
            <a:custGeom>
              <a:avLst/>
              <a:gdLst>
                <a:gd name="T0" fmla="*/ 1416 w 1417"/>
                <a:gd name="T1" fmla="*/ 771 h 924"/>
                <a:gd name="T2" fmla="*/ 997 w 1417"/>
                <a:gd name="T3" fmla="*/ 740 h 924"/>
                <a:gd name="T4" fmla="*/ 0 w 1417"/>
                <a:gd name="T5" fmla="*/ 0 h 924"/>
                <a:gd name="T6" fmla="*/ 0 w 1417"/>
                <a:gd name="T7" fmla="*/ 151 h 924"/>
                <a:gd name="T8" fmla="*/ 997 w 1417"/>
                <a:gd name="T9" fmla="*/ 891 h 924"/>
                <a:gd name="T10" fmla="*/ 1416 w 1417"/>
                <a:gd name="T11" fmla="*/ 923 h 924"/>
                <a:gd name="T12" fmla="*/ 1416 w 1417"/>
                <a:gd name="T13" fmla="*/ 771 h 924"/>
              </a:gdLst>
              <a:ahLst/>
              <a:cxnLst>
                <a:cxn ang="0">
                  <a:pos x="T0" y="T1"/>
                </a:cxn>
                <a:cxn ang="0">
                  <a:pos x="T2" y="T3"/>
                </a:cxn>
                <a:cxn ang="0">
                  <a:pos x="T4" y="T5"/>
                </a:cxn>
                <a:cxn ang="0">
                  <a:pos x="T6" y="T7"/>
                </a:cxn>
                <a:cxn ang="0">
                  <a:pos x="T8" y="T9"/>
                </a:cxn>
                <a:cxn ang="0">
                  <a:pos x="T10" y="T11"/>
                </a:cxn>
                <a:cxn ang="0">
                  <a:pos x="T12" y="T13"/>
                </a:cxn>
              </a:cxnLst>
              <a:rect l="0" t="0" r="r" b="b"/>
              <a:pathLst>
                <a:path w="1417" h="924">
                  <a:moveTo>
                    <a:pt x="1416" y="771"/>
                  </a:moveTo>
                  <a:lnTo>
                    <a:pt x="997" y="740"/>
                  </a:lnTo>
                  <a:lnTo>
                    <a:pt x="0" y="0"/>
                  </a:lnTo>
                  <a:lnTo>
                    <a:pt x="0" y="151"/>
                  </a:lnTo>
                  <a:lnTo>
                    <a:pt x="997" y="891"/>
                  </a:lnTo>
                  <a:lnTo>
                    <a:pt x="1416" y="923"/>
                  </a:lnTo>
                  <a:lnTo>
                    <a:pt x="1416" y="77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6" name="Freeform 325"/>
            <p:cNvSpPr>
              <a:spLocks noChangeArrowheads="1"/>
            </p:cNvSpPr>
            <p:nvPr/>
          </p:nvSpPr>
          <p:spPr bwMode="auto">
            <a:xfrm>
              <a:off x="8278813" y="5324475"/>
              <a:ext cx="509587" cy="363538"/>
            </a:xfrm>
            <a:custGeom>
              <a:avLst/>
              <a:gdLst>
                <a:gd name="T0" fmla="*/ 1015 w 1417"/>
                <a:gd name="T1" fmla="*/ 904 h 1008"/>
                <a:gd name="T2" fmla="*/ 57 w 1417"/>
                <a:gd name="T3" fmla="*/ 193 h 1008"/>
                <a:gd name="T4" fmla="*/ 129 w 1417"/>
                <a:gd name="T5" fmla="*/ 0 h 1008"/>
                <a:gd name="T6" fmla="*/ 75 w 1417"/>
                <a:gd name="T7" fmla="*/ 36 h 1008"/>
                <a:gd name="T8" fmla="*/ 0 w 1417"/>
                <a:gd name="T9" fmla="*/ 236 h 1008"/>
                <a:gd name="T10" fmla="*/ 997 w 1417"/>
                <a:gd name="T11" fmla="*/ 976 h 1008"/>
                <a:gd name="T12" fmla="*/ 1416 w 1417"/>
                <a:gd name="T13" fmla="*/ 1007 h 1008"/>
                <a:gd name="T14" fmla="*/ 1416 w 1417"/>
                <a:gd name="T15" fmla="*/ 934 h 1008"/>
                <a:gd name="T16" fmla="*/ 1015 w 1417"/>
                <a:gd name="T17" fmla="*/ 904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008">
                  <a:moveTo>
                    <a:pt x="1015" y="904"/>
                  </a:moveTo>
                  <a:lnTo>
                    <a:pt x="57" y="193"/>
                  </a:lnTo>
                  <a:lnTo>
                    <a:pt x="129" y="0"/>
                  </a:lnTo>
                  <a:lnTo>
                    <a:pt x="75" y="36"/>
                  </a:lnTo>
                  <a:lnTo>
                    <a:pt x="0" y="236"/>
                  </a:lnTo>
                  <a:lnTo>
                    <a:pt x="997" y="976"/>
                  </a:lnTo>
                  <a:lnTo>
                    <a:pt x="1416" y="1007"/>
                  </a:lnTo>
                  <a:lnTo>
                    <a:pt x="1416" y="934"/>
                  </a:lnTo>
                  <a:lnTo>
                    <a:pt x="1015" y="90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7" name="Freeform 326"/>
            <p:cNvSpPr>
              <a:spLocks noChangeArrowheads="1"/>
            </p:cNvSpPr>
            <p:nvPr/>
          </p:nvSpPr>
          <p:spPr bwMode="auto">
            <a:xfrm>
              <a:off x="8788400" y="5416550"/>
              <a:ext cx="550863" cy="269875"/>
            </a:xfrm>
            <a:custGeom>
              <a:avLst/>
              <a:gdLst>
                <a:gd name="T0" fmla="*/ 1473 w 1530"/>
                <a:gd name="T1" fmla="*/ 0 h 750"/>
                <a:gd name="T2" fmla="*/ 1412 w 1530"/>
                <a:gd name="T3" fmla="*/ 177 h 750"/>
                <a:gd name="T4" fmla="*/ 0 w 1530"/>
                <a:gd name="T5" fmla="*/ 676 h 750"/>
                <a:gd name="T6" fmla="*/ 0 w 1530"/>
                <a:gd name="T7" fmla="*/ 749 h 750"/>
                <a:gd name="T8" fmla="*/ 1466 w 1530"/>
                <a:gd name="T9" fmla="*/ 232 h 750"/>
                <a:gd name="T10" fmla="*/ 1529 w 1530"/>
                <a:gd name="T11" fmla="*/ 46 h 750"/>
                <a:gd name="T12" fmla="*/ 1473 w 1530"/>
                <a:gd name="T13" fmla="*/ 0 h 750"/>
              </a:gdLst>
              <a:ahLst/>
              <a:cxnLst>
                <a:cxn ang="0">
                  <a:pos x="T0" y="T1"/>
                </a:cxn>
                <a:cxn ang="0">
                  <a:pos x="T2" y="T3"/>
                </a:cxn>
                <a:cxn ang="0">
                  <a:pos x="T4" y="T5"/>
                </a:cxn>
                <a:cxn ang="0">
                  <a:pos x="T6" y="T7"/>
                </a:cxn>
                <a:cxn ang="0">
                  <a:pos x="T8" y="T9"/>
                </a:cxn>
                <a:cxn ang="0">
                  <a:pos x="T10" y="T11"/>
                </a:cxn>
                <a:cxn ang="0">
                  <a:pos x="T12" y="T13"/>
                </a:cxn>
              </a:cxnLst>
              <a:rect l="0" t="0" r="r" b="b"/>
              <a:pathLst>
                <a:path w="1530" h="750">
                  <a:moveTo>
                    <a:pt x="1473" y="0"/>
                  </a:moveTo>
                  <a:lnTo>
                    <a:pt x="1412" y="177"/>
                  </a:lnTo>
                  <a:lnTo>
                    <a:pt x="0" y="676"/>
                  </a:lnTo>
                  <a:lnTo>
                    <a:pt x="0" y="749"/>
                  </a:lnTo>
                  <a:lnTo>
                    <a:pt x="1466" y="232"/>
                  </a:lnTo>
                  <a:lnTo>
                    <a:pt x="1529" y="46"/>
                  </a:lnTo>
                  <a:lnTo>
                    <a:pt x="147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8" name="Freeform 327"/>
            <p:cNvSpPr>
              <a:spLocks noChangeArrowheads="1"/>
            </p:cNvSpPr>
            <p:nvPr/>
          </p:nvSpPr>
          <p:spPr bwMode="auto">
            <a:xfrm>
              <a:off x="8842375" y="5187950"/>
              <a:ext cx="412750" cy="244475"/>
            </a:xfrm>
            <a:custGeom>
              <a:avLst/>
              <a:gdLst>
                <a:gd name="T0" fmla="*/ 228 w 1148"/>
                <a:gd name="T1" fmla="*/ 13 h 681"/>
                <a:gd name="T2" fmla="*/ 0 w 1148"/>
                <a:gd name="T3" fmla="*/ 0 h 681"/>
                <a:gd name="T4" fmla="*/ 0 w 1148"/>
                <a:gd name="T5" fmla="*/ 37 h 681"/>
                <a:gd name="T6" fmla="*/ 228 w 1148"/>
                <a:gd name="T7" fmla="*/ 50 h 681"/>
                <a:gd name="T8" fmla="*/ 1136 w 1148"/>
                <a:gd name="T9" fmla="*/ 680 h 681"/>
                <a:gd name="T10" fmla="*/ 1147 w 1148"/>
                <a:gd name="T11" fmla="*/ 651 h 681"/>
                <a:gd name="T12" fmla="*/ 228 w 1148"/>
                <a:gd name="T13" fmla="*/ 13 h 681"/>
              </a:gdLst>
              <a:ahLst/>
              <a:cxnLst>
                <a:cxn ang="0">
                  <a:pos x="T0" y="T1"/>
                </a:cxn>
                <a:cxn ang="0">
                  <a:pos x="T2" y="T3"/>
                </a:cxn>
                <a:cxn ang="0">
                  <a:pos x="T4" y="T5"/>
                </a:cxn>
                <a:cxn ang="0">
                  <a:pos x="T6" y="T7"/>
                </a:cxn>
                <a:cxn ang="0">
                  <a:pos x="T8" y="T9"/>
                </a:cxn>
                <a:cxn ang="0">
                  <a:pos x="T10" y="T11"/>
                </a:cxn>
                <a:cxn ang="0">
                  <a:pos x="T12" y="T13"/>
                </a:cxn>
              </a:cxnLst>
              <a:rect l="0" t="0" r="r" b="b"/>
              <a:pathLst>
                <a:path w="1148" h="681">
                  <a:moveTo>
                    <a:pt x="228" y="13"/>
                  </a:moveTo>
                  <a:lnTo>
                    <a:pt x="0" y="0"/>
                  </a:lnTo>
                  <a:lnTo>
                    <a:pt x="0" y="37"/>
                  </a:lnTo>
                  <a:lnTo>
                    <a:pt x="228" y="50"/>
                  </a:lnTo>
                  <a:lnTo>
                    <a:pt x="1136" y="680"/>
                  </a:lnTo>
                  <a:lnTo>
                    <a:pt x="1147" y="651"/>
                  </a:lnTo>
                  <a:lnTo>
                    <a:pt x="228" y="13"/>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49" name="Freeform 328"/>
            <p:cNvSpPr>
              <a:spLocks noChangeArrowheads="1"/>
            </p:cNvSpPr>
            <p:nvPr/>
          </p:nvSpPr>
          <p:spPr bwMode="auto">
            <a:xfrm>
              <a:off x="8361363" y="5187950"/>
              <a:ext cx="481012" cy="201613"/>
            </a:xfrm>
            <a:custGeom>
              <a:avLst/>
              <a:gdLst>
                <a:gd name="T0" fmla="*/ 44 w 1336"/>
                <a:gd name="T1" fmla="*/ 466 h 561"/>
                <a:gd name="T2" fmla="*/ 1335 w 1336"/>
                <a:gd name="T3" fmla="*/ 37 h 561"/>
                <a:gd name="T4" fmla="*/ 1335 w 1336"/>
                <a:gd name="T5" fmla="*/ 0 h 561"/>
                <a:gd name="T6" fmla="*/ 44 w 1336"/>
                <a:gd name="T7" fmla="*/ 429 h 561"/>
                <a:gd name="T8" fmla="*/ 0 w 1336"/>
                <a:gd name="T9" fmla="*/ 553 h 561"/>
                <a:gd name="T10" fmla="*/ 11 w 1336"/>
                <a:gd name="T11" fmla="*/ 560 h 561"/>
                <a:gd name="T12" fmla="*/ 44 w 1336"/>
                <a:gd name="T13" fmla="*/ 466 h 561"/>
              </a:gdLst>
              <a:ahLst/>
              <a:cxnLst>
                <a:cxn ang="0">
                  <a:pos x="T0" y="T1"/>
                </a:cxn>
                <a:cxn ang="0">
                  <a:pos x="T2" y="T3"/>
                </a:cxn>
                <a:cxn ang="0">
                  <a:pos x="T4" y="T5"/>
                </a:cxn>
                <a:cxn ang="0">
                  <a:pos x="T6" y="T7"/>
                </a:cxn>
                <a:cxn ang="0">
                  <a:pos x="T8" y="T9"/>
                </a:cxn>
                <a:cxn ang="0">
                  <a:pos x="T10" y="T11"/>
                </a:cxn>
                <a:cxn ang="0">
                  <a:pos x="T12" y="T13"/>
                </a:cxn>
              </a:cxnLst>
              <a:rect l="0" t="0" r="r" b="b"/>
              <a:pathLst>
                <a:path w="1336" h="561">
                  <a:moveTo>
                    <a:pt x="44" y="466"/>
                  </a:moveTo>
                  <a:lnTo>
                    <a:pt x="1335" y="37"/>
                  </a:lnTo>
                  <a:lnTo>
                    <a:pt x="1335" y="0"/>
                  </a:lnTo>
                  <a:lnTo>
                    <a:pt x="44" y="429"/>
                  </a:lnTo>
                  <a:lnTo>
                    <a:pt x="0" y="553"/>
                  </a:lnTo>
                  <a:lnTo>
                    <a:pt x="11" y="560"/>
                  </a:lnTo>
                  <a:lnTo>
                    <a:pt x="44" y="46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0" name="Freeform 329"/>
            <p:cNvSpPr>
              <a:spLocks noChangeArrowheads="1"/>
            </p:cNvSpPr>
            <p:nvPr/>
          </p:nvSpPr>
          <p:spPr bwMode="auto">
            <a:xfrm>
              <a:off x="8278813" y="5324475"/>
              <a:ext cx="46037" cy="85725"/>
            </a:xfrm>
            <a:custGeom>
              <a:avLst/>
              <a:gdLst>
                <a:gd name="T0" fmla="*/ 57 w 130"/>
                <a:gd name="T1" fmla="*/ 193 h 237"/>
                <a:gd name="T2" fmla="*/ 129 w 130"/>
                <a:gd name="T3" fmla="*/ 0 h 237"/>
                <a:gd name="T4" fmla="*/ 75 w 130"/>
                <a:gd name="T5" fmla="*/ 36 h 237"/>
                <a:gd name="T6" fmla="*/ 0 w 130"/>
                <a:gd name="T7" fmla="*/ 236 h 237"/>
                <a:gd name="T8" fmla="*/ 57 w 130"/>
                <a:gd name="T9" fmla="*/ 193 h 237"/>
              </a:gdLst>
              <a:ahLst/>
              <a:cxnLst>
                <a:cxn ang="0">
                  <a:pos x="T0" y="T1"/>
                </a:cxn>
                <a:cxn ang="0">
                  <a:pos x="T2" y="T3"/>
                </a:cxn>
                <a:cxn ang="0">
                  <a:pos x="T4" y="T5"/>
                </a:cxn>
                <a:cxn ang="0">
                  <a:pos x="T6" y="T7"/>
                </a:cxn>
                <a:cxn ang="0">
                  <a:pos x="T8" y="T9"/>
                </a:cxn>
              </a:cxnLst>
              <a:rect l="0" t="0" r="r" b="b"/>
              <a:pathLst>
                <a:path w="130" h="237">
                  <a:moveTo>
                    <a:pt x="57" y="193"/>
                  </a:moveTo>
                  <a:lnTo>
                    <a:pt x="129" y="0"/>
                  </a:lnTo>
                  <a:lnTo>
                    <a:pt x="75" y="36"/>
                  </a:lnTo>
                  <a:lnTo>
                    <a:pt x="0" y="236"/>
                  </a:lnTo>
                  <a:lnTo>
                    <a:pt x="57" y="19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1" name="Freeform 330"/>
            <p:cNvSpPr>
              <a:spLocks noChangeArrowheads="1"/>
            </p:cNvSpPr>
            <p:nvPr/>
          </p:nvSpPr>
          <p:spPr bwMode="auto">
            <a:xfrm>
              <a:off x="8234363" y="5459413"/>
              <a:ext cx="125412" cy="134937"/>
            </a:xfrm>
            <a:custGeom>
              <a:avLst/>
              <a:gdLst>
                <a:gd name="T0" fmla="*/ 170 w 347"/>
                <a:gd name="T1" fmla="*/ 42 h 376"/>
                <a:gd name="T2" fmla="*/ 0 w 347"/>
                <a:gd name="T3" fmla="*/ 276 h 376"/>
                <a:gd name="T4" fmla="*/ 0 w 347"/>
                <a:gd name="T5" fmla="*/ 339 h 376"/>
                <a:gd name="T6" fmla="*/ 68 w 347"/>
                <a:gd name="T7" fmla="*/ 375 h 376"/>
                <a:gd name="T8" fmla="*/ 137 w 347"/>
                <a:gd name="T9" fmla="*/ 339 h 376"/>
                <a:gd name="T10" fmla="*/ 137 w 347"/>
                <a:gd name="T11" fmla="*/ 276 h 376"/>
                <a:gd name="T12" fmla="*/ 213 w 347"/>
                <a:gd name="T13" fmla="*/ 171 h 376"/>
                <a:gd name="T14" fmla="*/ 322 w 347"/>
                <a:gd name="T15" fmla="*/ 136 h 376"/>
                <a:gd name="T16" fmla="*/ 333 w 347"/>
                <a:gd name="T17" fmla="*/ 59 h 376"/>
                <a:gd name="T18" fmla="*/ 276 w 347"/>
                <a:gd name="T19" fmla="*/ 7 h 376"/>
                <a:gd name="T20" fmla="*/ 170 w 347"/>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76">
                  <a:moveTo>
                    <a:pt x="170" y="42"/>
                  </a:moveTo>
                  <a:cubicBezTo>
                    <a:pt x="71" y="74"/>
                    <a:pt x="0" y="167"/>
                    <a:pt x="0" y="276"/>
                  </a:cubicBezTo>
                  <a:lnTo>
                    <a:pt x="0" y="339"/>
                  </a:lnTo>
                  <a:cubicBezTo>
                    <a:pt x="0" y="359"/>
                    <a:pt x="30" y="375"/>
                    <a:pt x="68" y="375"/>
                  </a:cubicBezTo>
                  <a:cubicBezTo>
                    <a:pt x="106" y="375"/>
                    <a:pt x="137" y="359"/>
                    <a:pt x="137" y="339"/>
                  </a:cubicBezTo>
                  <a:lnTo>
                    <a:pt x="137" y="276"/>
                  </a:lnTo>
                  <a:cubicBezTo>
                    <a:pt x="137" y="227"/>
                    <a:pt x="169" y="185"/>
                    <a:pt x="213" y="171"/>
                  </a:cubicBezTo>
                  <a:lnTo>
                    <a:pt x="322" y="136"/>
                  </a:lnTo>
                  <a:cubicBezTo>
                    <a:pt x="341" y="129"/>
                    <a:pt x="346" y="94"/>
                    <a:pt x="333" y="59"/>
                  </a:cubicBezTo>
                  <a:cubicBezTo>
                    <a:pt x="320"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2" name="Freeform 331"/>
            <p:cNvSpPr>
              <a:spLocks noChangeArrowheads="1"/>
            </p:cNvSpPr>
            <p:nvPr/>
          </p:nvSpPr>
          <p:spPr bwMode="auto">
            <a:xfrm>
              <a:off x="8291513" y="5502275"/>
              <a:ext cx="125412" cy="134938"/>
            </a:xfrm>
            <a:custGeom>
              <a:avLst/>
              <a:gdLst>
                <a:gd name="T0" fmla="*/ 170 w 348"/>
                <a:gd name="T1" fmla="*/ 42 h 377"/>
                <a:gd name="T2" fmla="*/ 0 w 348"/>
                <a:gd name="T3" fmla="*/ 277 h 377"/>
                <a:gd name="T4" fmla="*/ 0 w 348"/>
                <a:gd name="T5" fmla="*/ 339 h 377"/>
                <a:gd name="T6" fmla="*/ 69 w 348"/>
                <a:gd name="T7" fmla="*/ 376 h 377"/>
                <a:gd name="T8" fmla="*/ 137 w 348"/>
                <a:gd name="T9" fmla="*/ 339 h 377"/>
                <a:gd name="T10" fmla="*/ 137 w 348"/>
                <a:gd name="T11" fmla="*/ 277 h 377"/>
                <a:gd name="T12" fmla="*/ 214 w 348"/>
                <a:gd name="T13" fmla="*/ 172 h 377"/>
                <a:gd name="T14" fmla="*/ 323 w 348"/>
                <a:gd name="T15" fmla="*/ 136 h 377"/>
                <a:gd name="T16" fmla="*/ 334 w 348"/>
                <a:gd name="T17" fmla="*/ 59 h 377"/>
                <a:gd name="T18" fmla="*/ 276 w 348"/>
                <a:gd name="T19" fmla="*/ 7 h 377"/>
                <a:gd name="T20" fmla="*/ 170 w 348"/>
                <a:gd name="T21" fmla="*/ 4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7">
                  <a:moveTo>
                    <a:pt x="170" y="42"/>
                  </a:moveTo>
                  <a:cubicBezTo>
                    <a:pt x="72" y="74"/>
                    <a:pt x="0" y="167"/>
                    <a:pt x="0" y="277"/>
                  </a:cubicBezTo>
                  <a:lnTo>
                    <a:pt x="0" y="339"/>
                  </a:lnTo>
                  <a:cubicBezTo>
                    <a:pt x="0" y="359"/>
                    <a:pt x="31" y="376"/>
                    <a:pt x="69" y="376"/>
                  </a:cubicBezTo>
                  <a:cubicBezTo>
                    <a:pt x="107" y="376"/>
                    <a:pt x="137" y="359"/>
                    <a:pt x="137" y="339"/>
                  </a:cubicBezTo>
                  <a:lnTo>
                    <a:pt x="137" y="277"/>
                  </a:lnTo>
                  <a:cubicBezTo>
                    <a:pt x="137" y="228"/>
                    <a:pt x="169" y="186"/>
                    <a:pt x="214" y="172"/>
                  </a:cubicBezTo>
                  <a:lnTo>
                    <a:pt x="323" y="136"/>
                  </a:lnTo>
                  <a:cubicBezTo>
                    <a:pt x="342" y="129"/>
                    <a:pt x="347" y="95"/>
                    <a:pt x="334" y="59"/>
                  </a:cubicBezTo>
                  <a:cubicBezTo>
                    <a:pt x="321" y="24"/>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3" name="Freeform 332"/>
            <p:cNvSpPr>
              <a:spLocks noChangeArrowheads="1"/>
            </p:cNvSpPr>
            <p:nvPr/>
          </p:nvSpPr>
          <p:spPr bwMode="auto">
            <a:xfrm>
              <a:off x="8350250" y="5545138"/>
              <a:ext cx="125413" cy="134937"/>
            </a:xfrm>
            <a:custGeom>
              <a:avLst/>
              <a:gdLst>
                <a:gd name="T0" fmla="*/ 170 w 348"/>
                <a:gd name="T1" fmla="*/ 42 h 376"/>
                <a:gd name="T2" fmla="*/ 0 w 348"/>
                <a:gd name="T3" fmla="*/ 276 h 376"/>
                <a:gd name="T4" fmla="*/ 0 w 348"/>
                <a:gd name="T5" fmla="*/ 339 h 376"/>
                <a:gd name="T6" fmla="*/ 68 w 348"/>
                <a:gd name="T7" fmla="*/ 375 h 376"/>
                <a:gd name="T8" fmla="*/ 137 w 348"/>
                <a:gd name="T9" fmla="*/ 339 h 376"/>
                <a:gd name="T10" fmla="*/ 137 w 348"/>
                <a:gd name="T11" fmla="*/ 276 h 376"/>
                <a:gd name="T12" fmla="*/ 213 w 348"/>
                <a:gd name="T13" fmla="*/ 171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9"/>
                    <a:pt x="31" y="375"/>
                    <a:pt x="68" y="375"/>
                  </a:cubicBezTo>
                  <a:cubicBezTo>
                    <a:pt x="106" y="375"/>
                    <a:pt x="137" y="359"/>
                    <a:pt x="137" y="339"/>
                  </a:cubicBezTo>
                  <a:lnTo>
                    <a:pt x="137" y="276"/>
                  </a:lnTo>
                  <a:cubicBezTo>
                    <a:pt x="137" y="227"/>
                    <a:pt x="169" y="186"/>
                    <a:pt x="213" y="171"/>
                  </a:cubicBezTo>
                  <a:lnTo>
                    <a:pt x="323" y="136"/>
                  </a:lnTo>
                  <a:cubicBezTo>
                    <a:pt x="342" y="129"/>
                    <a:pt x="347" y="94"/>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4" name="Freeform 333"/>
            <p:cNvSpPr>
              <a:spLocks noChangeArrowheads="1"/>
            </p:cNvSpPr>
            <p:nvPr/>
          </p:nvSpPr>
          <p:spPr bwMode="auto">
            <a:xfrm>
              <a:off x="8407400" y="5588000"/>
              <a:ext cx="125413" cy="134938"/>
            </a:xfrm>
            <a:custGeom>
              <a:avLst/>
              <a:gdLst>
                <a:gd name="T0" fmla="*/ 170 w 348"/>
                <a:gd name="T1" fmla="*/ 42 h 376"/>
                <a:gd name="T2" fmla="*/ 0 w 348"/>
                <a:gd name="T3" fmla="*/ 276 h 376"/>
                <a:gd name="T4" fmla="*/ 0 w 348"/>
                <a:gd name="T5" fmla="*/ 338 h 376"/>
                <a:gd name="T6" fmla="*/ 69 w 348"/>
                <a:gd name="T7" fmla="*/ 375 h 376"/>
                <a:gd name="T8" fmla="*/ 138 w 348"/>
                <a:gd name="T9" fmla="*/ 338 h 376"/>
                <a:gd name="T10" fmla="*/ 138 w 348"/>
                <a:gd name="T11" fmla="*/ 276 h 376"/>
                <a:gd name="T12" fmla="*/ 214 w 348"/>
                <a:gd name="T13" fmla="*/ 171 h 376"/>
                <a:gd name="T14" fmla="*/ 323 w 348"/>
                <a:gd name="T15" fmla="*/ 135 h 376"/>
                <a:gd name="T16" fmla="*/ 334 w 348"/>
                <a:gd name="T17" fmla="*/ 58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2" y="74"/>
                    <a:pt x="0" y="166"/>
                    <a:pt x="0" y="276"/>
                  </a:cubicBezTo>
                  <a:lnTo>
                    <a:pt x="0" y="338"/>
                  </a:lnTo>
                  <a:cubicBezTo>
                    <a:pt x="0" y="359"/>
                    <a:pt x="31" y="375"/>
                    <a:pt x="69" y="375"/>
                  </a:cubicBezTo>
                  <a:cubicBezTo>
                    <a:pt x="107" y="375"/>
                    <a:pt x="138" y="359"/>
                    <a:pt x="138" y="338"/>
                  </a:cubicBezTo>
                  <a:lnTo>
                    <a:pt x="138" y="276"/>
                  </a:lnTo>
                  <a:cubicBezTo>
                    <a:pt x="138" y="227"/>
                    <a:pt x="170" y="185"/>
                    <a:pt x="214" y="171"/>
                  </a:cubicBezTo>
                  <a:lnTo>
                    <a:pt x="323" y="135"/>
                  </a:lnTo>
                  <a:cubicBezTo>
                    <a:pt x="342" y="128"/>
                    <a:pt x="347" y="94"/>
                    <a:pt x="334" y="58"/>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5" name="Freeform 334"/>
            <p:cNvSpPr>
              <a:spLocks noChangeArrowheads="1"/>
            </p:cNvSpPr>
            <p:nvPr/>
          </p:nvSpPr>
          <p:spPr bwMode="auto">
            <a:xfrm>
              <a:off x="8466138" y="5630863"/>
              <a:ext cx="125412" cy="134937"/>
            </a:xfrm>
            <a:custGeom>
              <a:avLst/>
              <a:gdLst>
                <a:gd name="T0" fmla="*/ 170 w 348"/>
                <a:gd name="T1" fmla="*/ 42 h 376"/>
                <a:gd name="T2" fmla="*/ 0 w 348"/>
                <a:gd name="T3" fmla="*/ 276 h 376"/>
                <a:gd name="T4" fmla="*/ 0 w 348"/>
                <a:gd name="T5" fmla="*/ 339 h 376"/>
                <a:gd name="T6" fmla="*/ 69 w 348"/>
                <a:gd name="T7" fmla="*/ 375 h 376"/>
                <a:gd name="T8" fmla="*/ 137 w 348"/>
                <a:gd name="T9" fmla="*/ 339 h 376"/>
                <a:gd name="T10" fmla="*/ 137 w 348"/>
                <a:gd name="T11" fmla="*/ 276 h 376"/>
                <a:gd name="T12" fmla="*/ 213 w 348"/>
                <a:gd name="T13" fmla="*/ 172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8"/>
                    <a:pt x="31" y="375"/>
                    <a:pt x="69" y="375"/>
                  </a:cubicBezTo>
                  <a:cubicBezTo>
                    <a:pt x="106" y="375"/>
                    <a:pt x="137" y="358"/>
                    <a:pt x="137" y="339"/>
                  </a:cubicBezTo>
                  <a:lnTo>
                    <a:pt x="137" y="276"/>
                  </a:lnTo>
                  <a:cubicBezTo>
                    <a:pt x="137" y="227"/>
                    <a:pt x="169" y="186"/>
                    <a:pt x="213" y="172"/>
                  </a:cubicBezTo>
                  <a:lnTo>
                    <a:pt x="323" y="136"/>
                  </a:lnTo>
                  <a:cubicBezTo>
                    <a:pt x="342" y="129"/>
                    <a:pt x="347" y="95"/>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6" name="Freeform 335"/>
            <p:cNvSpPr>
              <a:spLocks noChangeArrowheads="1"/>
            </p:cNvSpPr>
            <p:nvPr/>
          </p:nvSpPr>
          <p:spPr bwMode="auto">
            <a:xfrm>
              <a:off x="8858250" y="5657850"/>
              <a:ext cx="109538" cy="150813"/>
            </a:xfrm>
            <a:custGeom>
              <a:avLst/>
              <a:gdLst>
                <a:gd name="T0" fmla="*/ 104 w 304"/>
                <a:gd name="T1" fmla="*/ 188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9 h 417"/>
                <a:gd name="T14" fmla="*/ 95 w 304"/>
                <a:gd name="T15" fmla="*/ 14 h 417"/>
                <a:gd name="T16" fmla="*/ 19 w 304"/>
                <a:gd name="T17" fmla="*/ 49 h 417"/>
                <a:gd name="T18" fmla="*/ 27 w 304"/>
                <a:gd name="T19" fmla="*/ 132 h 417"/>
                <a:gd name="T20" fmla="*/ 104 w 304"/>
                <a:gd name="T21" fmla="*/ 18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8"/>
                  </a:moveTo>
                  <a:cubicBezTo>
                    <a:pt x="141" y="216"/>
                    <a:pt x="166" y="261"/>
                    <a:pt x="166" y="311"/>
                  </a:cubicBezTo>
                  <a:lnTo>
                    <a:pt x="165" y="379"/>
                  </a:lnTo>
                  <a:cubicBezTo>
                    <a:pt x="165" y="399"/>
                    <a:pt x="196" y="416"/>
                    <a:pt x="234" y="416"/>
                  </a:cubicBezTo>
                  <a:cubicBezTo>
                    <a:pt x="272" y="416"/>
                    <a:pt x="303" y="399"/>
                    <a:pt x="303" y="379"/>
                  </a:cubicBezTo>
                  <a:lnTo>
                    <a:pt x="303" y="312"/>
                  </a:lnTo>
                  <a:cubicBezTo>
                    <a:pt x="303" y="217"/>
                    <a:pt x="256" y="132"/>
                    <a:pt x="184" y="79"/>
                  </a:cubicBezTo>
                  <a:lnTo>
                    <a:pt x="95" y="14"/>
                  </a:lnTo>
                  <a:cubicBezTo>
                    <a:pt x="72" y="0"/>
                    <a:pt x="38" y="16"/>
                    <a:pt x="19" y="49"/>
                  </a:cubicBezTo>
                  <a:cubicBezTo>
                    <a:pt x="0" y="82"/>
                    <a:pt x="4" y="119"/>
                    <a:pt x="27" y="132"/>
                  </a:cubicBezTo>
                  <a:lnTo>
                    <a:pt x="104"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7" name="Freeform 336"/>
            <p:cNvSpPr>
              <a:spLocks noChangeArrowheads="1"/>
            </p:cNvSpPr>
            <p:nvPr/>
          </p:nvSpPr>
          <p:spPr bwMode="auto">
            <a:xfrm>
              <a:off x="8942388" y="5627688"/>
              <a:ext cx="109537" cy="149225"/>
            </a:xfrm>
            <a:custGeom>
              <a:avLst/>
              <a:gdLst>
                <a:gd name="T0" fmla="*/ 103 w 303"/>
                <a:gd name="T1" fmla="*/ 188 h 416"/>
                <a:gd name="T2" fmla="*/ 165 w 303"/>
                <a:gd name="T3" fmla="*/ 311 h 416"/>
                <a:gd name="T4" fmla="*/ 165 w 303"/>
                <a:gd name="T5" fmla="*/ 379 h 416"/>
                <a:gd name="T6" fmla="*/ 233 w 303"/>
                <a:gd name="T7" fmla="*/ 415 h 416"/>
                <a:gd name="T8" fmla="*/ 302 w 303"/>
                <a:gd name="T9" fmla="*/ 379 h 416"/>
                <a:gd name="T10" fmla="*/ 302 w 303"/>
                <a:gd name="T11" fmla="*/ 313 h 416"/>
                <a:gd name="T12" fmla="*/ 183 w 303"/>
                <a:gd name="T13" fmla="*/ 79 h 416"/>
                <a:gd name="T14" fmla="*/ 94 w 303"/>
                <a:gd name="T15" fmla="*/ 13 h 416"/>
                <a:gd name="T16" fmla="*/ 19 w 303"/>
                <a:gd name="T17" fmla="*/ 49 h 416"/>
                <a:gd name="T18" fmla="*/ 26 w 303"/>
                <a:gd name="T19" fmla="*/ 132 h 416"/>
                <a:gd name="T20" fmla="*/ 103 w 303"/>
                <a:gd name="T21" fmla="*/ 18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6">
                  <a:moveTo>
                    <a:pt x="103" y="188"/>
                  </a:moveTo>
                  <a:cubicBezTo>
                    <a:pt x="141" y="216"/>
                    <a:pt x="165" y="261"/>
                    <a:pt x="165" y="311"/>
                  </a:cubicBezTo>
                  <a:lnTo>
                    <a:pt x="165" y="379"/>
                  </a:lnTo>
                  <a:cubicBezTo>
                    <a:pt x="165" y="399"/>
                    <a:pt x="195" y="415"/>
                    <a:pt x="233" y="415"/>
                  </a:cubicBezTo>
                  <a:cubicBezTo>
                    <a:pt x="271" y="415"/>
                    <a:pt x="302" y="399"/>
                    <a:pt x="302" y="379"/>
                  </a:cubicBezTo>
                  <a:lnTo>
                    <a:pt x="302" y="313"/>
                  </a:lnTo>
                  <a:cubicBezTo>
                    <a:pt x="302" y="217"/>
                    <a:pt x="255" y="132"/>
                    <a:pt x="183" y="79"/>
                  </a:cubicBezTo>
                  <a:lnTo>
                    <a:pt x="94" y="13"/>
                  </a:lnTo>
                  <a:cubicBezTo>
                    <a:pt x="72" y="0"/>
                    <a:pt x="38" y="16"/>
                    <a:pt x="19" y="49"/>
                  </a:cubicBezTo>
                  <a:cubicBezTo>
                    <a:pt x="0" y="82"/>
                    <a:pt x="3" y="119"/>
                    <a:pt x="26" y="132"/>
                  </a:cubicBezTo>
                  <a:lnTo>
                    <a:pt x="103"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8" name="Freeform 337"/>
            <p:cNvSpPr>
              <a:spLocks noChangeArrowheads="1"/>
            </p:cNvSpPr>
            <p:nvPr/>
          </p:nvSpPr>
          <p:spPr bwMode="auto">
            <a:xfrm>
              <a:off x="9026525" y="5599113"/>
              <a:ext cx="109538" cy="150812"/>
            </a:xfrm>
            <a:custGeom>
              <a:avLst/>
              <a:gdLst>
                <a:gd name="T0" fmla="*/ 103 w 303"/>
                <a:gd name="T1" fmla="*/ 187 h 417"/>
                <a:gd name="T2" fmla="*/ 165 w 303"/>
                <a:gd name="T3" fmla="*/ 311 h 417"/>
                <a:gd name="T4" fmla="*/ 165 w 303"/>
                <a:gd name="T5" fmla="*/ 379 h 417"/>
                <a:gd name="T6" fmla="*/ 233 w 303"/>
                <a:gd name="T7" fmla="*/ 416 h 417"/>
                <a:gd name="T8" fmla="*/ 302 w 303"/>
                <a:gd name="T9" fmla="*/ 379 h 417"/>
                <a:gd name="T10" fmla="*/ 302 w 303"/>
                <a:gd name="T11" fmla="*/ 313 h 417"/>
                <a:gd name="T12" fmla="*/ 183 w 303"/>
                <a:gd name="T13" fmla="*/ 78 h 417"/>
                <a:gd name="T14" fmla="*/ 95 w 303"/>
                <a:gd name="T15" fmla="*/ 13 h 417"/>
                <a:gd name="T16" fmla="*/ 19 w 303"/>
                <a:gd name="T17" fmla="*/ 49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6"/>
                    <a:pt x="165" y="260"/>
                    <a:pt x="165" y="311"/>
                  </a:cubicBezTo>
                  <a:lnTo>
                    <a:pt x="165" y="379"/>
                  </a:lnTo>
                  <a:cubicBezTo>
                    <a:pt x="165" y="400"/>
                    <a:pt x="196" y="416"/>
                    <a:pt x="233" y="416"/>
                  </a:cubicBezTo>
                  <a:cubicBezTo>
                    <a:pt x="270" y="416"/>
                    <a:pt x="302" y="400"/>
                    <a:pt x="302" y="379"/>
                  </a:cubicBezTo>
                  <a:lnTo>
                    <a:pt x="302" y="313"/>
                  </a:lnTo>
                  <a:cubicBezTo>
                    <a:pt x="302" y="217"/>
                    <a:pt x="255" y="131"/>
                    <a:pt x="183" y="78"/>
                  </a:cubicBezTo>
                  <a:lnTo>
                    <a:pt x="95" y="13"/>
                  </a:lnTo>
                  <a:cubicBezTo>
                    <a:pt x="72" y="0"/>
                    <a:pt x="38" y="16"/>
                    <a:pt x="19" y="49"/>
                  </a:cubicBezTo>
                  <a:cubicBezTo>
                    <a:pt x="0" y="82"/>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59" name="Freeform 338"/>
            <p:cNvSpPr>
              <a:spLocks noChangeArrowheads="1"/>
            </p:cNvSpPr>
            <p:nvPr/>
          </p:nvSpPr>
          <p:spPr bwMode="auto">
            <a:xfrm>
              <a:off x="9109075" y="5568950"/>
              <a:ext cx="109538" cy="150813"/>
            </a:xfrm>
            <a:custGeom>
              <a:avLst/>
              <a:gdLst>
                <a:gd name="T0" fmla="*/ 103 w 303"/>
                <a:gd name="T1" fmla="*/ 187 h 417"/>
                <a:gd name="T2" fmla="*/ 165 w 303"/>
                <a:gd name="T3" fmla="*/ 311 h 417"/>
                <a:gd name="T4" fmla="*/ 165 w 303"/>
                <a:gd name="T5" fmla="*/ 379 h 417"/>
                <a:gd name="T6" fmla="*/ 234 w 303"/>
                <a:gd name="T7" fmla="*/ 416 h 417"/>
                <a:gd name="T8" fmla="*/ 302 w 303"/>
                <a:gd name="T9" fmla="*/ 379 h 417"/>
                <a:gd name="T10" fmla="*/ 302 w 303"/>
                <a:gd name="T11" fmla="*/ 313 h 417"/>
                <a:gd name="T12" fmla="*/ 184 w 303"/>
                <a:gd name="T13" fmla="*/ 78 h 417"/>
                <a:gd name="T14" fmla="*/ 95 w 303"/>
                <a:gd name="T15" fmla="*/ 13 h 417"/>
                <a:gd name="T16" fmla="*/ 19 w 303"/>
                <a:gd name="T17" fmla="*/ 48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5"/>
                    <a:pt x="165" y="260"/>
                    <a:pt x="165" y="311"/>
                  </a:cubicBezTo>
                  <a:lnTo>
                    <a:pt x="165" y="379"/>
                  </a:lnTo>
                  <a:cubicBezTo>
                    <a:pt x="165" y="399"/>
                    <a:pt x="196" y="416"/>
                    <a:pt x="234" y="416"/>
                  </a:cubicBezTo>
                  <a:cubicBezTo>
                    <a:pt x="272" y="416"/>
                    <a:pt x="302" y="399"/>
                    <a:pt x="302" y="379"/>
                  </a:cubicBezTo>
                  <a:lnTo>
                    <a:pt x="302" y="313"/>
                  </a:lnTo>
                  <a:cubicBezTo>
                    <a:pt x="302" y="216"/>
                    <a:pt x="256" y="131"/>
                    <a:pt x="184" y="78"/>
                  </a:cubicBezTo>
                  <a:lnTo>
                    <a:pt x="95" y="13"/>
                  </a:lnTo>
                  <a:cubicBezTo>
                    <a:pt x="72" y="0"/>
                    <a:pt x="38" y="16"/>
                    <a:pt x="19" y="48"/>
                  </a:cubicBezTo>
                  <a:cubicBezTo>
                    <a:pt x="0" y="80"/>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60" name="Freeform 339"/>
            <p:cNvSpPr>
              <a:spLocks noChangeArrowheads="1"/>
            </p:cNvSpPr>
            <p:nvPr/>
          </p:nvSpPr>
          <p:spPr bwMode="auto">
            <a:xfrm>
              <a:off x="9193213" y="5540375"/>
              <a:ext cx="109537" cy="150813"/>
            </a:xfrm>
            <a:custGeom>
              <a:avLst/>
              <a:gdLst>
                <a:gd name="T0" fmla="*/ 104 w 304"/>
                <a:gd name="T1" fmla="*/ 187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8 h 417"/>
                <a:gd name="T14" fmla="*/ 95 w 304"/>
                <a:gd name="T15" fmla="*/ 13 h 417"/>
                <a:gd name="T16" fmla="*/ 19 w 304"/>
                <a:gd name="T17" fmla="*/ 48 h 417"/>
                <a:gd name="T18" fmla="*/ 27 w 304"/>
                <a:gd name="T19" fmla="*/ 132 h 417"/>
                <a:gd name="T20" fmla="*/ 104 w 304"/>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7"/>
                  </a:moveTo>
                  <a:cubicBezTo>
                    <a:pt x="141" y="215"/>
                    <a:pt x="166" y="260"/>
                    <a:pt x="166" y="311"/>
                  </a:cubicBezTo>
                  <a:lnTo>
                    <a:pt x="165" y="379"/>
                  </a:lnTo>
                  <a:cubicBezTo>
                    <a:pt x="165" y="399"/>
                    <a:pt x="196" y="416"/>
                    <a:pt x="234" y="416"/>
                  </a:cubicBezTo>
                  <a:cubicBezTo>
                    <a:pt x="272" y="416"/>
                    <a:pt x="303" y="399"/>
                    <a:pt x="303" y="379"/>
                  </a:cubicBezTo>
                  <a:lnTo>
                    <a:pt x="303" y="312"/>
                  </a:lnTo>
                  <a:cubicBezTo>
                    <a:pt x="303" y="216"/>
                    <a:pt x="256" y="131"/>
                    <a:pt x="184" y="78"/>
                  </a:cubicBezTo>
                  <a:lnTo>
                    <a:pt x="95" y="13"/>
                  </a:lnTo>
                  <a:cubicBezTo>
                    <a:pt x="72" y="0"/>
                    <a:pt x="38" y="15"/>
                    <a:pt x="19" y="48"/>
                  </a:cubicBezTo>
                  <a:cubicBezTo>
                    <a:pt x="0" y="81"/>
                    <a:pt x="4" y="118"/>
                    <a:pt x="27" y="132"/>
                  </a:cubicBezTo>
                  <a:lnTo>
                    <a:pt x="104"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261" name="Group 262"/>
          <p:cNvGrpSpPr>
            <a:grpSpLocks noChangeAspect="1"/>
          </p:cNvGrpSpPr>
          <p:nvPr/>
        </p:nvGrpSpPr>
        <p:grpSpPr>
          <a:xfrm>
            <a:off x="1476860" y="4451507"/>
            <a:ext cx="1741711" cy="1450980"/>
            <a:chOff x="7754938" y="3082925"/>
            <a:chExt cx="825500" cy="573088"/>
          </a:xfrm>
        </p:grpSpPr>
        <p:sp>
          <p:nvSpPr>
            <p:cNvPr id="262" name="Freeform 156"/>
            <p:cNvSpPr>
              <a:spLocks noChangeArrowheads="1"/>
            </p:cNvSpPr>
            <p:nvPr/>
          </p:nvSpPr>
          <p:spPr bwMode="auto">
            <a:xfrm>
              <a:off x="7754938" y="3082925"/>
              <a:ext cx="825500" cy="573088"/>
            </a:xfrm>
            <a:custGeom>
              <a:avLst/>
              <a:gdLst>
                <a:gd name="T0" fmla="*/ 2294 w 2295"/>
                <a:gd name="T1" fmla="*/ 1537 h 1594"/>
                <a:gd name="T2" fmla="*/ 2238 w 2295"/>
                <a:gd name="T3" fmla="*/ 1593 h 1594"/>
                <a:gd name="T4" fmla="*/ 56 w 2295"/>
                <a:gd name="T5" fmla="*/ 1593 h 1594"/>
                <a:gd name="T6" fmla="*/ 0 w 2295"/>
                <a:gd name="T7" fmla="*/ 1537 h 1594"/>
                <a:gd name="T8" fmla="*/ 0 w 2295"/>
                <a:gd name="T9" fmla="*/ 56 h 1594"/>
                <a:gd name="T10" fmla="*/ 56 w 2295"/>
                <a:gd name="T11" fmla="*/ 0 h 1594"/>
                <a:gd name="T12" fmla="*/ 2238 w 2295"/>
                <a:gd name="T13" fmla="*/ 0 h 1594"/>
                <a:gd name="T14" fmla="*/ 2294 w 2295"/>
                <a:gd name="T15" fmla="*/ 56 h 1594"/>
                <a:gd name="T16" fmla="*/ 2294 w 2295"/>
                <a:gd name="T17" fmla="*/ 1537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5" h="1594">
                  <a:moveTo>
                    <a:pt x="2294" y="1537"/>
                  </a:moveTo>
                  <a:cubicBezTo>
                    <a:pt x="2294" y="1568"/>
                    <a:pt x="2269" y="1593"/>
                    <a:pt x="2238" y="1593"/>
                  </a:cubicBezTo>
                  <a:lnTo>
                    <a:pt x="56" y="1593"/>
                  </a:lnTo>
                  <a:cubicBezTo>
                    <a:pt x="25" y="1593"/>
                    <a:pt x="0" y="1568"/>
                    <a:pt x="0" y="1537"/>
                  </a:cubicBezTo>
                  <a:lnTo>
                    <a:pt x="0" y="56"/>
                  </a:lnTo>
                  <a:cubicBezTo>
                    <a:pt x="0" y="25"/>
                    <a:pt x="25" y="0"/>
                    <a:pt x="56" y="0"/>
                  </a:cubicBezTo>
                  <a:lnTo>
                    <a:pt x="2238" y="0"/>
                  </a:lnTo>
                  <a:cubicBezTo>
                    <a:pt x="2269" y="0"/>
                    <a:pt x="2294" y="25"/>
                    <a:pt x="2294" y="56"/>
                  </a:cubicBezTo>
                  <a:lnTo>
                    <a:pt x="2294" y="1537"/>
                  </a:lnTo>
                </a:path>
              </a:pathLst>
            </a:custGeom>
            <a:solidFill>
              <a:srgbClr val="A7A9AC"/>
            </a:solidFill>
            <a:ln w="9525" cap="flat">
              <a:solidFill>
                <a:srgbClr val="808080"/>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63" name="Freeform 157"/>
            <p:cNvSpPr>
              <a:spLocks noChangeArrowheads="1"/>
            </p:cNvSpPr>
            <p:nvPr/>
          </p:nvSpPr>
          <p:spPr bwMode="auto">
            <a:xfrm>
              <a:off x="7772400" y="3100388"/>
              <a:ext cx="31750" cy="30162"/>
            </a:xfrm>
            <a:custGeom>
              <a:avLst/>
              <a:gdLst>
                <a:gd name="T0" fmla="*/ 85 w 86"/>
                <a:gd name="T1" fmla="*/ 42 h 85"/>
                <a:gd name="T2" fmla="*/ 79 w 86"/>
                <a:gd name="T3" fmla="*/ 63 h 85"/>
                <a:gd name="T4" fmla="*/ 64 w 86"/>
                <a:gd name="T5" fmla="*/ 79 h 85"/>
                <a:gd name="T6" fmla="*/ 43 w 86"/>
                <a:gd name="T7" fmla="*/ 84 h 85"/>
                <a:gd name="T8" fmla="*/ 22 w 86"/>
                <a:gd name="T9" fmla="*/ 79 h 85"/>
                <a:gd name="T10" fmla="*/ 6 w 86"/>
                <a:gd name="T11" fmla="*/ 63 h 85"/>
                <a:gd name="T12" fmla="*/ 0 w 86"/>
                <a:gd name="T13" fmla="*/ 42 h 85"/>
                <a:gd name="T14" fmla="*/ 6 w 86"/>
                <a:gd name="T15" fmla="*/ 21 h 85"/>
                <a:gd name="T16" fmla="*/ 22 w 86"/>
                <a:gd name="T17" fmla="*/ 5 h 85"/>
                <a:gd name="T18" fmla="*/ 43 w 86"/>
                <a:gd name="T19" fmla="*/ 0 h 85"/>
                <a:gd name="T20" fmla="*/ 64 w 86"/>
                <a:gd name="T21" fmla="*/ 5 h 85"/>
                <a:gd name="T22" fmla="*/ 79 w 86"/>
                <a:gd name="T23" fmla="*/ 21 h 85"/>
                <a:gd name="T24" fmla="*/ 85 w 86"/>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5">
                  <a:moveTo>
                    <a:pt x="85" y="42"/>
                  </a:moveTo>
                  <a:cubicBezTo>
                    <a:pt x="85" y="50"/>
                    <a:pt x="83" y="57"/>
                    <a:pt x="79" y="63"/>
                  </a:cubicBezTo>
                  <a:cubicBezTo>
                    <a:pt x="75" y="69"/>
                    <a:pt x="71" y="75"/>
                    <a:pt x="64" y="79"/>
                  </a:cubicBezTo>
                  <a:cubicBezTo>
                    <a:pt x="57" y="83"/>
                    <a:pt x="51" y="84"/>
                    <a:pt x="43" y="84"/>
                  </a:cubicBezTo>
                  <a:cubicBezTo>
                    <a:pt x="35" y="84"/>
                    <a:pt x="28" y="83"/>
                    <a:pt x="22" y="79"/>
                  </a:cubicBezTo>
                  <a:cubicBezTo>
                    <a:pt x="16" y="75"/>
                    <a:pt x="10" y="70"/>
                    <a:pt x="6" y="63"/>
                  </a:cubicBezTo>
                  <a:cubicBezTo>
                    <a:pt x="2" y="56"/>
                    <a:pt x="0" y="50"/>
                    <a:pt x="0" y="42"/>
                  </a:cubicBezTo>
                  <a:cubicBezTo>
                    <a:pt x="0" y="34"/>
                    <a:pt x="2" y="28"/>
                    <a:pt x="6" y="21"/>
                  </a:cubicBezTo>
                  <a:cubicBezTo>
                    <a:pt x="10" y="14"/>
                    <a:pt x="15" y="9"/>
                    <a:pt x="22" y="5"/>
                  </a:cubicBezTo>
                  <a:cubicBezTo>
                    <a:pt x="29" y="1"/>
                    <a:pt x="35" y="0"/>
                    <a:pt x="43" y="0"/>
                  </a:cubicBezTo>
                  <a:cubicBezTo>
                    <a:pt x="51" y="0"/>
                    <a:pt x="57" y="2"/>
                    <a:pt x="64" y="5"/>
                  </a:cubicBezTo>
                  <a:cubicBezTo>
                    <a:pt x="71" y="8"/>
                    <a:pt x="76" y="14"/>
                    <a:pt x="79" y="21"/>
                  </a:cubicBezTo>
                  <a:cubicBezTo>
                    <a:pt x="82" y="28"/>
                    <a:pt x="85" y="34"/>
                    <a:pt x="85" y="42"/>
                  </a:cubicBez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64" name="Freeform 158"/>
            <p:cNvSpPr>
              <a:spLocks noChangeArrowheads="1"/>
            </p:cNvSpPr>
            <p:nvPr/>
          </p:nvSpPr>
          <p:spPr bwMode="auto">
            <a:xfrm>
              <a:off x="7772400" y="3608388"/>
              <a:ext cx="31750" cy="31750"/>
            </a:xfrm>
            <a:custGeom>
              <a:avLst/>
              <a:gdLst>
                <a:gd name="T0" fmla="*/ 85 w 86"/>
                <a:gd name="T1" fmla="*/ 42 h 86"/>
                <a:gd name="T2" fmla="*/ 79 w 86"/>
                <a:gd name="T3" fmla="*/ 64 h 86"/>
                <a:gd name="T4" fmla="*/ 64 w 86"/>
                <a:gd name="T5" fmla="*/ 79 h 86"/>
                <a:gd name="T6" fmla="*/ 43 w 86"/>
                <a:gd name="T7" fmla="*/ 85 h 86"/>
                <a:gd name="T8" fmla="*/ 22 w 86"/>
                <a:gd name="T9" fmla="*/ 79 h 86"/>
                <a:gd name="T10" fmla="*/ 6 w 86"/>
                <a:gd name="T11" fmla="*/ 64 h 86"/>
                <a:gd name="T12" fmla="*/ 0 w 86"/>
                <a:gd name="T13" fmla="*/ 42 h 86"/>
                <a:gd name="T14" fmla="*/ 6 w 86"/>
                <a:gd name="T15" fmla="*/ 21 h 86"/>
                <a:gd name="T16" fmla="*/ 22 w 86"/>
                <a:gd name="T17" fmla="*/ 6 h 86"/>
                <a:gd name="T18" fmla="*/ 43 w 86"/>
                <a:gd name="T19" fmla="*/ 0 h 86"/>
                <a:gd name="T20" fmla="*/ 64 w 86"/>
                <a:gd name="T21" fmla="*/ 6 h 86"/>
                <a:gd name="T22" fmla="*/ 79 w 86"/>
                <a:gd name="T23" fmla="*/ 21 h 86"/>
                <a:gd name="T24" fmla="*/ 85 w 86"/>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85" y="42"/>
                  </a:moveTo>
                  <a:cubicBezTo>
                    <a:pt x="85" y="50"/>
                    <a:pt x="83" y="57"/>
                    <a:pt x="79" y="64"/>
                  </a:cubicBezTo>
                  <a:cubicBezTo>
                    <a:pt x="75" y="71"/>
                    <a:pt x="71" y="75"/>
                    <a:pt x="64" y="79"/>
                  </a:cubicBezTo>
                  <a:cubicBezTo>
                    <a:pt x="57" y="83"/>
                    <a:pt x="51" y="85"/>
                    <a:pt x="43" y="85"/>
                  </a:cubicBezTo>
                  <a:cubicBezTo>
                    <a:pt x="35" y="85"/>
                    <a:pt x="28" y="83"/>
                    <a:pt x="22" y="79"/>
                  </a:cubicBezTo>
                  <a:cubicBezTo>
                    <a:pt x="16" y="75"/>
                    <a:pt x="10" y="70"/>
                    <a:pt x="6" y="64"/>
                  </a:cubicBezTo>
                  <a:cubicBezTo>
                    <a:pt x="2" y="58"/>
                    <a:pt x="0" y="50"/>
                    <a:pt x="0" y="42"/>
                  </a:cubicBezTo>
                  <a:cubicBezTo>
                    <a:pt x="0" y="34"/>
                    <a:pt x="2" y="28"/>
                    <a:pt x="6" y="21"/>
                  </a:cubicBezTo>
                  <a:cubicBezTo>
                    <a:pt x="10" y="14"/>
                    <a:pt x="15" y="10"/>
                    <a:pt x="22" y="6"/>
                  </a:cubicBezTo>
                  <a:cubicBezTo>
                    <a:pt x="29" y="2"/>
                    <a:pt x="35" y="0"/>
                    <a:pt x="43" y="0"/>
                  </a:cubicBezTo>
                  <a:cubicBezTo>
                    <a:pt x="51" y="0"/>
                    <a:pt x="57" y="2"/>
                    <a:pt x="64" y="6"/>
                  </a:cubicBezTo>
                  <a:cubicBezTo>
                    <a:pt x="71" y="10"/>
                    <a:pt x="76" y="14"/>
                    <a:pt x="79" y="21"/>
                  </a:cubicBezTo>
                  <a:cubicBezTo>
                    <a:pt x="82" y="28"/>
                    <a:pt x="85" y="35"/>
                    <a:pt x="85" y="42"/>
                  </a:cubicBez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65" name="Freeform 159"/>
            <p:cNvSpPr>
              <a:spLocks noChangeArrowheads="1"/>
            </p:cNvSpPr>
            <p:nvPr/>
          </p:nvSpPr>
          <p:spPr bwMode="auto">
            <a:xfrm>
              <a:off x="8532813" y="3100388"/>
              <a:ext cx="30162" cy="30162"/>
            </a:xfrm>
            <a:custGeom>
              <a:avLst/>
              <a:gdLst>
                <a:gd name="T0" fmla="*/ 84 w 85"/>
                <a:gd name="T1" fmla="*/ 42 h 85"/>
                <a:gd name="T2" fmla="*/ 78 w 85"/>
                <a:gd name="T3" fmla="*/ 63 h 85"/>
                <a:gd name="T4" fmla="*/ 63 w 85"/>
                <a:gd name="T5" fmla="*/ 79 h 85"/>
                <a:gd name="T6" fmla="*/ 42 w 85"/>
                <a:gd name="T7" fmla="*/ 84 h 85"/>
                <a:gd name="T8" fmla="*/ 21 w 85"/>
                <a:gd name="T9" fmla="*/ 79 h 85"/>
                <a:gd name="T10" fmla="*/ 5 w 85"/>
                <a:gd name="T11" fmla="*/ 63 h 85"/>
                <a:gd name="T12" fmla="*/ 0 w 85"/>
                <a:gd name="T13" fmla="*/ 42 h 85"/>
                <a:gd name="T14" fmla="*/ 5 w 85"/>
                <a:gd name="T15" fmla="*/ 21 h 85"/>
                <a:gd name="T16" fmla="*/ 21 w 85"/>
                <a:gd name="T17" fmla="*/ 5 h 85"/>
                <a:gd name="T18" fmla="*/ 42 w 85"/>
                <a:gd name="T19" fmla="*/ 0 h 85"/>
                <a:gd name="T20" fmla="*/ 63 w 85"/>
                <a:gd name="T21" fmla="*/ 5 h 85"/>
                <a:gd name="T22" fmla="*/ 78 w 85"/>
                <a:gd name="T23" fmla="*/ 21 h 85"/>
                <a:gd name="T24" fmla="*/ 84 w 85"/>
                <a:gd name="T25"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5">
                  <a:moveTo>
                    <a:pt x="84" y="42"/>
                  </a:moveTo>
                  <a:cubicBezTo>
                    <a:pt x="84" y="50"/>
                    <a:pt x="82" y="57"/>
                    <a:pt x="78" y="63"/>
                  </a:cubicBezTo>
                  <a:cubicBezTo>
                    <a:pt x="74" y="69"/>
                    <a:pt x="70" y="75"/>
                    <a:pt x="63" y="79"/>
                  </a:cubicBezTo>
                  <a:cubicBezTo>
                    <a:pt x="56" y="83"/>
                    <a:pt x="50" y="84"/>
                    <a:pt x="42" y="84"/>
                  </a:cubicBezTo>
                  <a:cubicBezTo>
                    <a:pt x="34" y="84"/>
                    <a:pt x="27" y="83"/>
                    <a:pt x="21" y="79"/>
                  </a:cubicBezTo>
                  <a:cubicBezTo>
                    <a:pt x="15"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2"/>
                    <a:pt x="63" y="5"/>
                  </a:cubicBezTo>
                  <a:cubicBezTo>
                    <a:pt x="70" y="8"/>
                    <a:pt x="75" y="14"/>
                    <a:pt x="78" y="21"/>
                  </a:cubicBezTo>
                  <a:cubicBezTo>
                    <a:pt x="81" y="28"/>
                    <a:pt x="84" y="34"/>
                    <a:pt x="84" y="42"/>
                  </a:cubicBez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66" name="Freeform 160"/>
            <p:cNvSpPr>
              <a:spLocks noChangeArrowheads="1"/>
            </p:cNvSpPr>
            <p:nvPr/>
          </p:nvSpPr>
          <p:spPr bwMode="auto">
            <a:xfrm>
              <a:off x="8532813" y="3608388"/>
              <a:ext cx="30162" cy="31750"/>
            </a:xfrm>
            <a:custGeom>
              <a:avLst/>
              <a:gdLst>
                <a:gd name="T0" fmla="*/ 84 w 85"/>
                <a:gd name="T1" fmla="*/ 42 h 86"/>
                <a:gd name="T2" fmla="*/ 78 w 85"/>
                <a:gd name="T3" fmla="*/ 64 h 86"/>
                <a:gd name="T4" fmla="*/ 63 w 85"/>
                <a:gd name="T5" fmla="*/ 79 h 86"/>
                <a:gd name="T6" fmla="*/ 42 w 85"/>
                <a:gd name="T7" fmla="*/ 85 h 86"/>
                <a:gd name="T8" fmla="*/ 21 w 85"/>
                <a:gd name="T9" fmla="*/ 79 h 86"/>
                <a:gd name="T10" fmla="*/ 5 w 85"/>
                <a:gd name="T11" fmla="*/ 64 h 86"/>
                <a:gd name="T12" fmla="*/ 0 w 85"/>
                <a:gd name="T13" fmla="*/ 42 h 86"/>
                <a:gd name="T14" fmla="*/ 5 w 85"/>
                <a:gd name="T15" fmla="*/ 21 h 86"/>
                <a:gd name="T16" fmla="*/ 21 w 85"/>
                <a:gd name="T17" fmla="*/ 6 h 86"/>
                <a:gd name="T18" fmla="*/ 42 w 85"/>
                <a:gd name="T19" fmla="*/ 0 h 86"/>
                <a:gd name="T20" fmla="*/ 63 w 85"/>
                <a:gd name="T21" fmla="*/ 6 h 86"/>
                <a:gd name="T22" fmla="*/ 78 w 85"/>
                <a:gd name="T23" fmla="*/ 21 h 86"/>
                <a:gd name="T24" fmla="*/ 84 w 85"/>
                <a:gd name="T2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86">
                  <a:moveTo>
                    <a:pt x="84" y="42"/>
                  </a:moveTo>
                  <a:cubicBezTo>
                    <a:pt x="84" y="50"/>
                    <a:pt x="82" y="57"/>
                    <a:pt x="78" y="64"/>
                  </a:cubicBezTo>
                  <a:cubicBezTo>
                    <a:pt x="74" y="71"/>
                    <a:pt x="70" y="75"/>
                    <a:pt x="63" y="79"/>
                  </a:cubicBezTo>
                  <a:cubicBezTo>
                    <a:pt x="56" y="83"/>
                    <a:pt x="50" y="85"/>
                    <a:pt x="42" y="85"/>
                  </a:cubicBezTo>
                  <a:cubicBezTo>
                    <a:pt x="34" y="85"/>
                    <a:pt x="27" y="83"/>
                    <a:pt x="21" y="79"/>
                  </a:cubicBezTo>
                  <a:cubicBezTo>
                    <a:pt x="15" y="75"/>
                    <a:pt x="9" y="70"/>
                    <a:pt x="5" y="64"/>
                  </a:cubicBezTo>
                  <a:cubicBezTo>
                    <a:pt x="1" y="58"/>
                    <a:pt x="0" y="50"/>
                    <a:pt x="0" y="42"/>
                  </a:cubicBezTo>
                  <a:cubicBezTo>
                    <a:pt x="0" y="34"/>
                    <a:pt x="1" y="28"/>
                    <a:pt x="5" y="21"/>
                  </a:cubicBezTo>
                  <a:cubicBezTo>
                    <a:pt x="9" y="14"/>
                    <a:pt x="14" y="10"/>
                    <a:pt x="21" y="6"/>
                  </a:cubicBezTo>
                  <a:cubicBezTo>
                    <a:pt x="28" y="2"/>
                    <a:pt x="34" y="0"/>
                    <a:pt x="42" y="0"/>
                  </a:cubicBezTo>
                  <a:cubicBezTo>
                    <a:pt x="50" y="0"/>
                    <a:pt x="56" y="2"/>
                    <a:pt x="63" y="6"/>
                  </a:cubicBezTo>
                  <a:cubicBezTo>
                    <a:pt x="70" y="10"/>
                    <a:pt x="75" y="14"/>
                    <a:pt x="78" y="21"/>
                  </a:cubicBezTo>
                  <a:cubicBezTo>
                    <a:pt x="81" y="28"/>
                    <a:pt x="84" y="35"/>
                    <a:pt x="84" y="42"/>
                  </a:cubicBez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267" name="Round Same Side Corner Rectangle 268"/>
          <p:cNvSpPr>
            <a:spLocks noChangeAspect="1"/>
          </p:cNvSpPr>
          <p:nvPr/>
        </p:nvSpPr>
        <p:spPr>
          <a:xfrm>
            <a:off x="766125" y="1232587"/>
            <a:ext cx="3307321" cy="460747"/>
          </a:xfrm>
          <a:prstGeom prst="round2SameRect">
            <a:avLst/>
          </a:prstGeom>
          <a:solidFill>
            <a:schemeClr val="tx1"/>
          </a:solidFill>
          <a:ln w="1270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fr-FR" sz="1600" dirty="0" smtClean="0">
                <a:solidFill>
                  <a:srgbClr val="FFFFFF"/>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Approche SSD</a:t>
            </a:r>
            <a:endParaRPr lang="fr-FR" sz="1600" dirty="0">
              <a:solidFill>
                <a:srgbClr val="FFFFFF"/>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endParaRPr>
          </a:p>
        </p:txBody>
      </p:sp>
      <p:sp>
        <p:nvSpPr>
          <p:cNvPr id="268" name="Round Same Side Corner Rectangle 269"/>
          <p:cNvSpPr>
            <a:spLocks noChangeAspect="1"/>
          </p:cNvSpPr>
          <p:nvPr/>
        </p:nvSpPr>
        <p:spPr>
          <a:xfrm>
            <a:off x="4878877" y="1230822"/>
            <a:ext cx="3307321" cy="460747"/>
          </a:xfrm>
          <a:prstGeom prst="round2SameRect">
            <a:avLst/>
          </a:prstGeom>
          <a:solidFill>
            <a:schemeClr val="tx1"/>
          </a:solidFill>
          <a:ln w="12700" cmpd="sng">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fr-FR" sz="1600" dirty="0" smtClean="0">
                <a:solidFill>
                  <a:srgbClr val="FFFFFF"/>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rPr>
              <a:t>Approche Fusion-io</a:t>
            </a:r>
            <a:endParaRPr lang="fr-FR" sz="1600" dirty="0">
              <a:solidFill>
                <a:srgbClr val="FFFFFF"/>
              </a:solidFill>
              <a:effectLst>
                <a:outerShdw blurRad="50800" dist="38100" dir="2700000" algn="tl" rotWithShape="0">
                  <a:prstClr val="black">
                    <a:alpha val="40000"/>
                  </a:prstClr>
                </a:outerShdw>
              </a:effectLst>
              <a:latin typeface="Tahoma" pitchFamily="34" charset="0"/>
              <a:ea typeface="Tahoma" pitchFamily="34" charset="0"/>
              <a:cs typeface="Tahoma" pitchFamily="34" charset="0"/>
            </a:endParaRPr>
          </a:p>
        </p:txBody>
      </p:sp>
      <p:sp>
        <p:nvSpPr>
          <p:cNvPr id="269" name="Rectangle 268"/>
          <p:cNvSpPr>
            <a:spLocks noChangeAspect="1"/>
          </p:cNvSpPr>
          <p:nvPr/>
        </p:nvSpPr>
        <p:spPr>
          <a:xfrm>
            <a:off x="1676598" y="2136253"/>
            <a:ext cx="594441" cy="230832"/>
          </a:xfrm>
          <a:prstGeom prst="rect">
            <a:avLst/>
          </a:prstGeom>
        </p:spPr>
        <p:txBody>
          <a:bodyPr wrap="square" lIns="0" tIns="45720" rIns="0" bIns="45720">
            <a:spAutoFit/>
          </a:bodyPr>
          <a:lstStyle/>
          <a:p>
            <a:pPr algn="ctr" defTabSz="914399">
              <a:defRPr/>
            </a:pPr>
            <a:endParaRPr lang="fr-FR" sz="900" kern="0">
              <a:solidFill>
                <a:sysClr val="window" lastClr="FFFFFF"/>
              </a:solidFill>
              <a:latin typeface="Tahoma" pitchFamily="34" charset="0"/>
              <a:ea typeface="Tahoma" pitchFamily="34" charset="0"/>
              <a:cs typeface="Tahoma" pitchFamily="34" charset="0"/>
            </a:endParaRPr>
          </a:p>
        </p:txBody>
      </p:sp>
      <p:sp>
        <p:nvSpPr>
          <p:cNvPr id="270" name="Rectangle 269"/>
          <p:cNvSpPr>
            <a:spLocks noChangeAspect="1"/>
          </p:cNvSpPr>
          <p:nvPr/>
        </p:nvSpPr>
        <p:spPr>
          <a:xfrm rot="16200000">
            <a:off x="1726542" y="3003295"/>
            <a:ext cx="454163" cy="2066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fr-FR" sz="900" smtClean="0">
                <a:solidFill>
                  <a:prstClr val="black"/>
                </a:solidFill>
                <a:latin typeface="Tahoma" pitchFamily="34" charset="0"/>
                <a:ea typeface="Tahoma" pitchFamily="34" charset="0"/>
                <a:cs typeface="Tahoma" pitchFamily="34" charset="0"/>
              </a:rPr>
              <a:t>PCIe</a:t>
            </a:r>
            <a:endParaRPr lang="fr-FR" sz="900">
              <a:solidFill>
                <a:prstClr val="black"/>
              </a:solidFill>
              <a:latin typeface="Tahoma" pitchFamily="34" charset="0"/>
              <a:ea typeface="Tahoma" pitchFamily="34" charset="0"/>
              <a:cs typeface="Tahoma" pitchFamily="34" charset="0"/>
            </a:endParaRPr>
          </a:p>
        </p:txBody>
      </p:sp>
      <p:sp>
        <p:nvSpPr>
          <p:cNvPr id="271" name="Rectangle 270"/>
          <p:cNvSpPr>
            <a:spLocks noChangeAspect="1"/>
          </p:cNvSpPr>
          <p:nvPr/>
        </p:nvSpPr>
        <p:spPr>
          <a:xfrm rot="16200000">
            <a:off x="1701306" y="4040810"/>
            <a:ext cx="487705" cy="2066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r>
              <a:rPr lang="fr-FR" sz="900" smtClean="0">
                <a:solidFill>
                  <a:prstClr val="black"/>
                </a:solidFill>
                <a:latin typeface="Tahoma" pitchFamily="34" charset="0"/>
                <a:ea typeface="Tahoma" pitchFamily="34" charset="0"/>
                <a:cs typeface="Tahoma" pitchFamily="34" charset="0"/>
              </a:rPr>
              <a:t>SAS</a:t>
            </a:r>
            <a:endParaRPr lang="fr-FR" sz="900">
              <a:solidFill>
                <a:prstClr val="black"/>
              </a:solidFill>
              <a:latin typeface="Tahoma" pitchFamily="34" charset="0"/>
              <a:ea typeface="Tahoma" pitchFamily="34" charset="0"/>
              <a:cs typeface="Tahoma" pitchFamily="34" charset="0"/>
            </a:endParaRPr>
          </a:p>
        </p:txBody>
      </p:sp>
      <p:sp>
        <p:nvSpPr>
          <p:cNvPr id="272" name="Rectangle 271"/>
          <p:cNvSpPr>
            <a:spLocks noChangeAspect="1"/>
          </p:cNvSpPr>
          <p:nvPr/>
        </p:nvSpPr>
        <p:spPr>
          <a:xfrm>
            <a:off x="2828417" y="3219709"/>
            <a:ext cx="780247" cy="2105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fr-FR" sz="900" dirty="0" smtClean="0">
                <a:solidFill>
                  <a:prstClr val="black"/>
                </a:solidFill>
                <a:latin typeface="Tahoma" pitchFamily="34" charset="0"/>
                <a:ea typeface="Tahoma" pitchFamily="34" charset="0"/>
                <a:cs typeface="Tahoma" pitchFamily="34" charset="0"/>
              </a:rPr>
              <a:t>DRAM</a:t>
            </a:r>
            <a:endParaRPr lang="fr-FR" sz="900" dirty="0">
              <a:solidFill>
                <a:prstClr val="black"/>
              </a:solidFill>
              <a:latin typeface="Tahoma" pitchFamily="34" charset="0"/>
              <a:ea typeface="Tahoma" pitchFamily="34" charset="0"/>
              <a:cs typeface="Tahoma" pitchFamily="34" charset="0"/>
            </a:endParaRPr>
          </a:p>
        </p:txBody>
      </p:sp>
      <p:sp>
        <p:nvSpPr>
          <p:cNvPr id="273" name="Rectangle 272"/>
          <p:cNvSpPr>
            <a:spLocks noChangeAspect="1"/>
          </p:cNvSpPr>
          <p:nvPr/>
        </p:nvSpPr>
        <p:spPr>
          <a:xfrm>
            <a:off x="6096804" y="4823786"/>
            <a:ext cx="470771" cy="564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800" dirty="0" smtClean="0">
                <a:solidFill>
                  <a:srgbClr val="FFFFFF"/>
                </a:solidFill>
                <a:latin typeface="Tahoma" pitchFamily="34" charset="0"/>
                <a:ea typeface="Tahoma" pitchFamily="34" charset="0"/>
                <a:cs typeface="Tahoma" pitchFamily="34" charset="0"/>
              </a:rPr>
              <a:t>Contrôleur Mémoire</a:t>
            </a:r>
            <a:endParaRPr lang="fr-FR" sz="800" dirty="0">
              <a:solidFill>
                <a:srgbClr val="FFFFFF"/>
              </a:solidFill>
              <a:latin typeface="Tahoma" pitchFamily="34" charset="0"/>
              <a:ea typeface="Tahoma" pitchFamily="34" charset="0"/>
              <a:cs typeface="Tahoma" pitchFamily="34" charset="0"/>
            </a:endParaRPr>
          </a:p>
        </p:txBody>
      </p:sp>
      <p:grpSp>
        <p:nvGrpSpPr>
          <p:cNvPr id="274" name="Group 275"/>
          <p:cNvGrpSpPr>
            <a:grpSpLocks noChangeAspect="1"/>
          </p:cNvGrpSpPr>
          <p:nvPr/>
        </p:nvGrpSpPr>
        <p:grpSpPr>
          <a:xfrm>
            <a:off x="2804793" y="4716288"/>
            <a:ext cx="297739" cy="921424"/>
            <a:chOff x="3412436" y="4055124"/>
            <a:chExt cx="297739" cy="767853"/>
          </a:xfrm>
          <a:solidFill>
            <a:schemeClr val="bg2">
              <a:lumMod val="50000"/>
            </a:schemeClr>
          </a:solidFill>
        </p:grpSpPr>
        <p:sp>
          <p:nvSpPr>
            <p:cNvPr id="275" name="Freeform 63"/>
            <p:cNvSpPr>
              <a:spLocks noChangeArrowheads="1"/>
            </p:cNvSpPr>
            <p:nvPr/>
          </p:nvSpPr>
          <p:spPr bwMode="auto">
            <a:xfrm>
              <a:off x="3412436" y="4055124"/>
              <a:ext cx="297739" cy="1802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76" name="Freeform 66"/>
            <p:cNvSpPr>
              <a:spLocks noChangeArrowheads="1"/>
            </p:cNvSpPr>
            <p:nvPr/>
          </p:nvSpPr>
          <p:spPr bwMode="auto">
            <a:xfrm>
              <a:off x="3412436" y="4251008"/>
              <a:ext cx="297739" cy="180208"/>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77" name="Freeform 69"/>
            <p:cNvSpPr>
              <a:spLocks noChangeArrowheads="1"/>
            </p:cNvSpPr>
            <p:nvPr/>
          </p:nvSpPr>
          <p:spPr bwMode="auto">
            <a:xfrm>
              <a:off x="3412436" y="4446886"/>
              <a:ext cx="297739" cy="1802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78" name="Freeform 72"/>
            <p:cNvSpPr>
              <a:spLocks noChangeArrowheads="1"/>
            </p:cNvSpPr>
            <p:nvPr/>
          </p:nvSpPr>
          <p:spPr bwMode="auto">
            <a:xfrm>
              <a:off x="3412436" y="4642769"/>
              <a:ext cx="297739" cy="180208"/>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279" name="Group 280"/>
          <p:cNvGrpSpPr>
            <a:grpSpLocks noChangeAspect="1"/>
          </p:cNvGrpSpPr>
          <p:nvPr/>
        </p:nvGrpSpPr>
        <p:grpSpPr>
          <a:xfrm>
            <a:off x="2440357" y="4716288"/>
            <a:ext cx="297739" cy="921424"/>
            <a:chOff x="3412436" y="4055124"/>
            <a:chExt cx="297739" cy="767853"/>
          </a:xfrm>
          <a:solidFill>
            <a:schemeClr val="bg2">
              <a:lumMod val="50000"/>
            </a:schemeClr>
          </a:solidFill>
        </p:grpSpPr>
        <p:sp>
          <p:nvSpPr>
            <p:cNvPr id="280" name="Freeform 63"/>
            <p:cNvSpPr>
              <a:spLocks noChangeArrowheads="1"/>
            </p:cNvSpPr>
            <p:nvPr/>
          </p:nvSpPr>
          <p:spPr bwMode="auto">
            <a:xfrm>
              <a:off x="3412436" y="4055124"/>
              <a:ext cx="297739" cy="1802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1" name="Freeform 66"/>
            <p:cNvSpPr>
              <a:spLocks noChangeArrowheads="1"/>
            </p:cNvSpPr>
            <p:nvPr/>
          </p:nvSpPr>
          <p:spPr bwMode="auto">
            <a:xfrm>
              <a:off x="3412436" y="4251008"/>
              <a:ext cx="297739" cy="180208"/>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2" name="Freeform 69"/>
            <p:cNvSpPr>
              <a:spLocks noChangeArrowheads="1"/>
            </p:cNvSpPr>
            <p:nvPr/>
          </p:nvSpPr>
          <p:spPr bwMode="auto">
            <a:xfrm>
              <a:off x="3412436" y="4446886"/>
              <a:ext cx="297739" cy="180213"/>
            </a:xfrm>
            <a:custGeom>
              <a:avLst/>
              <a:gdLst>
                <a:gd name="T0" fmla="*/ 83 w 167"/>
                <a:gd name="T1" fmla="*/ 101 h 102"/>
                <a:gd name="T2" fmla="*/ 0 w 167"/>
                <a:gd name="T3" fmla="*/ 101 h 102"/>
                <a:gd name="T4" fmla="*/ 0 w 167"/>
                <a:gd name="T5" fmla="*/ 0 h 102"/>
                <a:gd name="T6" fmla="*/ 166 w 167"/>
                <a:gd name="T7" fmla="*/ 0 h 102"/>
                <a:gd name="T8" fmla="*/ 166 w 167"/>
                <a:gd name="T9" fmla="*/ 101 h 102"/>
                <a:gd name="T10" fmla="*/ 83 w 167"/>
                <a:gd name="T11" fmla="*/ 101 h 102"/>
              </a:gdLst>
              <a:ahLst/>
              <a:cxnLst>
                <a:cxn ang="0">
                  <a:pos x="T0" y="T1"/>
                </a:cxn>
                <a:cxn ang="0">
                  <a:pos x="T2" y="T3"/>
                </a:cxn>
                <a:cxn ang="0">
                  <a:pos x="T4" y="T5"/>
                </a:cxn>
                <a:cxn ang="0">
                  <a:pos x="T6" y="T7"/>
                </a:cxn>
                <a:cxn ang="0">
                  <a:pos x="T8" y="T9"/>
                </a:cxn>
                <a:cxn ang="0">
                  <a:pos x="T10" y="T11"/>
                </a:cxn>
              </a:cxnLst>
              <a:rect l="0" t="0" r="r" b="b"/>
              <a:pathLst>
                <a:path w="167" h="102">
                  <a:moveTo>
                    <a:pt x="83" y="101"/>
                  </a:moveTo>
                  <a:lnTo>
                    <a:pt x="0" y="101"/>
                  </a:lnTo>
                  <a:lnTo>
                    <a:pt x="0" y="0"/>
                  </a:lnTo>
                  <a:lnTo>
                    <a:pt x="166" y="0"/>
                  </a:lnTo>
                  <a:lnTo>
                    <a:pt x="166" y="101"/>
                  </a:lnTo>
                  <a:lnTo>
                    <a:pt x="83" y="1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3" name="Freeform 72"/>
            <p:cNvSpPr>
              <a:spLocks noChangeArrowheads="1"/>
            </p:cNvSpPr>
            <p:nvPr/>
          </p:nvSpPr>
          <p:spPr bwMode="auto">
            <a:xfrm>
              <a:off x="3412436" y="4642769"/>
              <a:ext cx="297739" cy="180208"/>
            </a:xfrm>
            <a:custGeom>
              <a:avLst/>
              <a:gdLst>
                <a:gd name="T0" fmla="*/ 83 w 167"/>
                <a:gd name="T1" fmla="*/ 100 h 101"/>
                <a:gd name="T2" fmla="*/ 0 w 167"/>
                <a:gd name="T3" fmla="*/ 100 h 101"/>
                <a:gd name="T4" fmla="*/ 0 w 167"/>
                <a:gd name="T5" fmla="*/ 0 h 101"/>
                <a:gd name="T6" fmla="*/ 166 w 167"/>
                <a:gd name="T7" fmla="*/ 0 h 101"/>
                <a:gd name="T8" fmla="*/ 166 w 167"/>
                <a:gd name="T9" fmla="*/ 100 h 101"/>
                <a:gd name="T10" fmla="*/ 83 w 167"/>
                <a:gd name="T11" fmla="*/ 100 h 101"/>
              </a:gdLst>
              <a:ahLst/>
              <a:cxnLst>
                <a:cxn ang="0">
                  <a:pos x="T0" y="T1"/>
                </a:cxn>
                <a:cxn ang="0">
                  <a:pos x="T2" y="T3"/>
                </a:cxn>
                <a:cxn ang="0">
                  <a:pos x="T4" y="T5"/>
                </a:cxn>
                <a:cxn ang="0">
                  <a:pos x="T6" y="T7"/>
                </a:cxn>
                <a:cxn ang="0">
                  <a:pos x="T8" y="T9"/>
                </a:cxn>
                <a:cxn ang="0">
                  <a:pos x="T10" y="T11"/>
                </a:cxn>
              </a:cxnLst>
              <a:rect l="0" t="0" r="r" b="b"/>
              <a:pathLst>
                <a:path w="167" h="101">
                  <a:moveTo>
                    <a:pt x="83" y="100"/>
                  </a:moveTo>
                  <a:lnTo>
                    <a:pt x="0" y="100"/>
                  </a:lnTo>
                  <a:lnTo>
                    <a:pt x="0" y="0"/>
                  </a:lnTo>
                  <a:lnTo>
                    <a:pt x="166" y="0"/>
                  </a:lnTo>
                  <a:lnTo>
                    <a:pt x="166" y="100"/>
                  </a:lnTo>
                  <a:lnTo>
                    <a:pt x="83" y="1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lstStyle/>
            <a:p>
              <a:pPr algn="ctr"/>
              <a:r>
                <a:rPr lang="fr-FR" sz="700" kern="0" smtClean="0">
                  <a:solidFill>
                    <a:sysClr val="window" lastClr="FFFFFF"/>
                  </a:solidFill>
                  <a:latin typeface="Tahoma" pitchFamily="34" charset="0"/>
                  <a:ea typeface="Tahoma" pitchFamily="34" charset="0"/>
                  <a:cs typeface="Tahoma" pitchFamily="34" charset="0"/>
                </a:rPr>
                <a:t>NAND</a:t>
              </a:r>
              <a:endParaRPr lang="fr-FR" sz="700">
                <a:latin typeface="Tahoma" pitchFamily="34" charset="0"/>
                <a:ea typeface="Tahoma" pitchFamily="34" charset="0"/>
                <a:cs typeface="Tahoma" pitchFamily="34" charset="0"/>
              </a:endParaRPr>
            </a:p>
          </p:txBody>
        </p:sp>
      </p:grpSp>
      <p:grpSp>
        <p:nvGrpSpPr>
          <p:cNvPr id="284" name="Group 285"/>
          <p:cNvGrpSpPr>
            <a:grpSpLocks noChangeAspect="1"/>
          </p:cNvGrpSpPr>
          <p:nvPr/>
        </p:nvGrpSpPr>
        <p:grpSpPr>
          <a:xfrm>
            <a:off x="2828415" y="2603333"/>
            <a:ext cx="781216" cy="633106"/>
            <a:chOff x="8609013" y="4194175"/>
            <a:chExt cx="1281112" cy="865188"/>
          </a:xfrm>
        </p:grpSpPr>
        <p:sp>
          <p:nvSpPr>
            <p:cNvPr id="285"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6"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7"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8"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89"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0"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1"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2"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3"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4"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5"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6"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7"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8"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299"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0"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1"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2"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3"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4"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5"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6"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7"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08"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309" name="Group 310"/>
          <p:cNvGrpSpPr>
            <a:grpSpLocks noChangeAspect="1"/>
          </p:cNvGrpSpPr>
          <p:nvPr/>
        </p:nvGrpSpPr>
        <p:grpSpPr>
          <a:xfrm>
            <a:off x="2828415" y="2382487"/>
            <a:ext cx="781216" cy="633106"/>
            <a:chOff x="8609013" y="4194175"/>
            <a:chExt cx="1281112" cy="865188"/>
          </a:xfrm>
        </p:grpSpPr>
        <p:sp>
          <p:nvSpPr>
            <p:cNvPr id="310"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1"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2"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3"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4"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5"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6"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7"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8"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19"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0"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1"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2"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3"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4"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5"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6"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7"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8"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29"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0"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1"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2"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3"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334" name="Group 335"/>
          <p:cNvGrpSpPr>
            <a:grpSpLocks noChangeAspect="1"/>
          </p:cNvGrpSpPr>
          <p:nvPr/>
        </p:nvGrpSpPr>
        <p:grpSpPr>
          <a:xfrm>
            <a:off x="2828415" y="2161643"/>
            <a:ext cx="781216" cy="633106"/>
            <a:chOff x="8609013" y="4194175"/>
            <a:chExt cx="1281112" cy="865188"/>
          </a:xfrm>
        </p:grpSpPr>
        <p:sp>
          <p:nvSpPr>
            <p:cNvPr id="335"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6"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7"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8"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39"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0"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1"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2"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3"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4"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5"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6"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7"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8"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49"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0"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1"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2"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3"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4"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5"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6"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7"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58"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359" name="Group 360"/>
          <p:cNvGrpSpPr>
            <a:grpSpLocks noChangeAspect="1"/>
          </p:cNvGrpSpPr>
          <p:nvPr/>
        </p:nvGrpSpPr>
        <p:grpSpPr>
          <a:xfrm>
            <a:off x="2828415" y="1940797"/>
            <a:ext cx="781216" cy="633106"/>
            <a:chOff x="8609013" y="4194175"/>
            <a:chExt cx="1281112" cy="865188"/>
          </a:xfrm>
        </p:grpSpPr>
        <p:sp>
          <p:nvSpPr>
            <p:cNvPr id="360"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1"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2"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3"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4"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5"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6"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7"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8"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69"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0"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1"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2"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3"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4"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5"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6"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7"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8"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79"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80"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81"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82"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83"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384" name="Rectangle 383"/>
          <p:cNvSpPr>
            <a:spLocks noChangeAspect="1"/>
          </p:cNvSpPr>
          <p:nvPr/>
        </p:nvSpPr>
        <p:spPr>
          <a:xfrm>
            <a:off x="888485" y="2160070"/>
            <a:ext cx="394537" cy="452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bIns="45720" rtlCol="0" anchor="ctr"/>
          <a:lstStyle/>
          <a:p>
            <a:pPr algn="ctr"/>
            <a:r>
              <a:rPr lang="fr-FR" sz="900" dirty="0" smtClean="0">
                <a:solidFill>
                  <a:prstClr val="black"/>
                </a:solidFill>
                <a:latin typeface="Tahoma" pitchFamily="34" charset="0"/>
                <a:ea typeface="Tahoma" pitchFamily="34" charset="0"/>
                <a:cs typeface="Tahoma" pitchFamily="34" charset="0"/>
              </a:rPr>
              <a:t>CPU Serveur</a:t>
            </a:r>
            <a:endParaRPr lang="fr-FR" sz="900" dirty="0">
              <a:solidFill>
                <a:prstClr val="black"/>
              </a:solidFill>
              <a:latin typeface="Tahoma" pitchFamily="34" charset="0"/>
              <a:ea typeface="Tahoma" pitchFamily="34" charset="0"/>
              <a:cs typeface="Tahoma" pitchFamily="34" charset="0"/>
            </a:endParaRPr>
          </a:p>
        </p:txBody>
      </p:sp>
      <p:sp>
        <p:nvSpPr>
          <p:cNvPr id="385" name="Rectangle 384"/>
          <p:cNvSpPr>
            <a:spLocks noChangeAspect="1"/>
          </p:cNvSpPr>
          <p:nvPr/>
        </p:nvSpPr>
        <p:spPr>
          <a:xfrm>
            <a:off x="888486" y="3044221"/>
            <a:ext cx="650853" cy="5260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5720" rIns="0" bIns="45720" rtlCol="0" anchor="ctr"/>
          <a:lstStyle/>
          <a:p>
            <a:pPr algn="ctr"/>
            <a:r>
              <a:rPr lang="fr-FR" sz="900" dirty="0" smtClean="0">
                <a:solidFill>
                  <a:prstClr val="black"/>
                </a:solidFill>
                <a:latin typeface="Tahoma" pitchFamily="34" charset="0"/>
                <a:ea typeface="Tahoma" pitchFamily="34" charset="0"/>
                <a:cs typeface="Tahoma" pitchFamily="34" charset="0"/>
              </a:rPr>
              <a:t>Contrôleur RAID</a:t>
            </a:r>
            <a:endParaRPr lang="fr-FR" sz="900" dirty="0">
              <a:solidFill>
                <a:prstClr val="black"/>
              </a:solidFill>
              <a:latin typeface="Tahoma" pitchFamily="34" charset="0"/>
              <a:ea typeface="Tahoma" pitchFamily="34" charset="0"/>
              <a:cs typeface="Tahoma" pitchFamily="34" charset="0"/>
            </a:endParaRPr>
          </a:p>
        </p:txBody>
      </p:sp>
      <p:sp>
        <p:nvSpPr>
          <p:cNvPr id="386" name="Freeform 319"/>
          <p:cNvSpPr>
            <a:spLocks noChangeAspect="1" noChangeArrowheads="1"/>
          </p:cNvSpPr>
          <p:nvPr/>
        </p:nvSpPr>
        <p:spPr bwMode="auto">
          <a:xfrm>
            <a:off x="1578340" y="2228379"/>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r>
              <a:rPr lang="fr-FR" sz="700" dirty="0" smtClean="0">
                <a:solidFill>
                  <a:srgbClr val="FFFFFF"/>
                </a:solidFill>
                <a:latin typeface="Tahoma" pitchFamily="34" charset="0"/>
                <a:ea typeface="Tahoma" pitchFamily="34" charset="0"/>
                <a:cs typeface="Tahoma" pitchFamily="34" charset="0"/>
              </a:rPr>
              <a:t>App</a:t>
            </a:r>
            <a:endParaRPr lang="fr-FR" sz="900" dirty="0">
              <a:solidFill>
                <a:srgbClr val="FFFFFF"/>
              </a:solidFill>
              <a:latin typeface="Tahoma" pitchFamily="34" charset="0"/>
              <a:ea typeface="Tahoma" pitchFamily="34" charset="0"/>
              <a:cs typeface="Tahoma" pitchFamily="34" charset="0"/>
            </a:endParaRPr>
          </a:p>
        </p:txBody>
      </p:sp>
      <p:sp>
        <p:nvSpPr>
          <p:cNvPr id="387" name="Freeform 319"/>
          <p:cNvSpPr>
            <a:spLocks noChangeAspect="1" noChangeArrowheads="1"/>
          </p:cNvSpPr>
          <p:nvPr/>
        </p:nvSpPr>
        <p:spPr bwMode="auto">
          <a:xfrm>
            <a:off x="1734793" y="2365457"/>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r>
              <a:rPr lang="fr-FR" sz="700" smtClean="0">
                <a:solidFill>
                  <a:srgbClr val="FFFFFF"/>
                </a:solidFill>
                <a:latin typeface="Tahoma" pitchFamily="34" charset="0"/>
                <a:ea typeface="Tahoma" pitchFamily="34" charset="0"/>
                <a:cs typeface="Tahoma" pitchFamily="34" charset="0"/>
              </a:rPr>
              <a:t>OS</a:t>
            </a:r>
            <a:endParaRPr lang="fr-FR" sz="900">
              <a:solidFill>
                <a:srgbClr val="FFFFFF"/>
              </a:solidFill>
              <a:latin typeface="Tahoma" pitchFamily="34" charset="0"/>
              <a:ea typeface="Tahoma" pitchFamily="34" charset="0"/>
              <a:cs typeface="Tahoma" pitchFamily="34" charset="0"/>
            </a:endParaRPr>
          </a:p>
        </p:txBody>
      </p:sp>
      <p:sp>
        <p:nvSpPr>
          <p:cNvPr id="388" name="Freeform 319"/>
          <p:cNvSpPr>
            <a:spLocks noChangeAspect="1" noChangeArrowheads="1"/>
          </p:cNvSpPr>
          <p:nvPr/>
        </p:nvSpPr>
        <p:spPr bwMode="auto">
          <a:xfrm>
            <a:off x="1836618" y="2126471"/>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sp>
        <p:nvSpPr>
          <p:cNvPr id="389" name="Freeform 319"/>
          <p:cNvSpPr>
            <a:spLocks noChangeAspect="1" noChangeArrowheads="1"/>
          </p:cNvSpPr>
          <p:nvPr/>
        </p:nvSpPr>
        <p:spPr bwMode="auto">
          <a:xfrm>
            <a:off x="1993072" y="2263551"/>
            <a:ext cx="308845" cy="184634"/>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grpSp>
        <p:nvGrpSpPr>
          <p:cNvPr id="390" name="Group 391"/>
          <p:cNvGrpSpPr>
            <a:grpSpLocks noChangeAspect="1"/>
          </p:cNvGrpSpPr>
          <p:nvPr/>
        </p:nvGrpSpPr>
        <p:grpSpPr>
          <a:xfrm>
            <a:off x="1582785" y="4836919"/>
            <a:ext cx="774700" cy="501871"/>
            <a:chOff x="1780852" y="4020463"/>
            <a:chExt cx="1314450" cy="709613"/>
          </a:xfrm>
        </p:grpSpPr>
        <p:grpSp>
          <p:nvGrpSpPr>
            <p:cNvPr id="391" name="Group 392"/>
            <p:cNvGrpSpPr/>
            <p:nvPr/>
          </p:nvGrpSpPr>
          <p:grpSpPr>
            <a:xfrm>
              <a:off x="1780852" y="4020463"/>
              <a:ext cx="1314450" cy="709613"/>
              <a:chOff x="8148638" y="5156200"/>
              <a:chExt cx="1314450" cy="709613"/>
            </a:xfrm>
          </p:grpSpPr>
          <p:sp>
            <p:nvSpPr>
              <p:cNvPr id="396" name="Freeform 308"/>
              <p:cNvSpPr>
                <a:spLocks noChangeArrowheads="1"/>
              </p:cNvSpPr>
              <p:nvPr/>
            </p:nvSpPr>
            <p:spPr bwMode="auto">
              <a:xfrm>
                <a:off x="9009063" y="5211763"/>
                <a:ext cx="107950" cy="90487"/>
              </a:xfrm>
              <a:custGeom>
                <a:avLst/>
                <a:gdLst>
                  <a:gd name="T0" fmla="*/ 301 w 302"/>
                  <a:gd name="T1" fmla="*/ 139 h 250"/>
                  <a:gd name="T2" fmla="*/ 162 w 302"/>
                  <a:gd name="T3" fmla="*/ 0 h 250"/>
                  <a:gd name="T4" fmla="*/ 112 w 302"/>
                  <a:gd name="T5" fmla="*/ 9 h 250"/>
                  <a:gd name="T6" fmla="*/ 0 w 302"/>
                  <a:gd name="T7" fmla="*/ 48 h 250"/>
                  <a:gd name="T8" fmla="*/ 164 w 302"/>
                  <a:gd name="T9" fmla="*/ 212 h 250"/>
                  <a:gd name="T10" fmla="*/ 233 w 302"/>
                  <a:gd name="T11" fmla="*/ 249 h 250"/>
                  <a:gd name="T12" fmla="*/ 301 w 302"/>
                  <a:gd name="T13" fmla="*/ 212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8" y="3"/>
                      <a:pt x="112" y="9"/>
                    </a:cubicBezTo>
                    <a:lnTo>
                      <a:pt x="0" y="48"/>
                    </a:lnTo>
                    <a:lnTo>
                      <a:pt x="164" y="212"/>
                    </a:lnTo>
                    <a:cubicBezTo>
                      <a:pt x="164" y="233"/>
                      <a:pt x="195" y="249"/>
                      <a:pt x="233" y="249"/>
                    </a:cubicBezTo>
                    <a:cubicBezTo>
                      <a:pt x="271" y="249"/>
                      <a:pt x="301" y="233"/>
                      <a:pt x="301" y="212"/>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97" name="Freeform 309"/>
              <p:cNvSpPr>
                <a:spLocks noChangeArrowheads="1"/>
              </p:cNvSpPr>
              <p:nvPr/>
            </p:nvSpPr>
            <p:spPr bwMode="auto">
              <a:xfrm>
                <a:off x="9069388" y="5251450"/>
                <a:ext cx="107950" cy="90488"/>
              </a:xfrm>
              <a:custGeom>
                <a:avLst/>
                <a:gdLst>
                  <a:gd name="T0" fmla="*/ 301 w 302"/>
                  <a:gd name="T1" fmla="*/ 139 h 250"/>
                  <a:gd name="T2" fmla="*/ 162 w 302"/>
                  <a:gd name="T3" fmla="*/ 0 h 250"/>
                  <a:gd name="T4" fmla="*/ 112 w 302"/>
                  <a:gd name="T5" fmla="*/ 9 h 250"/>
                  <a:gd name="T6" fmla="*/ 0 w 302"/>
                  <a:gd name="T7" fmla="*/ 49 h 250"/>
                  <a:gd name="T8" fmla="*/ 164 w 302"/>
                  <a:gd name="T9" fmla="*/ 213 h 250"/>
                  <a:gd name="T10" fmla="*/ 233 w 302"/>
                  <a:gd name="T11" fmla="*/ 249 h 250"/>
                  <a:gd name="T12" fmla="*/ 301 w 302"/>
                  <a:gd name="T13" fmla="*/ 213 h 250"/>
                  <a:gd name="T14" fmla="*/ 301 w 302"/>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250">
                    <a:moveTo>
                      <a:pt x="301" y="139"/>
                    </a:moveTo>
                    <a:cubicBezTo>
                      <a:pt x="301" y="62"/>
                      <a:pt x="239" y="0"/>
                      <a:pt x="162" y="0"/>
                    </a:cubicBezTo>
                    <a:cubicBezTo>
                      <a:pt x="144" y="0"/>
                      <a:pt x="127" y="3"/>
                      <a:pt x="112" y="9"/>
                    </a:cubicBezTo>
                    <a:lnTo>
                      <a:pt x="0" y="49"/>
                    </a:lnTo>
                    <a:lnTo>
                      <a:pt x="164" y="213"/>
                    </a:lnTo>
                    <a:cubicBezTo>
                      <a:pt x="164" y="233"/>
                      <a:pt x="195" y="249"/>
                      <a:pt x="233" y="249"/>
                    </a:cubicBezTo>
                    <a:cubicBezTo>
                      <a:pt x="271" y="249"/>
                      <a:pt x="301" y="233"/>
                      <a:pt x="301" y="213"/>
                    </a:cubicBezTo>
                    <a:lnTo>
                      <a:pt x="301"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98" name="Freeform 310"/>
              <p:cNvSpPr>
                <a:spLocks noChangeArrowheads="1"/>
              </p:cNvSpPr>
              <p:nvPr/>
            </p:nvSpPr>
            <p:spPr bwMode="auto">
              <a:xfrm>
                <a:off x="9129713" y="5292725"/>
                <a:ext cx="109537" cy="90488"/>
              </a:xfrm>
              <a:custGeom>
                <a:avLst/>
                <a:gdLst>
                  <a:gd name="T0" fmla="*/ 302 w 303"/>
                  <a:gd name="T1" fmla="*/ 140 h 251"/>
                  <a:gd name="T2" fmla="*/ 163 w 303"/>
                  <a:gd name="T3" fmla="*/ 0 h 251"/>
                  <a:gd name="T4" fmla="*/ 113 w 303"/>
                  <a:gd name="T5" fmla="*/ 9 h 251"/>
                  <a:gd name="T6" fmla="*/ 0 w 303"/>
                  <a:gd name="T7" fmla="*/ 49 h 251"/>
                  <a:gd name="T8" fmla="*/ 165 w 303"/>
                  <a:gd name="T9" fmla="*/ 213 h 251"/>
                  <a:gd name="T10" fmla="*/ 234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40" y="0"/>
                      <a:pt x="163" y="0"/>
                    </a:cubicBezTo>
                    <a:cubicBezTo>
                      <a:pt x="145" y="0"/>
                      <a:pt x="128" y="3"/>
                      <a:pt x="113" y="9"/>
                    </a:cubicBezTo>
                    <a:lnTo>
                      <a:pt x="0" y="49"/>
                    </a:lnTo>
                    <a:lnTo>
                      <a:pt x="165" y="213"/>
                    </a:lnTo>
                    <a:cubicBezTo>
                      <a:pt x="165" y="233"/>
                      <a:pt x="196" y="250"/>
                      <a:pt x="234" y="250"/>
                    </a:cubicBezTo>
                    <a:cubicBezTo>
                      <a:pt x="272"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399" name="Freeform 311"/>
              <p:cNvSpPr>
                <a:spLocks noChangeArrowheads="1"/>
              </p:cNvSpPr>
              <p:nvPr/>
            </p:nvSpPr>
            <p:spPr bwMode="auto">
              <a:xfrm>
                <a:off x="9190038" y="5334000"/>
                <a:ext cx="109537" cy="90488"/>
              </a:xfrm>
              <a:custGeom>
                <a:avLst/>
                <a:gdLst>
                  <a:gd name="T0" fmla="*/ 302 w 303"/>
                  <a:gd name="T1" fmla="*/ 140 h 251"/>
                  <a:gd name="T2" fmla="*/ 162 w 303"/>
                  <a:gd name="T3" fmla="*/ 0 h 251"/>
                  <a:gd name="T4" fmla="*/ 113 w 303"/>
                  <a:gd name="T5" fmla="*/ 10 h 251"/>
                  <a:gd name="T6" fmla="*/ 0 w 303"/>
                  <a:gd name="T7" fmla="*/ 49 h 251"/>
                  <a:gd name="T8" fmla="*/ 165 w 303"/>
                  <a:gd name="T9" fmla="*/ 213 h 251"/>
                  <a:gd name="T10" fmla="*/ 233 w 303"/>
                  <a:gd name="T11" fmla="*/ 250 h 251"/>
                  <a:gd name="T12" fmla="*/ 302 w 303"/>
                  <a:gd name="T13" fmla="*/ 213 h 251"/>
                  <a:gd name="T14" fmla="*/ 302 w 303"/>
                  <a:gd name="T15" fmla="*/ 14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1">
                    <a:moveTo>
                      <a:pt x="302" y="140"/>
                    </a:moveTo>
                    <a:cubicBezTo>
                      <a:pt x="302" y="63"/>
                      <a:pt x="239" y="0"/>
                      <a:pt x="162" y="0"/>
                    </a:cubicBezTo>
                    <a:cubicBezTo>
                      <a:pt x="145" y="0"/>
                      <a:pt x="128" y="4"/>
                      <a:pt x="113" y="10"/>
                    </a:cubicBezTo>
                    <a:lnTo>
                      <a:pt x="0" y="49"/>
                    </a:lnTo>
                    <a:lnTo>
                      <a:pt x="165" y="213"/>
                    </a:lnTo>
                    <a:cubicBezTo>
                      <a:pt x="165" y="233"/>
                      <a:pt x="196" y="250"/>
                      <a:pt x="233" y="250"/>
                    </a:cubicBezTo>
                    <a:cubicBezTo>
                      <a:pt x="270" y="250"/>
                      <a:pt x="302" y="233"/>
                      <a:pt x="302" y="213"/>
                    </a:cubicBezTo>
                    <a:lnTo>
                      <a:pt x="302" y="140"/>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0" name="Freeform 312"/>
              <p:cNvSpPr>
                <a:spLocks noChangeArrowheads="1"/>
              </p:cNvSpPr>
              <p:nvPr/>
            </p:nvSpPr>
            <p:spPr bwMode="auto">
              <a:xfrm>
                <a:off x="9248775" y="5375275"/>
                <a:ext cx="109538" cy="90488"/>
              </a:xfrm>
              <a:custGeom>
                <a:avLst/>
                <a:gdLst>
                  <a:gd name="T0" fmla="*/ 302 w 303"/>
                  <a:gd name="T1" fmla="*/ 139 h 250"/>
                  <a:gd name="T2" fmla="*/ 162 w 303"/>
                  <a:gd name="T3" fmla="*/ 0 h 250"/>
                  <a:gd name="T4" fmla="*/ 113 w 303"/>
                  <a:gd name="T5" fmla="*/ 9 h 250"/>
                  <a:gd name="T6" fmla="*/ 0 w 303"/>
                  <a:gd name="T7" fmla="*/ 49 h 250"/>
                  <a:gd name="T8" fmla="*/ 165 w 303"/>
                  <a:gd name="T9" fmla="*/ 213 h 250"/>
                  <a:gd name="T10" fmla="*/ 233 w 303"/>
                  <a:gd name="T11" fmla="*/ 249 h 250"/>
                  <a:gd name="T12" fmla="*/ 302 w 303"/>
                  <a:gd name="T13" fmla="*/ 213 h 250"/>
                  <a:gd name="T14" fmla="*/ 302 w 303"/>
                  <a:gd name="T15" fmla="*/ 139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50">
                    <a:moveTo>
                      <a:pt x="302" y="139"/>
                    </a:moveTo>
                    <a:cubicBezTo>
                      <a:pt x="302" y="62"/>
                      <a:pt x="239" y="0"/>
                      <a:pt x="162" y="0"/>
                    </a:cubicBezTo>
                    <a:cubicBezTo>
                      <a:pt x="145" y="0"/>
                      <a:pt x="128" y="3"/>
                      <a:pt x="113" y="9"/>
                    </a:cubicBezTo>
                    <a:lnTo>
                      <a:pt x="0" y="49"/>
                    </a:lnTo>
                    <a:lnTo>
                      <a:pt x="165" y="213"/>
                    </a:lnTo>
                    <a:cubicBezTo>
                      <a:pt x="165" y="233"/>
                      <a:pt x="195" y="249"/>
                      <a:pt x="233" y="249"/>
                    </a:cubicBezTo>
                    <a:cubicBezTo>
                      <a:pt x="271" y="249"/>
                      <a:pt x="302" y="233"/>
                      <a:pt x="302" y="213"/>
                    </a:cubicBezTo>
                    <a:lnTo>
                      <a:pt x="302" y="139"/>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1" name="Freeform 313"/>
              <p:cNvSpPr>
                <a:spLocks noChangeArrowheads="1"/>
              </p:cNvSpPr>
              <p:nvPr/>
            </p:nvSpPr>
            <p:spPr bwMode="auto">
              <a:xfrm>
                <a:off x="8329613" y="5284788"/>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3" y="195"/>
                      <a:pt x="165" y="206"/>
                    </a:cubicBezTo>
                    <a:cubicBezTo>
                      <a:pt x="147" y="217"/>
                      <a:pt x="130" y="220"/>
                      <a:pt x="110" y="220"/>
                    </a:cubicBezTo>
                    <a:cubicBezTo>
                      <a:pt x="90" y="220"/>
                      <a:pt x="73" y="216"/>
                      <a:pt x="55" y="206"/>
                    </a:cubicBezTo>
                    <a:cubicBezTo>
                      <a:pt x="37" y="196"/>
                      <a:pt x="25" y="183"/>
                      <a:pt x="15" y="165"/>
                    </a:cubicBezTo>
                    <a:cubicBezTo>
                      <a:pt x="5" y="147"/>
                      <a:pt x="0" y="131"/>
                      <a:pt x="0" y="110"/>
                    </a:cubicBezTo>
                    <a:cubicBezTo>
                      <a:pt x="0" y="89"/>
                      <a:pt x="5" y="73"/>
                      <a:pt x="15" y="55"/>
                    </a:cubicBezTo>
                    <a:cubicBezTo>
                      <a:pt x="25" y="37"/>
                      <a:pt x="38" y="25"/>
                      <a:pt x="55" y="15"/>
                    </a:cubicBezTo>
                    <a:cubicBezTo>
                      <a:pt x="72" y="5"/>
                      <a:pt x="90" y="0"/>
                      <a:pt x="110" y="0"/>
                    </a:cubicBezTo>
                    <a:cubicBezTo>
                      <a:pt x="130" y="0"/>
                      <a:pt x="148" y="5"/>
                      <a:pt x="165" y="15"/>
                    </a:cubicBezTo>
                    <a:cubicBezTo>
                      <a:pt x="182"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2" name="Freeform 314"/>
              <p:cNvSpPr>
                <a:spLocks noChangeArrowheads="1"/>
              </p:cNvSpPr>
              <p:nvPr/>
            </p:nvSpPr>
            <p:spPr bwMode="auto">
              <a:xfrm>
                <a:off x="8412163" y="5257800"/>
                <a:ext cx="79375" cy="79375"/>
              </a:xfrm>
              <a:custGeom>
                <a:avLst/>
                <a:gdLst>
                  <a:gd name="T0" fmla="*/ 219 w 220"/>
                  <a:gd name="T1" fmla="*/ 110 h 221"/>
                  <a:gd name="T2" fmla="*/ 205 w 220"/>
                  <a:gd name="T3" fmla="*/ 165 h 221"/>
                  <a:gd name="T4" fmla="*/ 164 w 220"/>
                  <a:gd name="T5" fmla="*/ 205 h 221"/>
                  <a:gd name="T6" fmla="*/ 109 w 220"/>
                  <a:gd name="T7" fmla="*/ 220 h 221"/>
                  <a:gd name="T8" fmla="*/ 54 w 220"/>
                  <a:gd name="T9" fmla="*/ 205 h 221"/>
                  <a:gd name="T10" fmla="*/ 14 w 220"/>
                  <a:gd name="T11" fmla="*/ 165 h 221"/>
                  <a:gd name="T12" fmla="*/ 0 w 220"/>
                  <a:gd name="T13" fmla="*/ 110 h 221"/>
                  <a:gd name="T14" fmla="*/ 14 w 220"/>
                  <a:gd name="T15" fmla="*/ 55 h 221"/>
                  <a:gd name="T16" fmla="*/ 54 w 220"/>
                  <a:gd name="T17" fmla="*/ 15 h 221"/>
                  <a:gd name="T18" fmla="*/ 109 w 220"/>
                  <a:gd name="T19" fmla="*/ 0 h 221"/>
                  <a:gd name="T20" fmla="*/ 164 w 220"/>
                  <a:gd name="T21" fmla="*/ 15 h 221"/>
                  <a:gd name="T22" fmla="*/ 205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0"/>
                      <a:pt x="215" y="147"/>
                      <a:pt x="205" y="165"/>
                    </a:cubicBezTo>
                    <a:cubicBezTo>
                      <a:pt x="195" y="183"/>
                      <a:pt x="182" y="195"/>
                      <a:pt x="164" y="205"/>
                    </a:cubicBezTo>
                    <a:cubicBezTo>
                      <a:pt x="146" y="215"/>
                      <a:pt x="130" y="220"/>
                      <a:pt x="109" y="220"/>
                    </a:cubicBezTo>
                    <a:cubicBezTo>
                      <a:pt x="88" y="220"/>
                      <a:pt x="72" y="215"/>
                      <a:pt x="54" y="205"/>
                    </a:cubicBezTo>
                    <a:cubicBezTo>
                      <a:pt x="36" y="195"/>
                      <a:pt x="24" y="182"/>
                      <a:pt x="14" y="165"/>
                    </a:cubicBezTo>
                    <a:cubicBezTo>
                      <a:pt x="4" y="148"/>
                      <a:pt x="0" y="130"/>
                      <a:pt x="0" y="110"/>
                    </a:cubicBezTo>
                    <a:cubicBezTo>
                      <a:pt x="0" y="90"/>
                      <a:pt x="4" y="72"/>
                      <a:pt x="14" y="55"/>
                    </a:cubicBezTo>
                    <a:cubicBezTo>
                      <a:pt x="24" y="38"/>
                      <a:pt x="37" y="25"/>
                      <a:pt x="54" y="15"/>
                    </a:cubicBezTo>
                    <a:cubicBezTo>
                      <a:pt x="71" y="5"/>
                      <a:pt x="89" y="0"/>
                      <a:pt x="109" y="0"/>
                    </a:cubicBezTo>
                    <a:cubicBezTo>
                      <a:pt x="130" y="0"/>
                      <a:pt x="147" y="4"/>
                      <a:pt x="164" y="15"/>
                    </a:cubicBezTo>
                    <a:cubicBezTo>
                      <a:pt x="181" y="26"/>
                      <a:pt x="195" y="37"/>
                      <a:pt x="205" y="55"/>
                    </a:cubicBezTo>
                    <a:cubicBezTo>
                      <a:pt x="215" y="73"/>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3" name="Freeform 315"/>
              <p:cNvSpPr>
                <a:spLocks noChangeArrowheads="1"/>
              </p:cNvSpPr>
              <p:nvPr/>
            </p:nvSpPr>
            <p:spPr bwMode="auto">
              <a:xfrm>
                <a:off x="8496300" y="5229225"/>
                <a:ext cx="79375" cy="79375"/>
              </a:xfrm>
              <a:custGeom>
                <a:avLst/>
                <a:gdLst>
                  <a:gd name="T0" fmla="*/ 220 w 221"/>
                  <a:gd name="T1" fmla="*/ 110 h 221"/>
                  <a:gd name="T2" fmla="*/ 205 w 221"/>
                  <a:gd name="T3" fmla="*/ 165 h 221"/>
                  <a:gd name="T4" fmla="*/ 165 w 221"/>
                  <a:gd name="T5" fmla="*/ 206 h 221"/>
                  <a:gd name="T6" fmla="*/ 110 w 221"/>
                  <a:gd name="T7" fmla="*/ 220 h 221"/>
                  <a:gd name="T8" fmla="*/ 55 w 221"/>
                  <a:gd name="T9" fmla="*/ 206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5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1"/>
                      <a:pt x="215" y="148"/>
                      <a:pt x="205" y="165"/>
                    </a:cubicBezTo>
                    <a:cubicBezTo>
                      <a:pt x="195" y="182"/>
                      <a:pt x="182" y="195"/>
                      <a:pt x="165" y="206"/>
                    </a:cubicBezTo>
                    <a:cubicBezTo>
                      <a:pt x="148" y="217"/>
                      <a:pt x="130" y="220"/>
                      <a:pt x="110" y="220"/>
                    </a:cubicBezTo>
                    <a:cubicBezTo>
                      <a:pt x="90" y="220"/>
                      <a:pt x="72" y="216"/>
                      <a:pt x="55" y="206"/>
                    </a:cubicBezTo>
                    <a:cubicBezTo>
                      <a:pt x="38" y="196"/>
                      <a:pt x="25" y="183"/>
                      <a:pt x="15" y="165"/>
                    </a:cubicBezTo>
                    <a:cubicBezTo>
                      <a:pt x="5" y="147"/>
                      <a:pt x="0" y="131"/>
                      <a:pt x="0" y="110"/>
                    </a:cubicBezTo>
                    <a:cubicBezTo>
                      <a:pt x="0" y="89"/>
                      <a:pt x="5" y="73"/>
                      <a:pt x="15" y="55"/>
                    </a:cubicBezTo>
                    <a:cubicBezTo>
                      <a:pt x="25" y="37"/>
                      <a:pt x="37" y="25"/>
                      <a:pt x="55" y="15"/>
                    </a:cubicBezTo>
                    <a:cubicBezTo>
                      <a:pt x="73" y="5"/>
                      <a:pt x="90" y="0"/>
                      <a:pt x="110" y="0"/>
                    </a:cubicBezTo>
                    <a:cubicBezTo>
                      <a:pt x="130" y="0"/>
                      <a:pt x="147" y="5"/>
                      <a:pt x="165" y="15"/>
                    </a:cubicBezTo>
                    <a:cubicBezTo>
                      <a:pt x="183" y="25"/>
                      <a:pt x="195" y="38"/>
                      <a:pt x="205" y="55"/>
                    </a:cubicBezTo>
                    <a:cubicBezTo>
                      <a:pt x="215" y="72"/>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4" name="Freeform 316"/>
              <p:cNvSpPr>
                <a:spLocks noChangeArrowheads="1"/>
              </p:cNvSpPr>
              <p:nvPr/>
            </p:nvSpPr>
            <p:spPr bwMode="auto">
              <a:xfrm>
                <a:off x="8578850" y="5202238"/>
                <a:ext cx="79375" cy="79375"/>
              </a:xfrm>
              <a:custGeom>
                <a:avLst/>
                <a:gdLst>
                  <a:gd name="T0" fmla="*/ 220 w 221"/>
                  <a:gd name="T1" fmla="*/ 110 h 221"/>
                  <a:gd name="T2" fmla="*/ 206 w 221"/>
                  <a:gd name="T3" fmla="*/ 165 h 221"/>
                  <a:gd name="T4" fmla="*/ 165 w 221"/>
                  <a:gd name="T5" fmla="*/ 205 h 221"/>
                  <a:gd name="T6" fmla="*/ 110 w 221"/>
                  <a:gd name="T7" fmla="*/ 220 h 221"/>
                  <a:gd name="T8" fmla="*/ 55 w 221"/>
                  <a:gd name="T9" fmla="*/ 205 h 221"/>
                  <a:gd name="T10" fmla="*/ 15 w 221"/>
                  <a:gd name="T11" fmla="*/ 165 h 221"/>
                  <a:gd name="T12" fmla="*/ 0 w 221"/>
                  <a:gd name="T13" fmla="*/ 110 h 221"/>
                  <a:gd name="T14" fmla="*/ 15 w 221"/>
                  <a:gd name="T15" fmla="*/ 55 h 221"/>
                  <a:gd name="T16" fmla="*/ 55 w 221"/>
                  <a:gd name="T17" fmla="*/ 15 h 221"/>
                  <a:gd name="T18" fmla="*/ 110 w 221"/>
                  <a:gd name="T19" fmla="*/ 0 h 221"/>
                  <a:gd name="T20" fmla="*/ 165 w 221"/>
                  <a:gd name="T21" fmla="*/ 15 h 221"/>
                  <a:gd name="T22" fmla="*/ 206 w 221"/>
                  <a:gd name="T23" fmla="*/ 55 h 221"/>
                  <a:gd name="T24" fmla="*/ 220 w 221"/>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221">
                    <a:moveTo>
                      <a:pt x="220" y="110"/>
                    </a:moveTo>
                    <a:cubicBezTo>
                      <a:pt x="220" y="130"/>
                      <a:pt x="216" y="147"/>
                      <a:pt x="206" y="165"/>
                    </a:cubicBezTo>
                    <a:cubicBezTo>
                      <a:pt x="196" y="183"/>
                      <a:pt x="183" y="195"/>
                      <a:pt x="165" y="205"/>
                    </a:cubicBezTo>
                    <a:cubicBezTo>
                      <a:pt x="147" y="215"/>
                      <a:pt x="131" y="220"/>
                      <a:pt x="110" y="220"/>
                    </a:cubicBezTo>
                    <a:cubicBezTo>
                      <a:pt x="89" y="220"/>
                      <a:pt x="73" y="215"/>
                      <a:pt x="55" y="205"/>
                    </a:cubicBezTo>
                    <a:cubicBezTo>
                      <a:pt x="37" y="195"/>
                      <a:pt x="25" y="182"/>
                      <a:pt x="15" y="165"/>
                    </a:cubicBezTo>
                    <a:cubicBezTo>
                      <a:pt x="5" y="148"/>
                      <a:pt x="0" y="130"/>
                      <a:pt x="0" y="110"/>
                    </a:cubicBezTo>
                    <a:cubicBezTo>
                      <a:pt x="0" y="90"/>
                      <a:pt x="5" y="72"/>
                      <a:pt x="15" y="55"/>
                    </a:cubicBezTo>
                    <a:cubicBezTo>
                      <a:pt x="25" y="38"/>
                      <a:pt x="38" y="25"/>
                      <a:pt x="55" y="15"/>
                    </a:cubicBezTo>
                    <a:cubicBezTo>
                      <a:pt x="72" y="5"/>
                      <a:pt x="90" y="0"/>
                      <a:pt x="110" y="0"/>
                    </a:cubicBezTo>
                    <a:cubicBezTo>
                      <a:pt x="131" y="0"/>
                      <a:pt x="148" y="5"/>
                      <a:pt x="165" y="15"/>
                    </a:cubicBezTo>
                    <a:cubicBezTo>
                      <a:pt x="182" y="25"/>
                      <a:pt x="195" y="37"/>
                      <a:pt x="206" y="55"/>
                    </a:cubicBezTo>
                    <a:cubicBezTo>
                      <a:pt x="217" y="73"/>
                      <a:pt x="220" y="90"/>
                      <a:pt x="220"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5" name="Freeform 317"/>
              <p:cNvSpPr>
                <a:spLocks noChangeArrowheads="1"/>
              </p:cNvSpPr>
              <p:nvPr/>
            </p:nvSpPr>
            <p:spPr bwMode="auto">
              <a:xfrm>
                <a:off x="8662988" y="5175250"/>
                <a:ext cx="79375" cy="79375"/>
              </a:xfrm>
              <a:custGeom>
                <a:avLst/>
                <a:gdLst>
                  <a:gd name="T0" fmla="*/ 219 w 220"/>
                  <a:gd name="T1" fmla="*/ 110 h 221"/>
                  <a:gd name="T2" fmla="*/ 204 w 220"/>
                  <a:gd name="T3" fmla="*/ 165 h 221"/>
                  <a:gd name="T4" fmla="*/ 164 w 220"/>
                  <a:gd name="T5" fmla="*/ 206 h 221"/>
                  <a:gd name="T6" fmla="*/ 109 w 220"/>
                  <a:gd name="T7" fmla="*/ 220 h 221"/>
                  <a:gd name="T8" fmla="*/ 55 w 220"/>
                  <a:gd name="T9" fmla="*/ 206 h 221"/>
                  <a:gd name="T10" fmla="*/ 14 w 220"/>
                  <a:gd name="T11" fmla="*/ 165 h 221"/>
                  <a:gd name="T12" fmla="*/ 0 w 220"/>
                  <a:gd name="T13" fmla="*/ 110 h 221"/>
                  <a:gd name="T14" fmla="*/ 14 w 220"/>
                  <a:gd name="T15" fmla="*/ 55 h 221"/>
                  <a:gd name="T16" fmla="*/ 55 w 220"/>
                  <a:gd name="T17" fmla="*/ 15 h 221"/>
                  <a:gd name="T18" fmla="*/ 109 w 220"/>
                  <a:gd name="T19" fmla="*/ 0 h 221"/>
                  <a:gd name="T20" fmla="*/ 164 w 220"/>
                  <a:gd name="T21" fmla="*/ 15 h 221"/>
                  <a:gd name="T22" fmla="*/ 204 w 220"/>
                  <a:gd name="T23" fmla="*/ 55 h 221"/>
                  <a:gd name="T24" fmla="*/ 219 w 220"/>
                  <a:gd name="T25" fmla="*/ 1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221">
                    <a:moveTo>
                      <a:pt x="219" y="110"/>
                    </a:moveTo>
                    <a:cubicBezTo>
                      <a:pt x="219" y="131"/>
                      <a:pt x="214" y="148"/>
                      <a:pt x="204" y="165"/>
                    </a:cubicBezTo>
                    <a:cubicBezTo>
                      <a:pt x="194" y="182"/>
                      <a:pt x="181" y="195"/>
                      <a:pt x="164" y="206"/>
                    </a:cubicBezTo>
                    <a:cubicBezTo>
                      <a:pt x="147" y="217"/>
                      <a:pt x="129" y="220"/>
                      <a:pt x="109" y="220"/>
                    </a:cubicBezTo>
                    <a:cubicBezTo>
                      <a:pt x="89" y="220"/>
                      <a:pt x="72" y="216"/>
                      <a:pt x="55" y="206"/>
                    </a:cubicBezTo>
                    <a:cubicBezTo>
                      <a:pt x="38" y="196"/>
                      <a:pt x="25" y="183"/>
                      <a:pt x="14" y="165"/>
                    </a:cubicBezTo>
                    <a:cubicBezTo>
                      <a:pt x="3" y="147"/>
                      <a:pt x="0" y="131"/>
                      <a:pt x="0" y="110"/>
                    </a:cubicBezTo>
                    <a:cubicBezTo>
                      <a:pt x="0" y="89"/>
                      <a:pt x="4" y="73"/>
                      <a:pt x="14" y="55"/>
                    </a:cubicBezTo>
                    <a:cubicBezTo>
                      <a:pt x="24" y="37"/>
                      <a:pt x="37" y="25"/>
                      <a:pt x="55" y="15"/>
                    </a:cubicBezTo>
                    <a:cubicBezTo>
                      <a:pt x="73" y="5"/>
                      <a:pt x="88" y="0"/>
                      <a:pt x="109" y="0"/>
                    </a:cubicBezTo>
                    <a:cubicBezTo>
                      <a:pt x="129" y="0"/>
                      <a:pt x="146" y="5"/>
                      <a:pt x="164" y="15"/>
                    </a:cubicBezTo>
                    <a:cubicBezTo>
                      <a:pt x="182" y="25"/>
                      <a:pt x="194" y="38"/>
                      <a:pt x="204" y="55"/>
                    </a:cubicBezTo>
                    <a:cubicBezTo>
                      <a:pt x="214" y="72"/>
                      <a:pt x="219" y="90"/>
                      <a:pt x="219" y="110"/>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6" name="Freeform 318"/>
              <p:cNvSpPr>
                <a:spLocks noChangeArrowheads="1"/>
              </p:cNvSpPr>
              <p:nvPr/>
            </p:nvSpPr>
            <p:spPr bwMode="auto">
              <a:xfrm>
                <a:off x="8689975" y="5553075"/>
                <a:ext cx="773113" cy="312738"/>
              </a:xfrm>
              <a:custGeom>
                <a:avLst/>
                <a:gdLst>
                  <a:gd name="T0" fmla="*/ 0 w 2147"/>
                  <a:gd name="T1" fmla="*/ 868 h 869"/>
                  <a:gd name="T2" fmla="*/ 2146 w 2147"/>
                  <a:gd name="T3" fmla="*/ 106 h 869"/>
                  <a:gd name="T4" fmla="*/ 2146 w 2147"/>
                  <a:gd name="T5" fmla="*/ 0 h 869"/>
                  <a:gd name="T6" fmla="*/ 0 w 2147"/>
                  <a:gd name="T7" fmla="*/ 763 h 869"/>
                  <a:gd name="T8" fmla="*/ 0 w 2147"/>
                  <a:gd name="T9" fmla="*/ 868 h 869"/>
                </a:gdLst>
                <a:ahLst/>
                <a:cxnLst>
                  <a:cxn ang="0">
                    <a:pos x="T0" y="T1"/>
                  </a:cxn>
                  <a:cxn ang="0">
                    <a:pos x="T2" y="T3"/>
                  </a:cxn>
                  <a:cxn ang="0">
                    <a:pos x="T4" y="T5"/>
                  </a:cxn>
                  <a:cxn ang="0">
                    <a:pos x="T6" y="T7"/>
                  </a:cxn>
                  <a:cxn ang="0">
                    <a:pos x="T8" y="T9"/>
                  </a:cxn>
                </a:cxnLst>
                <a:rect l="0" t="0" r="r" b="b"/>
                <a:pathLst>
                  <a:path w="2147" h="869">
                    <a:moveTo>
                      <a:pt x="0" y="868"/>
                    </a:moveTo>
                    <a:lnTo>
                      <a:pt x="2146" y="106"/>
                    </a:lnTo>
                    <a:lnTo>
                      <a:pt x="2146" y="0"/>
                    </a:lnTo>
                    <a:lnTo>
                      <a:pt x="0" y="763"/>
                    </a:lnTo>
                    <a:lnTo>
                      <a:pt x="0" y="86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7" name="Freeform 319"/>
              <p:cNvSpPr>
                <a:spLocks noChangeArrowheads="1"/>
              </p:cNvSpPr>
              <p:nvPr/>
            </p:nvSpPr>
            <p:spPr bwMode="auto">
              <a:xfrm>
                <a:off x="8148638" y="5173663"/>
                <a:ext cx="1312862" cy="654050"/>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8" name="Freeform 320"/>
              <p:cNvSpPr>
                <a:spLocks noChangeArrowheads="1"/>
              </p:cNvSpPr>
              <p:nvPr/>
            </p:nvSpPr>
            <p:spPr bwMode="auto">
              <a:xfrm>
                <a:off x="8148638" y="5427663"/>
                <a:ext cx="539750" cy="438150"/>
              </a:xfrm>
              <a:custGeom>
                <a:avLst/>
                <a:gdLst>
                  <a:gd name="T0" fmla="*/ 1500 w 1501"/>
                  <a:gd name="T1" fmla="*/ 1214 h 1215"/>
                  <a:gd name="T2" fmla="*/ 0 w 1501"/>
                  <a:gd name="T3" fmla="*/ 106 h 1215"/>
                  <a:gd name="T4" fmla="*/ 0 w 1501"/>
                  <a:gd name="T5" fmla="*/ 0 h 1215"/>
                  <a:gd name="T6" fmla="*/ 1500 w 1501"/>
                  <a:gd name="T7" fmla="*/ 1109 h 1215"/>
                  <a:gd name="T8" fmla="*/ 1500 w 1501"/>
                  <a:gd name="T9" fmla="*/ 1214 h 1215"/>
                </a:gdLst>
                <a:ahLst/>
                <a:cxnLst>
                  <a:cxn ang="0">
                    <a:pos x="T0" y="T1"/>
                  </a:cxn>
                  <a:cxn ang="0">
                    <a:pos x="T2" y="T3"/>
                  </a:cxn>
                  <a:cxn ang="0">
                    <a:pos x="T4" y="T5"/>
                  </a:cxn>
                  <a:cxn ang="0">
                    <a:pos x="T6" y="T7"/>
                  </a:cxn>
                  <a:cxn ang="0">
                    <a:pos x="T8" y="T9"/>
                  </a:cxn>
                </a:cxnLst>
                <a:rect l="0" t="0" r="r" b="b"/>
                <a:pathLst>
                  <a:path w="1501" h="1215">
                    <a:moveTo>
                      <a:pt x="1500" y="1214"/>
                    </a:moveTo>
                    <a:lnTo>
                      <a:pt x="0" y="106"/>
                    </a:lnTo>
                    <a:lnTo>
                      <a:pt x="0" y="0"/>
                    </a:lnTo>
                    <a:lnTo>
                      <a:pt x="1500" y="1109"/>
                    </a:lnTo>
                    <a:lnTo>
                      <a:pt x="1500" y="121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09" name="Freeform 321"/>
              <p:cNvSpPr>
                <a:spLocks noChangeArrowheads="1"/>
              </p:cNvSpPr>
              <p:nvPr/>
            </p:nvSpPr>
            <p:spPr bwMode="auto">
              <a:xfrm>
                <a:off x="8299450" y="5156200"/>
                <a:ext cx="1019175" cy="504825"/>
              </a:xfrm>
              <a:custGeom>
                <a:avLst/>
                <a:gdLst>
                  <a:gd name="T0" fmla="*/ 1484 w 2833"/>
                  <a:gd name="T1" fmla="*/ 0 h 1404"/>
                  <a:gd name="T2" fmla="*/ 1819 w 2833"/>
                  <a:gd name="T3" fmla="*/ 21 h 1404"/>
                  <a:gd name="T4" fmla="*/ 2832 w 2833"/>
                  <a:gd name="T5" fmla="*/ 727 h 1404"/>
                  <a:gd name="T6" fmla="*/ 2771 w 2833"/>
                  <a:gd name="T7" fmla="*/ 904 h 1404"/>
                  <a:gd name="T8" fmla="*/ 1359 w 2833"/>
                  <a:gd name="T9" fmla="*/ 1403 h 1404"/>
                  <a:gd name="T10" fmla="*/ 958 w 2833"/>
                  <a:gd name="T11" fmla="*/ 1373 h 1404"/>
                  <a:gd name="T12" fmla="*/ 0 w 2833"/>
                  <a:gd name="T13" fmla="*/ 662 h 1404"/>
                  <a:gd name="T14" fmla="*/ 72 w 2833"/>
                  <a:gd name="T15" fmla="*/ 469 h 1404"/>
                  <a:gd name="T16" fmla="*/ 1484 w 2833"/>
                  <a:gd name="T17" fmla="*/ 0 h 1404"/>
                  <a:gd name="T18" fmla="*/ 216 w 2833"/>
                  <a:gd name="T19" fmla="*/ 517 h 1404"/>
                  <a:gd name="T20" fmla="*/ 172 w 2833"/>
                  <a:gd name="T21" fmla="*/ 641 h 1404"/>
                  <a:gd name="T22" fmla="*/ 1024 w 2833"/>
                  <a:gd name="T23" fmla="*/ 1270 h 1404"/>
                  <a:gd name="T24" fmla="*/ 1327 w 2833"/>
                  <a:gd name="T25" fmla="*/ 1288 h 1404"/>
                  <a:gd name="T26" fmla="*/ 2611 w 2833"/>
                  <a:gd name="T27" fmla="*/ 855 h 1404"/>
                  <a:gd name="T28" fmla="*/ 2654 w 2833"/>
                  <a:gd name="T29" fmla="*/ 739 h 1404"/>
                  <a:gd name="T30" fmla="*/ 1735 w 2833"/>
                  <a:gd name="T31" fmla="*/ 101 h 1404"/>
                  <a:gd name="T32" fmla="*/ 1507 w 2833"/>
                  <a:gd name="T33" fmla="*/ 88 h 1404"/>
                  <a:gd name="T34" fmla="*/ 216 w 2833"/>
                  <a:gd name="T35" fmla="*/ 517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33" h="1404">
                    <a:moveTo>
                      <a:pt x="1484" y="0"/>
                    </a:moveTo>
                    <a:lnTo>
                      <a:pt x="1819" y="21"/>
                    </a:lnTo>
                    <a:lnTo>
                      <a:pt x="2832" y="727"/>
                    </a:lnTo>
                    <a:lnTo>
                      <a:pt x="2771" y="904"/>
                    </a:lnTo>
                    <a:lnTo>
                      <a:pt x="1359" y="1403"/>
                    </a:lnTo>
                    <a:lnTo>
                      <a:pt x="958" y="1373"/>
                    </a:lnTo>
                    <a:lnTo>
                      <a:pt x="0" y="662"/>
                    </a:lnTo>
                    <a:lnTo>
                      <a:pt x="72" y="469"/>
                    </a:lnTo>
                    <a:lnTo>
                      <a:pt x="1484" y="0"/>
                    </a:lnTo>
                    <a:close/>
                    <a:moveTo>
                      <a:pt x="216" y="517"/>
                    </a:moveTo>
                    <a:lnTo>
                      <a:pt x="172" y="641"/>
                    </a:lnTo>
                    <a:lnTo>
                      <a:pt x="1024" y="1270"/>
                    </a:lnTo>
                    <a:lnTo>
                      <a:pt x="1327" y="1288"/>
                    </a:lnTo>
                    <a:lnTo>
                      <a:pt x="2611" y="855"/>
                    </a:lnTo>
                    <a:lnTo>
                      <a:pt x="2654" y="739"/>
                    </a:lnTo>
                    <a:lnTo>
                      <a:pt x="1735" y="101"/>
                    </a:lnTo>
                    <a:lnTo>
                      <a:pt x="1507" y="88"/>
                    </a:lnTo>
                    <a:lnTo>
                      <a:pt x="216" y="517"/>
                    </a:lnTo>
                    <a:close/>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0" name="Freeform 322"/>
              <p:cNvSpPr>
                <a:spLocks noChangeArrowheads="1"/>
              </p:cNvSpPr>
              <p:nvPr/>
            </p:nvSpPr>
            <p:spPr bwMode="auto">
              <a:xfrm>
                <a:off x="8366125" y="5200650"/>
                <a:ext cx="885825" cy="419100"/>
              </a:xfrm>
              <a:custGeom>
                <a:avLst/>
                <a:gdLst>
                  <a:gd name="T0" fmla="*/ 2460 w 2461"/>
                  <a:gd name="T1" fmla="*/ 643 h 1164"/>
                  <a:gd name="T2" fmla="*/ 1552 w 2461"/>
                  <a:gd name="T3" fmla="*/ 13 h 1164"/>
                  <a:gd name="T4" fmla="*/ 1324 w 2461"/>
                  <a:gd name="T5" fmla="*/ 0 h 1164"/>
                  <a:gd name="T6" fmla="*/ 33 w 2461"/>
                  <a:gd name="T7" fmla="*/ 429 h 1164"/>
                  <a:gd name="T8" fmla="*/ 0 w 2461"/>
                  <a:gd name="T9" fmla="*/ 523 h 1164"/>
                  <a:gd name="T10" fmla="*/ 841 w 2461"/>
                  <a:gd name="T11" fmla="*/ 1145 h 1164"/>
                  <a:gd name="T12" fmla="*/ 1144 w 2461"/>
                  <a:gd name="T13" fmla="*/ 1163 h 1164"/>
                  <a:gd name="T14" fmla="*/ 2428 w 2461"/>
                  <a:gd name="T15" fmla="*/ 730 h 1164"/>
                  <a:gd name="T16" fmla="*/ 2460 w 2461"/>
                  <a:gd name="T17" fmla="*/ 643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1" h="1164">
                    <a:moveTo>
                      <a:pt x="2460" y="643"/>
                    </a:moveTo>
                    <a:lnTo>
                      <a:pt x="1552" y="13"/>
                    </a:lnTo>
                    <a:lnTo>
                      <a:pt x="1324" y="0"/>
                    </a:lnTo>
                    <a:lnTo>
                      <a:pt x="33" y="429"/>
                    </a:lnTo>
                    <a:lnTo>
                      <a:pt x="0" y="523"/>
                    </a:lnTo>
                    <a:lnTo>
                      <a:pt x="841" y="1145"/>
                    </a:lnTo>
                    <a:lnTo>
                      <a:pt x="1144" y="1163"/>
                    </a:lnTo>
                    <a:lnTo>
                      <a:pt x="2428" y="730"/>
                    </a:lnTo>
                    <a:lnTo>
                      <a:pt x="2460" y="64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1" name="Freeform 323"/>
              <p:cNvSpPr>
                <a:spLocks noChangeArrowheads="1"/>
              </p:cNvSpPr>
              <p:nvPr/>
            </p:nvSpPr>
            <p:spPr bwMode="auto">
              <a:xfrm>
                <a:off x="8788400" y="5434013"/>
                <a:ext cx="550863" cy="307975"/>
              </a:xfrm>
              <a:custGeom>
                <a:avLst/>
                <a:gdLst>
                  <a:gd name="T0" fmla="*/ 1466 w 1530"/>
                  <a:gd name="T1" fmla="*/ 186 h 856"/>
                  <a:gd name="T2" fmla="*/ 0 w 1530"/>
                  <a:gd name="T3" fmla="*/ 703 h 856"/>
                  <a:gd name="T4" fmla="*/ 0 w 1530"/>
                  <a:gd name="T5" fmla="*/ 855 h 856"/>
                  <a:gd name="T6" fmla="*/ 1466 w 1530"/>
                  <a:gd name="T7" fmla="*/ 337 h 856"/>
                  <a:gd name="T8" fmla="*/ 1529 w 1530"/>
                  <a:gd name="T9" fmla="*/ 152 h 856"/>
                  <a:gd name="T10" fmla="*/ 1529 w 1530"/>
                  <a:gd name="T11" fmla="*/ 0 h 856"/>
                  <a:gd name="T12" fmla="*/ 1466 w 1530"/>
                  <a:gd name="T13" fmla="*/ 186 h 856"/>
                </a:gdLst>
                <a:ahLst/>
                <a:cxnLst>
                  <a:cxn ang="0">
                    <a:pos x="T0" y="T1"/>
                  </a:cxn>
                  <a:cxn ang="0">
                    <a:pos x="T2" y="T3"/>
                  </a:cxn>
                  <a:cxn ang="0">
                    <a:pos x="T4" y="T5"/>
                  </a:cxn>
                  <a:cxn ang="0">
                    <a:pos x="T6" y="T7"/>
                  </a:cxn>
                  <a:cxn ang="0">
                    <a:pos x="T8" y="T9"/>
                  </a:cxn>
                  <a:cxn ang="0">
                    <a:pos x="T10" y="T11"/>
                  </a:cxn>
                  <a:cxn ang="0">
                    <a:pos x="T12" y="T13"/>
                  </a:cxn>
                </a:cxnLst>
                <a:rect l="0" t="0" r="r" b="b"/>
                <a:pathLst>
                  <a:path w="1530" h="856">
                    <a:moveTo>
                      <a:pt x="1466" y="186"/>
                    </a:moveTo>
                    <a:lnTo>
                      <a:pt x="0" y="703"/>
                    </a:lnTo>
                    <a:lnTo>
                      <a:pt x="0" y="855"/>
                    </a:lnTo>
                    <a:lnTo>
                      <a:pt x="1466" y="337"/>
                    </a:lnTo>
                    <a:lnTo>
                      <a:pt x="1529" y="152"/>
                    </a:lnTo>
                    <a:lnTo>
                      <a:pt x="1529" y="0"/>
                    </a:lnTo>
                    <a:lnTo>
                      <a:pt x="1466" y="18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2" name="Freeform 324"/>
              <p:cNvSpPr>
                <a:spLocks noChangeArrowheads="1"/>
              </p:cNvSpPr>
              <p:nvPr/>
            </p:nvSpPr>
            <p:spPr bwMode="auto">
              <a:xfrm>
                <a:off x="8278813" y="5408613"/>
                <a:ext cx="509587" cy="333375"/>
              </a:xfrm>
              <a:custGeom>
                <a:avLst/>
                <a:gdLst>
                  <a:gd name="T0" fmla="*/ 1416 w 1417"/>
                  <a:gd name="T1" fmla="*/ 771 h 924"/>
                  <a:gd name="T2" fmla="*/ 997 w 1417"/>
                  <a:gd name="T3" fmla="*/ 740 h 924"/>
                  <a:gd name="T4" fmla="*/ 0 w 1417"/>
                  <a:gd name="T5" fmla="*/ 0 h 924"/>
                  <a:gd name="T6" fmla="*/ 0 w 1417"/>
                  <a:gd name="T7" fmla="*/ 151 h 924"/>
                  <a:gd name="T8" fmla="*/ 997 w 1417"/>
                  <a:gd name="T9" fmla="*/ 891 h 924"/>
                  <a:gd name="T10" fmla="*/ 1416 w 1417"/>
                  <a:gd name="T11" fmla="*/ 923 h 924"/>
                  <a:gd name="T12" fmla="*/ 1416 w 1417"/>
                  <a:gd name="T13" fmla="*/ 771 h 924"/>
                </a:gdLst>
                <a:ahLst/>
                <a:cxnLst>
                  <a:cxn ang="0">
                    <a:pos x="T0" y="T1"/>
                  </a:cxn>
                  <a:cxn ang="0">
                    <a:pos x="T2" y="T3"/>
                  </a:cxn>
                  <a:cxn ang="0">
                    <a:pos x="T4" y="T5"/>
                  </a:cxn>
                  <a:cxn ang="0">
                    <a:pos x="T6" y="T7"/>
                  </a:cxn>
                  <a:cxn ang="0">
                    <a:pos x="T8" y="T9"/>
                  </a:cxn>
                  <a:cxn ang="0">
                    <a:pos x="T10" y="T11"/>
                  </a:cxn>
                  <a:cxn ang="0">
                    <a:pos x="T12" y="T13"/>
                  </a:cxn>
                </a:cxnLst>
                <a:rect l="0" t="0" r="r" b="b"/>
                <a:pathLst>
                  <a:path w="1417" h="924">
                    <a:moveTo>
                      <a:pt x="1416" y="771"/>
                    </a:moveTo>
                    <a:lnTo>
                      <a:pt x="997" y="740"/>
                    </a:lnTo>
                    <a:lnTo>
                      <a:pt x="0" y="0"/>
                    </a:lnTo>
                    <a:lnTo>
                      <a:pt x="0" y="151"/>
                    </a:lnTo>
                    <a:lnTo>
                      <a:pt x="997" y="891"/>
                    </a:lnTo>
                    <a:lnTo>
                      <a:pt x="1416" y="923"/>
                    </a:lnTo>
                    <a:lnTo>
                      <a:pt x="1416" y="771"/>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3" name="Freeform 325"/>
              <p:cNvSpPr>
                <a:spLocks noChangeArrowheads="1"/>
              </p:cNvSpPr>
              <p:nvPr/>
            </p:nvSpPr>
            <p:spPr bwMode="auto">
              <a:xfrm>
                <a:off x="8278813" y="5324475"/>
                <a:ext cx="509587" cy="363538"/>
              </a:xfrm>
              <a:custGeom>
                <a:avLst/>
                <a:gdLst>
                  <a:gd name="T0" fmla="*/ 1015 w 1417"/>
                  <a:gd name="T1" fmla="*/ 904 h 1008"/>
                  <a:gd name="T2" fmla="*/ 57 w 1417"/>
                  <a:gd name="T3" fmla="*/ 193 h 1008"/>
                  <a:gd name="T4" fmla="*/ 129 w 1417"/>
                  <a:gd name="T5" fmla="*/ 0 h 1008"/>
                  <a:gd name="T6" fmla="*/ 75 w 1417"/>
                  <a:gd name="T7" fmla="*/ 36 h 1008"/>
                  <a:gd name="T8" fmla="*/ 0 w 1417"/>
                  <a:gd name="T9" fmla="*/ 236 h 1008"/>
                  <a:gd name="T10" fmla="*/ 997 w 1417"/>
                  <a:gd name="T11" fmla="*/ 976 h 1008"/>
                  <a:gd name="T12" fmla="*/ 1416 w 1417"/>
                  <a:gd name="T13" fmla="*/ 1007 h 1008"/>
                  <a:gd name="T14" fmla="*/ 1416 w 1417"/>
                  <a:gd name="T15" fmla="*/ 934 h 1008"/>
                  <a:gd name="T16" fmla="*/ 1015 w 1417"/>
                  <a:gd name="T17" fmla="*/ 904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1008">
                    <a:moveTo>
                      <a:pt x="1015" y="904"/>
                    </a:moveTo>
                    <a:lnTo>
                      <a:pt x="57" y="193"/>
                    </a:lnTo>
                    <a:lnTo>
                      <a:pt x="129" y="0"/>
                    </a:lnTo>
                    <a:lnTo>
                      <a:pt x="75" y="36"/>
                    </a:lnTo>
                    <a:lnTo>
                      <a:pt x="0" y="236"/>
                    </a:lnTo>
                    <a:lnTo>
                      <a:pt x="997" y="976"/>
                    </a:lnTo>
                    <a:lnTo>
                      <a:pt x="1416" y="1007"/>
                    </a:lnTo>
                    <a:lnTo>
                      <a:pt x="1416" y="934"/>
                    </a:lnTo>
                    <a:lnTo>
                      <a:pt x="1015" y="90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4" name="Freeform 326"/>
              <p:cNvSpPr>
                <a:spLocks noChangeArrowheads="1"/>
              </p:cNvSpPr>
              <p:nvPr/>
            </p:nvSpPr>
            <p:spPr bwMode="auto">
              <a:xfrm>
                <a:off x="8788400" y="5416550"/>
                <a:ext cx="550863" cy="269875"/>
              </a:xfrm>
              <a:custGeom>
                <a:avLst/>
                <a:gdLst>
                  <a:gd name="T0" fmla="*/ 1473 w 1530"/>
                  <a:gd name="T1" fmla="*/ 0 h 750"/>
                  <a:gd name="T2" fmla="*/ 1412 w 1530"/>
                  <a:gd name="T3" fmla="*/ 177 h 750"/>
                  <a:gd name="T4" fmla="*/ 0 w 1530"/>
                  <a:gd name="T5" fmla="*/ 676 h 750"/>
                  <a:gd name="T6" fmla="*/ 0 w 1530"/>
                  <a:gd name="T7" fmla="*/ 749 h 750"/>
                  <a:gd name="T8" fmla="*/ 1466 w 1530"/>
                  <a:gd name="T9" fmla="*/ 232 h 750"/>
                  <a:gd name="T10" fmla="*/ 1529 w 1530"/>
                  <a:gd name="T11" fmla="*/ 46 h 750"/>
                  <a:gd name="T12" fmla="*/ 1473 w 1530"/>
                  <a:gd name="T13" fmla="*/ 0 h 750"/>
                </a:gdLst>
                <a:ahLst/>
                <a:cxnLst>
                  <a:cxn ang="0">
                    <a:pos x="T0" y="T1"/>
                  </a:cxn>
                  <a:cxn ang="0">
                    <a:pos x="T2" y="T3"/>
                  </a:cxn>
                  <a:cxn ang="0">
                    <a:pos x="T4" y="T5"/>
                  </a:cxn>
                  <a:cxn ang="0">
                    <a:pos x="T6" y="T7"/>
                  </a:cxn>
                  <a:cxn ang="0">
                    <a:pos x="T8" y="T9"/>
                  </a:cxn>
                  <a:cxn ang="0">
                    <a:pos x="T10" y="T11"/>
                  </a:cxn>
                  <a:cxn ang="0">
                    <a:pos x="T12" y="T13"/>
                  </a:cxn>
                </a:cxnLst>
                <a:rect l="0" t="0" r="r" b="b"/>
                <a:pathLst>
                  <a:path w="1530" h="750">
                    <a:moveTo>
                      <a:pt x="1473" y="0"/>
                    </a:moveTo>
                    <a:lnTo>
                      <a:pt x="1412" y="177"/>
                    </a:lnTo>
                    <a:lnTo>
                      <a:pt x="0" y="676"/>
                    </a:lnTo>
                    <a:lnTo>
                      <a:pt x="0" y="749"/>
                    </a:lnTo>
                    <a:lnTo>
                      <a:pt x="1466" y="232"/>
                    </a:lnTo>
                    <a:lnTo>
                      <a:pt x="1529" y="46"/>
                    </a:lnTo>
                    <a:lnTo>
                      <a:pt x="147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5" name="Freeform 327"/>
              <p:cNvSpPr>
                <a:spLocks noChangeArrowheads="1"/>
              </p:cNvSpPr>
              <p:nvPr/>
            </p:nvSpPr>
            <p:spPr bwMode="auto">
              <a:xfrm>
                <a:off x="8842375" y="5187950"/>
                <a:ext cx="412750" cy="244475"/>
              </a:xfrm>
              <a:custGeom>
                <a:avLst/>
                <a:gdLst>
                  <a:gd name="T0" fmla="*/ 228 w 1148"/>
                  <a:gd name="T1" fmla="*/ 13 h 681"/>
                  <a:gd name="T2" fmla="*/ 0 w 1148"/>
                  <a:gd name="T3" fmla="*/ 0 h 681"/>
                  <a:gd name="T4" fmla="*/ 0 w 1148"/>
                  <a:gd name="T5" fmla="*/ 37 h 681"/>
                  <a:gd name="T6" fmla="*/ 228 w 1148"/>
                  <a:gd name="T7" fmla="*/ 50 h 681"/>
                  <a:gd name="T8" fmla="*/ 1136 w 1148"/>
                  <a:gd name="T9" fmla="*/ 680 h 681"/>
                  <a:gd name="T10" fmla="*/ 1147 w 1148"/>
                  <a:gd name="T11" fmla="*/ 651 h 681"/>
                  <a:gd name="T12" fmla="*/ 228 w 1148"/>
                  <a:gd name="T13" fmla="*/ 13 h 681"/>
                </a:gdLst>
                <a:ahLst/>
                <a:cxnLst>
                  <a:cxn ang="0">
                    <a:pos x="T0" y="T1"/>
                  </a:cxn>
                  <a:cxn ang="0">
                    <a:pos x="T2" y="T3"/>
                  </a:cxn>
                  <a:cxn ang="0">
                    <a:pos x="T4" y="T5"/>
                  </a:cxn>
                  <a:cxn ang="0">
                    <a:pos x="T6" y="T7"/>
                  </a:cxn>
                  <a:cxn ang="0">
                    <a:pos x="T8" y="T9"/>
                  </a:cxn>
                  <a:cxn ang="0">
                    <a:pos x="T10" y="T11"/>
                  </a:cxn>
                  <a:cxn ang="0">
                    <a:pos x="T12" y="T13"/>
                  </a:cxn>
                </a:cxnLst>
                <a:rect l="0" t="0" r="r" b="b"/>
                <a:pathLst>
                  <a:path w="1148" h="681">
                    <a:moveTo>
                      <a:pt x="228" y="13"/>
                    </a:moveTo>
                    <a:lnTo>
                      <a:pt x="0" y="0"/>
                    </a:lnTo>
                    <a:lnTo>
                      <a:pt x="0" y="37"/>
                    </a:lnTo>
                    <a:lnTo>
                      <a:pt x="228" y="50"/>
                    </a:lnTo>
                    <a:lnTo>
                      <a:pt x="1136" y="680"/>
                    </a:lnTo>
                    <a:lnTo>
                      <a:pt x="1147" y="651"/>
                    </a:lnTo>
                    <a:lnTo>
                      <a:pt x="228" y="13"/>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6" name="Freeform 328"/>
              <p:cNvSpPr>
                <a:spLocks noChangeArrowheads="1"/>
              </p:cNvSpPr>
              <p:nvPr/>
            </p:nvSpPr>
            <p:spPr bwMode="auto">
              <a:xfrm>
                <a:off x="8361363" y="5187950"/>
                <a:ext cx="481012" cy="201613"/>
              </a:xfrm>
              <a:custGeom>
                <a:avLst/>
                <a:gdLst>
                  <a:gd name="T0" fmla="*/ 44 w 1336"/>
                  <a:gd name="T1" fmla="*/ 466 h 561"/>
                  <a:gd name="T2" fmla="*/ 1335 w 1336"/>
                  <a:gd name="T3" fmla="*/ 37 h 561"/>
                  <a:gd name="T4" fmla="*/ 1335 w 1336"/>
                  <a:gd name="T5" fmla="*/ 0 h 561"/>
                  <a:gd name="T6" fmla="*/ 44 w 1336"/>
                  <a:gd name="T7" fmla="*/ 429 h 561"/>
                  <a:gd name="T8" fmla="*/ 0 w 1336"/>
                  <a:gd name="T9" fmla="*/ 553 h 561"/>
                  <a:gd name="T10" fmla="*/ 11 w 1336"/>
                  <a:gd name="T11" fmla="*/ 560 h 561"/>
                  <a:gd name="T12" fmla="*/ 44 w 1336"/>
                  <a:gd name="T13" fmla="*/ 466 h 561"/>
                </a:gdLst>
                <a:ahLst/>
                <a:cxnLst>
                  <a:cxn ang="0">
                    <a:pos x="T0" y="T1"/>
                  </a:cxn>
                  <a:cxn ang="0">
                    <a:pos x="T2" y="T3"/>
                  </a:cxn>
                  <a:cxn ang="0">
                    <a:pos x="T4" y="T5"/>
                  </a:cxn>
                  <a:cxn ang="0">
                    <a:pos x="T6" y="T7"/>
                  </a:cxn>
                  <a:cxn ang="0">
                    <a:pos x="T8" y="T9"/>
                  </a:cxn>
                  <a:cxn ang="0">
                    <a:pos x="T10" y="T11"/>
                  </a:cxn>
                  <a:cxn ang="0">
                    <a:pos x="T12" y="T13"/>
                  </a:cxn>
                </a:cxnLst>
                <a:rect l="0" t="0" r="r" b="b"/>
                <a:pathLst>
                  <a:path w="1336" h="561">
                    <a:moveTo>
                      <a:pt x="44" y="466"/>
                    </a:moveTo>
                    <a:lnTo>
                      <a:pt x="1335" y="37"/>
                    </a:lnTo>
                    <a:lnTo>
                      <a:pt x="1335" y="0"/>
                    </a:lnTo>
                    <a:lnTo>
                      <a:pt x="44" y="429"/>
                    </a:lnTo>
                    <a:lnTo>
                      <a:pt x="0" y="553"/>
                    </a:lnTo>
                    <a:lnTo>
                      <a:pt x="11" y="560"/>
                    </a:lnTo>
                    <a:lnTo>
                      <a:pt x="44" y="466"/>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7" name="Freeform 329"/>
              <p:cNvSpPr>
                <a:spLocks noChangeArrowheads="1"/>
              </p:cNvSpPr>
              <p:nvPr/>
            </p:nvSpPr>
            <p:spPr bwMode="auto">
              <a:xfrm>
                <a:off x="8278813" y="5324475"/>
                <a:ext cx="46037" cy="85725"/>
              </a:xfrm>
              <a:custGeom>
                <a:avLst/>
                <a:gdLst>
                  <a:gd name="T0" fmla="*/ 57 w 130"/>
                  <a:gd name="T1" fmla="*/ 193 h 237"/>
                  <a:gd name="T2" fmla="*/ 129 w 130"/>
                  <a:gd name="T3" fmla="*/ 0 h 237"/>
                  <a:gd name="T4" fmla="*/ 75 w 130"/>
                  <a:gd name="T5" fmla="*/ 36 h 237"/>
                  <a:gd name="T6" fmla="*/ 0 w 130"/>
                  <a:gd name="T7" fmla="*/ 236 h 237"/>
                  <a:gd name="T8" fmla="*/ 57 w 130"/>
                  <a:gd name="T9" fmla="*/ 193 h 237"/>
                </a:gdLst>
                <a:ahLst/>
                <a:cxnLst>
                  <a:cxn ang="0">
                    <a:pos x="T0" y="T1"/>
                  </a:cxn>
                  <a:cxn ang="0">
                    <a:pos x="T2" y="T3"/>
                  </a:cxn>
                  <a:cxn ang="0">
                    <a:pos x="T4" y="T5"/>
                  </a:cxn>
                  <a:cxn ang="0">
                    <a:pos x="T6" y="T7"/>
                  </a:cxn>
                  <a:cxn ang="0">
                    <a:pos x="T8" y="T9"/>
                  </a:cxn>
                </a:cxnLst>
                <a:rect l="0" t="0" r="r" b="b"/>
                <a:pathLst>
                  <a:path w="130" h="237">
                    <a:moveTo>
                      <a:pt x="57" y="193"/>
                    </a:moveTo>
                    <a:lnTo>
                      <a:pt x="129" y="0"/>
                    </a:lnTo>
                    <a:lnTo>
                      <a:pt x="75" y="36"/>
                    </a:lnTo>
                    <a:lnTo>
                      <a:pt x="0" y="236"/>
                    </a:lnTo>
                    <a:lnTo>
                      <a:pt x="57" y="193"/>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8" name="Freeform 330"/>
              <p:cNvSpPr>
                <a:spLocks noChangeArrowheads="1"/>
              </p:cNvSpPr>
              <p:nvPr/>
            </p:nvSpPr>
            <p:spPr bwMode="auto">
              <a:xfrm>
                <a:off x="8234363" y="5459413"/>
                <a:ext cx="125412" cy="134937"/>
              </a:xfrm>
              <a:custGeom>
                <a:avLst/>
                <a:gdLst>
                  <a:gd name="T0" fmla="*/ 170 w 347"/>
                  <a:gd name="T1" fmla="*/ 42 h 376"/>
                  <a:gd name="T2" fmla="*/ 0 w 347"/>
                  <a:gd name="T3" fmla="*/ 276 h 376"/>
                  <a:gd name="T4" fmla="*/ 0 w 347"/>
                  <a:gd name="T5" fmla="*/ 339 h 376"/>
                  <a:gd name="T6" fmla="*/ 68 w 347"/>
                  <a:gd name="T7" fmla="*/ 375 h 376"/>
                  <a:gd name="T8" fmla="*/ 137 w 347"/>
                  <a:gd name="T9" fmla="*/ 339 h 376"/>
                  <a:gd name="T10" fmla="*/ 137 w 347"/>
                  <a:gd name="T11" fmla="*/ 276 h 376"/>
                  <a:gd name="T12" fmla="*/ 213 w 347"/>
                  <a:gd name="T13" fmla="*/ 171 h 376"/>
                  <a:gd name="T14" fmla="*/ 322 w 347"/>
                  <a:gd name="T15" fmla="*/ 136 h 376"/>
                  <a:gd name="T16" fmla="*/ 333 w 347"/>
                  <a:gd name="T17" fmla="*/ 59 h 376"/>
                  <a:gd name="T18" fmla="*/ 276 w 347"/>
                  <a:gd name="T19" fmla="*/ 7 h 376"/>
                  <a:gd name="T20" fmla="*/ 170 w 347"/>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76">
                    <a:moveTo>
                      <a:pt x="170" y="42"/>
                    </a:moveTo>
                    <a:cubicBezTo>
                      <a:pt x="71" y="74"/>
                      <a:pt x="0" y="167"/>
                      <a:pt x="0" y="276"/>
                    </a:cubicBezTo>
                    <a:lnTo>
                      <a:pt x="0" y="339"/>
                    </a:lnTo>
                    <a:cubicBezTo>
                      <a:pt x="0" y="359"/>
                      <a:pt x="30" y="375"/>
                      <a:pt x="68" y="375"/>
                    </a:cubicBezTo>
                    <a:cubicBezTo>
                      <a:pt x="106" y="375"/>
                      <a:pt x="137" y="359"/>
                      <a:pt x="137" y="339"/>
                    </a:cubicBezTo>
                    <a:lnTo>
                      <a:pt x="137" y="276"/>
                    </a:lnTo>
                    <a:cubicBezTo>
                      <a:pt x="137" y="227"/>
                      <a:pt x="169" y="185"/>
                      <a:pt x="213" y="171"/>
                    </a:cubicBezTo>
                    <a:lnTo>
                      <a:pt x="322" y="136"/>
                    </a:lnTo>
                    <a:cubicBezTo>
                      <a:pt x="341" y="129"/>
                      <a:pt x="346" y="94"/>
                      <a:pt x="333" y="59"/>
                    </a:cubicBezTo>
                    <a:cubicBezTo>
                      <a:pt x="320"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19" name="Freeform 331"/>
              <p:cNvSpPr>
                <a:spLocks noChangeArrowheads="1"/>
              </p:cNvSpPr>
              <p:nvPr/>
            </p:nvSpPr>
            <p:spPr bwMode="auto">
              <a:xfrm>
                <a:off x="8291513" y="5502275"/>
                <a:ext cx="125412" cy="134938"/>
              </a:xfrm>
              <a:custGeom>
                <a:avLst/>
                <a:gdLst>
                  <a:gd name="T0" fmla="*/ 170 w 348"/>
                  <a:gd name="T1" fmla="*/ 42 h 377"/>
                  <a:gd name="T2" fmla="*/ 0 w 348"/>
                  <a:gd name="T3" fmla="*/ 277 h 377"/>
                  <a:gd name="T4" fmla="*/ 0 w 348"/>
                  <a:gd name="T5" fmla="*/ 339 h 377"/>
                  <a:gd name="T6" fmla="*/ 69 w 348"/>
                  <a:gd name="T7" fmla="*/ 376 h 377"/>
                  <a:gd name="T8" fmla="*/ 137 w 348"/>
                  <a:gd name="T9" fmla="*/ 339 h 377"/>
                  <a:gd name="T10" fmla="*/ 137 w 348"/>
                  <a:gd name="T11" fmla="*/ 277 h 377"/>
                  <a:gd name="T12" fmla="*/ 214 w 348"/>
                  <a:gd name="T13" fmla="*/ 172 h 377"/>
                  <a:gd name="T14" fmla="*/ 323 w 348"/>
                  <a:gd name="T15" fmla="*/ 136 h 377"/>
                  <a:gd name="T16" fmla="*/ 334 w 348"/>
                  <a:gd name="T17" fmla="*/ 59 h 377"/>
                  <a:gd name="T18" fmla="*/ 276 w 348"/>
                  <a:gd name="T19" fmla="*/ 7 h 377"/>
                  <a:gd name="T20" fmla="*/ 170 w 348"/>
                  <a:gd name="T21" fmla="*/ 4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7">
                    <a:moveTo>
                      <a:pt x="170" y="42"/>
                    </a:moveTo>
                    <a:cubicBezTo>
                      <a:pt x="72" y="74"/>
                      <a:pt x="0" y="167"/>
                      <a:pt x="0" y="277"/>
                    </a:cubicBezTo>
                    <a:lnTo>
                      <a:pt x="0" y="339"/>
                    </a:lnTo>
                    <a:cubicBezTo>
                      <a:pt x="0" y="359"/>
                      <a:pt x="31" y="376"/>
                      <a:pt x="69" y="376"/>
                    </a:cubicBezTo>
                    <a:cubicBezTo>
                      <a:pt x="107" y="376"/>
                      <a:pt x="137" y="359"/>
                      <a:pt x="137" y="339"/>
                    </a:cubicBezTo>
                    <a:lnTo>
                      <a:pt x="137" y="277"/>
                    </a:lnTo>
                    <a:cubicBezTo>
                      <a:pt x="137" y="228"/>
                      <a:pt x="169" y="186"/>
                      <a:pt x="214" y="172"/>
                    </a:cubicBezTo>
                    <a:lnTo>
                      <a:pt x="323" y="136"/>
                    </a:lnTo>
                    <a:cubicBezTo>
                      <a:pt x="342" y="129"/>
                      <a:pt x="347" y="95"/>
                      <a:pt x="334" y="59"/>
                    </a:cubicBezTo>
                    <a:cubicBezTo>
                      <a:pt x="321" y="24"/>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0" name="Freeform 332"/>
              <p:cNvSpPr>
                <a:spLocks noChangeArrowheads="1"/>
              </p:cNvSpPr>
              <p:nvPr/>
            </p:nvSpPr>
            <p:spPr bwMode="auto">
              <a:xfrm>
                <a:off x="8350250" y="5545138"/>
                <a:ext cx="125413" cy="134937"/>
              </a:xfrm>
              <a:custGeom>
                <a:avLst/>
                <a:gdLst>
                  <a:gd name="T0" fmla="*/ 170 w 348"/>
                  <a:gd name="T1" fmla="*/ 42 h 376"/>
                  <a:gd name="T2" fmla="*/ 0 w 348"/>
                  <a:gd name="T3" fmla="*/ 276 h 376"/>
                  <a:gd name="T4" fmla="*/ 0 w 348"/>
                  <a:gd name="T5" fmla="*/ 339 h 376"/>
                  <a:gd name="T6" fmla="*/ 68 w 348"/>
                  <a:gd name="T7" fmla="*/ 375 h 376"/>
                  <a:gd name="T8" fmla="*/ 137 w 348"/>
                  <a:gd name="T9" fmla="*/ 339 h 376"/>
                  <a:gd name="T10" fmla="*/ 137 w 348"/>
                  <a:gd name="T11" fmla="*/ 276 h 376"/>
                  <a:gd name="T12" fmla="*/ 213 w 348"/>
                  <a:gd name="T13" fmla="*/ 171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9"/>
                      <a:pt x="31" y="375"/>
                      <a:pt x="68" y="375"/>
                    </a:cubicBezTo>
                    <a:cubicBezTo>
                      <a:pt x="106" y="375"/>
                      <a:pt x="137" y="359"/>
                      <a:pt x="137" y="339"/>
                    </a:cubicBezTo>
                    <a:lnTo>
                      <a:pt x="137" y="276"/>
                    </a:lnTo>
                    <a:cubicBezTo>
                      <a:pt x="137" y="227"/>
                      <a:pt x="169" y="186"/>
                      <a:pt x="213" y="171"/>
                    </a:cubicBezTo>
                    <a:lnTo>
                      <a:pt x="323" y="136"/>
                    </a:lnTo>
                    <a:cubicBezTo>
                      <a:pt x="342" y="129"/>
                      <a:pt x="347" y="94"/>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1" name="Freeform 333"/>
              <p:cNvSpPr>
                <a:spLocks noChangeArrowheads="1"/>
              </p:cNvSpPr>
              <p:nvPr/>
            </p:nvSpPr>
            <p:spPr bwMode="auto">
              <a:xfrm>
                <a:off x="8407400" y="5588000"/>
                <a:ext cx="125413" cy="134938"/>
              </a:xfrm>
              <a:custGeom>
                <a:avLst/>
                <a:gdLst>
                  <a:gd name="T0" fmla="*/ 170 w 348"/>
                  <a:gd name="T1" fmla="*/ 42 h 376"/>
                  <a:gd name="T2" fmla="*/ 0 w 348"/>
                  <a:gd name="T3" fmla="*/ 276 h 376"/>
                  <a:gd name="T4" fmla="*/ 0 w 348"/>
                  <a:gd name="T5" fmla="*/ 338 h 376"/>
                  <a:gd name="T6" fmla="*/ 69 w 348"/>
                  <a:gd name="T7" fmla="*/ 375 h 376"/>
                  <a:gd name="T8" fmla="*/ 138 w 348"/>
                  <a:gd name="T9" fmla="*/ 338 h 376"/>
                  <a:gd name="T10" fmla="*/ 138 w 348"/>
                  <a:gd name="T11" fmla="*/ 276 h 376"/>
                  <a:gd name="T12" fmla="*/ 214 w 348"/>
                  <a:gd name="T13" fmla="*/ 171 h 376"/>
                  <a:gd name="T14" fmla="*/ 323 w 348"/>
                  <a:gd name="T15" fmla="*/ 135 h 376"/>
                  <a:gd name="T16" fmla="*/ 334 w 348"/>
                  <a:gd name="T17" fmla="*/ 58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2" y="74"/>
                      <a:pt x="0" y="166"/>
                      <a:pt x="0" y="276"/>
                    </a:cubicBezTo>
                    <a:lnTo>
                      <a:pt x="0" y="338"/>
                    </a:lnTo>
                    <a:cubicBezTo>
                      <a:pt x="0" y="359"/>
                      <a:pt x="31" y="375"/>
                      <a:pt x="69" y="375"/>
                    </a:cubicBezTo>
                    <a:cubicBezTo>
                      <a:pt x="107" y="375"/>
                      <a:pt x="138" y="359"/>
                      <a:pt x="138" y="338"/>
                    </a:cubicBezTo>
                    <a:lnTo>
                      <a:pt x="138" y="276"/>
                    </a:lnTo>
                    <a:cubicBezTo>
                      <a:pt x="138" y="227"/>
                      <a:pt x="170" y="185"/>
                      <a:pt x="214" y="171"/>
                    </a:cubicBezTo>
                    <a:lnTo>
                      <a:pt x="323" y="135"/>
                    </a:lnTo>
                    <a:cubicBezTo>
                      <a:pt x="342" y="128"/>
                      <a:pt x="347" y="94"/>
                      <a:pt x="334" y="58"/>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2" name="Freeform 334"/>
              <p:cNvSpPr>
                <a:spLocks noChangeArrowheads="1"/>
              </p:cNvSpPr>
              <p:nvPr/>
            </p:nvSpPr>
            <p:spPr bwMode="auto">
              <a:xfrm>
                <a:off x="8466138" y="5630863"/>
                <a:ext cx="125412" cy="134937"/>
              </a:xfrm>
              <a:custGeom>
                <a:avLst/>
                <a:gdLst>
                  <a:gd name="T0" fmla="*/ 170 w 348"/>
                  <a:gd name="T1" fmla="*/ 42 h 376"/>
                  <a:gd name="T2" fmla="*/ 0 w 348"/>
                  <a:gd name="T3" fmla="*/ 276 h 376"/>
                  <a:gd name="T4" fmla="*/ 0 w 348"/>
                  <a:gd name="T5" fmla="*/ 339 h 376"/>
                  <a:gd name="T6" fmla="*/ 69 w 348"/>
                  <a:gd name="T7" fmla="*/ 375 h 376"/>
                  <a:gd name="T8" fmla="*/ 137 w 348"/>
                  <a:gd name="T9" fmla="*/ 339 h 376"/>
                  <a:gd name="T10" fmla="*/ 137 w 348"/>
                  <a:gd name="T11" fmla="*/ 276 h 376"/>
                  <a:gd name="T12" fmla="*/ 213 w 348"/>
                  <a:gd name="T13" fmla="*/ 172 h 376"/>
                  <a:gd name="T14" fmla="*/ 323 w 348"/>
                  <a:gd name="T15" fmla="*/ 136 h 376"/>
                  <a:gd name="T16" fmla="*/ 334 w 348"/>
                  <a:gd name="T17" fmla="*/ 59 h 376"/>
                  <a:gd name="T18" fmla="*/ 276 w 348"/>
                  <a:gd name="T19" fmla="*/ 7 h 376"/>
                  <a:gd name="T20" fmla="*/ 170 w 348"/>
                  <a:gd name="T21" fmla="*/ 4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76">
                    <a:moveTo>
                      <a:pt x="170" y="42"/>
                    </a:moveTo>
                    <a:cubicBezTo>
                      <a:pt x="71" y="74"/>
                      <a:pt x="0" y="167"/>
                      <a:pt x="0" y="276"/>
                    </a:cubicBezTo>
                    <a:lnTo>
                      <a:pt x="0" y="339"/>
                    </a:lnTo>
                    <a:cubicBezTo>
                      <a:pt x="0" y="358"/>
                      <a:pt x="31" y="375"/>
                      <a:pt x="69" y="375"/>
                    </a:cubicBezTo>
                    <a:cubicBezTo>
                      <a:pt x="106" y="375"/>
                      <a:pt x="137" y="358"/>
                      <a:pt x="137" y="339"/>
                    </a:cubicBezTo>
                    <a:lnTo>
                      <a:pt x="137" y="276"/>
                    </a:lnTo>
                    <a:cubicBezTo>
                      <a:pt x="137" y="227"/>
                      <a:pt x="169" y="186"/>
                      <a:pt x="213" y="172"/>
                    </a:cubicBezTo>
                    <a:lnTo>
                      <a:pt x="323" y="136"/>
                    </a:lnTo>
                    <a:cubicBezTo>
                      <a:pt x="342" y="129"/>
                      <a:pt x="347" y="95"/>
                      <a:pt x="334" y="59"/>
                    </a:cubicBezTo>
                    <a:cubicBezTo>
                      <a:pt x="321" y="23"/>
                      <a:pt x="295" y="0"/>
                      <a:pt x="276" y="7"/>
                    </a:cubicBezTo>
                    <a:lnTo>
                      <a:pt x="170" y="42"/>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3" name="Freeform 335"/>
              <p:cNvSpPr>
                <a:spLocks noChangeArrowheads="1"/>
              </p:cNvSpPr>
              <p:nvPr/>
            </p:nvSpPr>
            <p:spPr bwMode="auto">
              <a:xfrm>
                <a:off x="8858250" y="5657850"/>
                <a:ext cx="109538" cy="150813"/>
              </a:xfrm>
              <a:custGeom>
                <a:avLst/>
                <a:gdLst>
                  <a:gd name="T0" fmla="*/ 104 w 304"/>
                  <a:gd name="T1" fmla="*/ 188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9 h 417"/>
                  <a:gd name="T14" fmla="*/ 95 w 304"/>
                  <a:gd name="T15" fmla="*/ 14 h 417"/>
                  <a:gd name="T16" fmla="*/ 19 w 304"/>
                  <a:gd name="T17" fmla="*/ 49 h 417"/>
                  <a:gd name="T18" fmla="*/ 27 w 304"/>
                  <a:gd name="T19" fmla="*/ 132 h 417"/>
                  <a:gd name="T20" fmla="*/ 104 w 304"/>
                  <a:gd name="T21" fmla="*/ 18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8"/>
                    </a:moveTo>
                    <a:cubicBezTo>
                      <a:pt x="141" y="216"/>
                      <a:pt x="166" y="261"/>
                      <a:pt x="166" y="311"/>
                    </a:cubicBezTo>
                    <a:lnTo>
                      <a:pt x="165" y="379"/>
                    </a:lnTo>
                    <a:cubicBezTo>
                      <a:pt x="165" y="399"/>
                      <a:pt x="196" y="416"/>
                      <a:pt x="234" y="416"/>
                    </a:cubicBezTo>
                    <a:cubicBezTo>
                      <a:pt x="272" y="416"/>
                      <a:pt x="303" y="399"/>
                      <a:pt x="303" y="379"/>
                    </a:cubicBezTo>
                    <a:lnTo>
                      <a:pt x="303" y="312"/>
                    </a:lnTo>
                    <a:cubicBezTo>
                      <a:pt x="303" y="217"/>
                      <a:pt x="256" y="132"/>
                      <a:pt x="184" y="79"/>
                    </a:cubicBezTo>
                    <a:lnTo>
                      <a:pt x="95" y="14"/>
                    </a:lnTo>
                    <a:cubicBezTo>
                      <a:pt x="72" y="0"/>
                      <a:pt x="38" y="16"/>
                      <a:pt x="19" y="49"/>
                    </a:cubicBezTo>
                    <a:cubicBezTo>
                      <a:pt x="0" y="82"/>
                      <a:pt x="4" y="119"/>
                      <a:pt x="27" y="132"/>
                    </a:cubicBezTo>
                    <a:lnTo>
                      <a:pt x="104"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4" name="Freeform 336"/>
              <p:cNvSpPr>
                <a:spLocks noChangeArrowheads="1"/>
              </p:cNvSpPr>
              <p:nvPr/>
            </p:nvSpPr>
            <p:spPr bwMode="auto">
              <a:xfrm>
                <a:off x="8942388" y="5627688"/>
                <a:ext cx="109537" cy="149225"/>
              </a:xfrm>
              <a:custGeom>
                <a:avLst/>
                <a:gdLst>
                  <a:gd name="T0" fmla="*/ 103 w 303"/>
                  <a:gd name="T1" fmla="*/ 188 h 416"/>
                  <a:gd name="T2" fmla="*/ 165 w 303"/>
                  <a:gd name="T3" fmla="*/ 311 h 416"/>
                  <a:gd name="T4" fmla="*/ 165 w 303"/>
                  <a:gd name="T5" fmla="*/ 379 h 416"/>
                  <a:gd name="T6" fmla="*/ 233 w 303"/>
                  <a:gd name="T7" fmla="*/ 415 h 416"/>
                  <a:gd name="T8" fmla="*/ 302 w 303"/>
                  <a:gd name="T9" fmla="*/ 379 h 416"/>
                  <a:gd name="T10" fmla="*/ 302 w 303"/>
                  <a:gd name="T11" fmla="*/ 313 h 416"/>
                  <a:gd name="T12" fmla="*/ 183 w 303"/>
                  <a:gd name="T13" fmla="*/ 79 h 416"/>
                  <a:gd name="T14" fmla="*/ 94 w 303"/>
                  <a:gd name="T15" fmla="*/ 13 h 416"/>
                  <a:gd name="T16" fmla="*/ 19 w 303"/>
                  <a:gd name="T17" fmla="*/ 49 h 416"/>
                  <a:gd name="T18" fmla="*/ 26 w 303"/>
                  <a:gd name="T19" fmla="*/ 132 h 416"/>
                  <a:gd name="T20" fmla="*/ 103 w 303"/>
                  <a:gd name="T21" fmla="*/ 18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6">
                    <a:moveTo>
                      <a:pt x="103" y="188"/>
                    </a:moveTo>
                    <a:cubicBezTo>
                      <a:pt x="141" y="216"/>
                      <a:pt x="165" y="261"/>
                      <a:pt x="165" y="311"/>
                    </a:cubicBezTo>
                    <a:lnTo>
                      <a:pt x="165" y="379"/>
                    </a:lnTo>
                    <a:cubicBezTo>
                      <a:pt x="165" y="399"/>
                      <a:pt x="195" y="415"/>
                      <a:pt x="233" y="415"/>
                    </a:cubicBezTo>
                    <a:cubicBezTo>
                      <a:pt x="271" y="415"/>
                      <a:pt x="302" y="399"/>
                      <a:pt x="302" y="379"/>
                    </a:cubicBezTo>
                    <a:lnTo>
                      <a:pt x="302" y="313"/>
                    </a:lnTo>
                    <a:cubicBezTo>
                      <a:pt x="302" y="217"/>
                      <a:pt x="255" y="132"/>
                      <a:pt x="183" y="79"/>
                    </a:cubicBezTo>
                    <a:lnTo>
                      <a:pt x="94" y="13"/>
                    </a:lnTo>
                    <a:cubicBezTo>
                      <a:pt x="72" y="0"/>
                      <a:pt x="38" y="16"/>
                      <a:pt x="19" y="49"/>
                    </a:cubicBezTo>
                    <a:cubicBezTo>
                      <a:pt x="0" y="82"/>
                      <a:pt x="3" y="119"/>
                      <a:pt x="26" y="132"/>
                    </a:cubicBezTo>
                    <a:lnTo>
                      <a:pt x="103" y="188"/>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5" name="Freeform 337"/>
              <p:cNvSpPr>
                <a:spLocks noChangeArrowheads="1"/>
              </p:cNvSpPr>
              <p:nvPr/>
            </p:nvSpPr>
            <p:spPr bwMode="auto">
              <a:xfrm>
                <a:off x="9026525" y="5599113"/>
                <a:ext cx="109538" cy="150812"/>
              </a:xfrm>
              <a:custGeom>
                <a:avLst/>
                <a:gdLst>
                  <a:gd name="T0" fmla="*/ 103 w 303"/>
                  <a:gd name="T1" fmla="*/ 187 h 417"/>
                  <a:gd name="T2" fmla="*/ 165 w 303"/>
                  <a:gd name="T3" fmla="*/ 311 h 417"/>
                  <a:gd name="T4" fmla="*/ 165 w 303"/>
                  <a:gd name="T5" fmla="*/ 379 h 417"/>
                  <a:gd name="T6" fmla="*/ 233 w 303"/>
                  <a:gd name="T7" fmla="*/ 416 h 417"/>
                  <a:gd name="T8" fmla="*/ 302 w 303"/>
                  <a:gd name="T9" fmla="*/ 379 h 417"/>
                  <a:gd name="T10" fmla="*/ 302 w 303"/>
                  <a:gd name="T11" fmla="*/ 313 h 417"/>
                  <a:gd name="T12" fmla="*/ 183 w 303"/>
                  <a:gd name="T13" fmla="*/ 78 h 417"/>
                  <a:gd name="T14" fmla="*/ 95 w 303"/>
                  <a:gd name="T15" fmla="*/ 13 h 417"/>
                  <a:gd name="T16" fmla="*/ 19 w 303"/>
                  <a:gd name="T17" fmla="*/ 49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6"/>
                      <a:pt x="165" y="260"/>
                      <a:pt x="165" y="311"/>
                    </a:cubicBezTo>
                    <a:lnTo>
                      <a:pt x="165" y="379"/>
                    </a:lnTo>
                    <a:cubicBezTo>
                      <a:pt x="165" y="400"/>
                      <a:pt x="196" y="416"/>
                      <a:pt x="233" y="416"/>
                    </a:cubicBezTo>
                    <a:cubicBezTo>
                      <a:pt x="270" y="416"/>
                      <a:pt x="302" y="400"/>
                      <a:pt x="302" y="379"/>
                    </a:cubicBezTo>
                    <a:lnTo>
                      <a:pt x="302" y="313"/>
                    </a:lnTo>
                    <a:cubicBezTo>
                      <a:pt x="302" y="217"/>
                      <a:pt x="255" y="131"/>
                      <a:pt x="183" y="78"/>
                    </a:cubicBezTo>
                    <a:lnTo>
                      <a:pt x="95" y="13"/>
                    </a:lnTo>
                    <a:cubicBezTo>
                      <a:pt x="72" y="0"/>
                      <a:pt x="38" y="16"/>
                      <a:pt x="19" y="49"/>
                    </a:cubicBezTo>
                    <a:cubicBezTo>
                      <a:pt x="0" y="82"/>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6" name="Freeform 338"/>
              <p:cNvSpPr>
                <a:spLocks noChangeArrowheads="1"/>
              </p:cNvSpPr>
              <p:nvPr/>
            </p:nvSpPr>
            <p:spPr bwMode="auto">
              <a:xfrm>
                <a:off x="9109075" y="5568950"/>
                <a:ext cx="109538" cy="150813"/>
              </a:xfrm>
              <a:custGeom>
                <a:avLst/>
                <a:gdLst>
                  <a:gd name="T0" fmla="*/ 103 w 303"/>
                  <a:gd name="T1" fmla="*/ 187 h 417"/>
                  <a:gd name="T2" fmla="*/ 165 w 303"/>
                  <a:gd name="T3" fmla="*/ 311 h 417"/>
                  <a:gd name="T4" fmla="*/ 165 w 303"/>
                  <a:gd name="T5" fmla="*/ 379 h 417"/>
                  <a:gd name="T6" fmla="*/ 234 w 303"/>
                  <a:gd name="T7" fmla="*/ 416 h 417"/>
                  <a:gd name="T8" fmla="*/ 302 w 303"/>
                  <a:gd name="T9" fmla="*/ 379 h 417"/>
                  <a:gd name="T10" fmla="*/ 302 w 303"/>
                  <a:gd name="T11" fmla="*/ 313 h 417"/>
                  <a:gd name="T12" fmla="*/ 184 w 303"/>
                  <a:gd name="T13" fmla="*/ 78 h 417"/>
                  <a:gd name="T14" fmla="*/ 95 w 303"/>
                  <a:gd name="T15" fmla="*/ 13 h 417"/>
                  <a:gd name="T16" fmla="*/ 19 w 303"/>
                  <a:gd name="T17" fmla="*/ 48 h 417"/>
                  <a:gd name="T18" fmla="*/ 26 w 303"/>
                  <a:gd name="T19" fmla="*/ 132 h 417"/>
                  <a:gd name="T20" fmla="*/ 103 w 303"/>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 h="417">
                    <a:moveTo>
                      <a:pt x="103" y="187"/>
                    </a:moveTo>
                    <a:cubicBezTo>
                      <a:pt x="141" y="215"/>
                      <a:pt x="165" y="260"/>
                      <a:pt x="165" y="311"/>
                    </a:cubicBezTo>
                    <a:lnTo>
                      <a:pt x="165" y="379"/>
                    </a:lnTo>
                    <a:cubicBezTo>
                      <a:pt x="165" y="399"/>
                      <a:pt x="196" y="416"/>
                      <a:pt x="234" y="416"/>
                    </a:cubicBezTo>
                    <a:cubicBezTo>
                      <a:pt x="272" y="416"/>
                      <a:pt x="302" y="399"/>
                      <a:pt x="302" y="379"/>
                    </a:cubicBezTo>
                    <a:lnTo>
                      <a:pt x="302" y="313"/>
                    </a:lnTo>
                    <a:cubicBezTo>
                      <a:pt x="302" y="216"/>
                      <a:pt x="256" y="131"/>
                      <a:pt x="184" y="78"/>
                    </a:cubicBezTo>
                    <a:lnTo>
                      <a:pt x="95" y="13"/>
                    </a:lnTo>
                    <a:cubicBezTo>
                      <a:pt x="72" y="0"/>
                      <a:pt x="38" y="16"/>
                      <a:pt x="19" y="48"/>
                    </a:cubicBezTo>
                    <a:cubicBezTo>
                      <a:pt x="0" y="80"/>
                      <a:pt x="3" y="119"/>
                      <a:pt x="26" y="132"/>
                    </a:cubicBezTo>
                    <a:lnTo>
                      <a:pt x="103"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27" name="Freeform 339"/>
              <p:cNvSpPr>
                <a:spLocks noChangeArrowheads="1"/>
              </p:cNvSpPr>
              <p:nvPr/>
            </p:nvSpPr>
            <p:spPr bwMode="auto">
              <a:xfrm>
                <a:off x="9193213" y="5540375"/>
                <a:ext cx="109537" cy="150813"/>
              </a:xfrm>
              <a:custGeom>
                <a:avLst/>
                <a:gdLst>
                  <a:gd name="T0" fmla="*/ 104 w 304"/>
                  <a:gd name="T1" fmla="*/ 187 h 417"/>
                  <a:gd name="T2" fmla="*/ 166 w 304"/>
                  <a:gd name="T3" fmla="*/ 311 h 417"/>
                  <a:gd name="T4" fmla="*/ 165 w 304"/>
                  <a:gd name="T5" fmla="*/ 379 h 417"/>
                  <a:gd name="T6" fmla="*/ 234 w 304"/>
                  <a:gd name="T7" fmla="*/ 416 h 417"/>
                  <a:gd name="T8" fmla="*/ 303 w 304"/>
                  <a:gd name="T9" fmla="*/ 379 h 417"/>
                  <a:gd name="T10" fmla="*/ 303 w 304"/>
                  <a:gd name="T11" fmla="*/ 312 h 417"/>
                  <a:gd name="T12" fmla="*/ 184 w 304"/>
                  <a:gd name="T13" fmla="*/ 78 h 417"/>
                  <a:gd name="T14" fmla="*/ 95 w 304"/>
                  <a:gd name="T15" fmla="*/ 13 h 417"/>
                  <a:gd name="T16" fmla="*/ 19 w 304"/>
                  <a:gd name="T17" fmla="*/ 48 h 417"/>
                  <a:gd name="T18" fmla="*/ 27 w 304"/>
                  <a:gd name="T19" fmla="*/ 132 h 417"/>
                  <a:gd name="T20" fmla="*/ 104 w 304"/>
                  <a:gd name="T21" fmla="*/ 18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417">
                    <a:moveTo>
                      <a:pt x="104" y="187"/>
                    </a:moveTo>
                    <a:cubicBezTo>
                      <a:pt x="141" y="215"/>
                      <a:pt x="166" y="260"/>
                      <a:pt x="166" y="311"/>
                    </a:cubicBezTo>
                    <a:lnTo>
                      <a:pt x="165" y="379"/>
                    </a:lnTo>
                    <a:cubicBezTo>
                      <a:pt x="165" y="399"/>
                      <a:pt x="196" y="416"/>
                      <a:pt x="234" y="416"/>
                    </a:cubicBezTo>
                    <a:cubicBezTo>
                      <a:pt x="272" y="416"/>
                      <a:pt x="303" y="399"/>
                      <a:pt x="303" y="379"/>
                    </a:cubicBezTo>
                    <a:lnTo>
                      <a:pt x="303" y="312"/>
                    </a:lnTo>
                    <a:cubicBezTo>
                      <a:pt x="303" y="216"/>
                      <a:pt x="256" y="131"/>
                      <a:pt x="184" y="78"/>
                    </a:cubicBezTo>
                    <a:lnTo>
                      <a:pt x="95" y="13"/>
                    </a:lnTo>
                    <a:cubicBezTo>
                      <a:pt x="72" y="0"/>
                      <a:pt x="38" y="15"/>
                      <a:pt x="19" y="48"/>
                    </a:cubicBezTo>
                    <a:cubicBezTo>
                      <a:pt x="0" y="81"/>
                      <a:pt x="4" y="118"/>
                      <a:pt x="27" y="132"/>
                    </a:cubicBezTo>
                    <a:lnTo>
                      <a:pt x="104" y="187"/>
                    </a:ln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392" name="Freeform 319"/>
            <p:cNvSpPr>
              <a:spLocks noChangeArrowheads="1"/>
            </p:cNvSpPr>
            <p:nvPr/>
          </p:nvSpPr>
          <p:spPr bwMode="auto">
            <a:xfrm>
              <a:off x="2074154" y="4187422"/>
              <a:ext cx="308845" cy="153862"/>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sp>
          <p:nvSpPr>
            <p:cNvPr id="393" name="Freeform 319"/>
            <p:cNvSpPr>
              <a:spLocks noChangeArrowheads="1"/>
            </p:cNvSpPr>
            <p:nvPr/>
          </p:nvSpPr>
          <p:spPr bwMode="auto">
            <a:xfrm>
              <a:off x="2230608" y="4301654"/>
              <a:ext cx="308845" cy="153862"/>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sp>
          <p:nvSpPr>
            <p:cNvPr id="394" name="Freeform 319"/>
            <p:cNvSpPr>
              <a:spLocks noChangeArrowheads="1"/>
            </p:cNvSpPr>
            <p:nvPr/>
          </p:nvSpPr>
          <p:spPr bwMode="auto">
            <a:xfrm>
              <a:off x="2332432" y="4102500"/>
              <a:ext cx="308845" cy="153862"/>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sp>
          <p:nvSpPr>
            <p:cNvPr id="395" name="Freeform 319"/>
            <p:cNvSpPr>
              <a:spLocks noChangeArrowheads="1"/>
            </p:cNvSpPr>
            <p:nvPr/>
          </p:nvSpPr>
          <p:spPr bwMode="auto">
            <a:xfrm>
              <a:off x="2488886" y="4216732"/>
              <a:ext cx="308845" cy="153862"/>
            </a:xfrm>
            <a:custGeom>
              <a:avLst/>
              <a:gdLst>
                <a:gd name="T0" fmla="*/ 3646 w 3647"/>
                <a:gd name="T1" fmla="*/ 1054 h 1818"/>
                <a:gd name="T2" fmla="*/ 1500 w 3647"/>
                <a:gd name="T3" fmla="*/ 1817 h 1818"/>
                <a:gd name="T4" fmla="*/ 0 w 3647"/>
                <a:gd name="T5" fmla="*/ 708 h 1818"/>
                <a:gd name="T6" fmla="*/ 2133 w 3647"/>
                <a:gd name="T7" fmla="*/ 0 h 1818"/>
                <a:gd name="T8" fmla="*/ 3646 w 3647"/>
                <a:gd name="T9" fmla="*/ 1054 h 1818"/>
              </a:gdLst>
              <a:ahLst/>
              <a:cxnLst>
                <a:cxn ang="0">
                  <a:pos x="T0" y="T1"/>
                </a:cxn>
                <a:cxn ang="0">
                  <a:pos x="T2" y="T3"/>
                </a:cxn>
                <a:cxn ang="0">
                  <a:pos x="T4" y="T5"/>
                </a:cxn>
                <a:cxn ang="0">
                  <a:pos x="T6" y="T7"/>
                </a:cxn>
                <a:cxn ang="0">
                  <a:pos x="T8" y="T9"/>
                </a:cxn>
              </a:cxnLst>
              <a:rect l="0" t="0" r="r" b="b"/>
              <a:pathLst>
                <a:path w="3647" h="1818">
                  <a:moveTo>
                    <a:pt x="3646" y="1054"/>
                  </a:moveTo>
                  <a:lnTo>
                    <a:pt x="1500" y="1817"/>
                  </a:lnTo>
                  <a:lnTo>
                    <a:pt x="0" y="708"/>
                  </a:lnTo>
                  <a:lnTo>
                    <a:pt x="2133" y="0"/>
                  </a:lnTo>
                  <a:lnTo>
                    <a:pt x="3646" y="1054"/>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18288" rIns="0" bIns="0" anchor="t" anchorCtr="0"/>
            <a:lstStyle/>
            <a:p>
              <a:pPr algn="ctr"/>
              <a:endParaRPr lang="fr-FR" sz="900">
                <a:solidFill>
                  <a:srgbClr val="FFFFFF"/>
                </a:solidFill>
                <a:latin typeface="Tahoma" pitchFamily="34" charset="0"/>
                <a:ea typeface="Tahoma" pitchFamily="34" charset="0"/>
                <a:cs typeface="Tahoma" pitchFamily="34" charset="0"/>
              </a:endParaRPr>
            </a:p>
          </p:txBody>
        </p:sp>
      </p:grpSp>
      <p:cxnSp>
        <p:nvCxnSpPr>
          <p:cNvPr id="428" name="Straight Arrow Connector 429"/>
          <p:cNvCxnSpPr>
            <a:cxnSpLocks noChangeAspect="1"/>
          </p:cNvCxnSpPr>
          <p:nvPr/>
        </p:nvCxnSpPr>
        <p:spPr>
          <a:xfrm>
            <a:off x="1824786" y="2522610"/>
            <a:ext cx="0" cy="909440"/>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29" name="Straight Arrow Connector 430"/>
          <p:cNvCxnSpPr>
            <a:cxnSpLocks noChangeAspect="1"/>
          </p:cNvCxnSpPr>
          <p:nvPr/>
        </p:nvCxnSpPr>
        <p:spPr>
          <a:xfrm>
            <a:off x="1657741" y="3838310"/>
            <a:ext cx="0" cy="979244"/>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30" name="Straight Arrow Connector 431"/>
          <p:cNvCxnSpPr>
            <a:cxnSpLocks noChangeAspect="1"/>
          </p:cNvCxnSpPr>
          <p:nvPr/>
        </p:nvCxnSpPr>
        <p:spPr>
          <a:xfrm>
            <a:off x="1765165" y="2229956"/>
            <a:ext cx="182880" cy="164592"/>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2"/>
          <p:cNvCxnSpPr>
            <a:cxnSpLocks noChangeAspect="1"/>
          </p:cNvCxnSpPr>
          <p:nvPr/>
        </p:nvCxnSpPr>
        <p:spPr>
          <a:xfrm>
            <a:off x="2250095" y="5199037"/>
            <a:ext cx="232833" cy="4045"/>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32" name="Straight Arrow Connector 433"/>
          <p:cNvCxnSpPr>
            <a:cxnSpLocks noChangeAspect="1"/>
          </p:cNvCxnSpPr>
          <p:nvPr/>
        </p:nvCxnSpPr>
        <p:spPr>
          <a:xfrm flipH="1">
            <a:off x="2211998" y="4995423"/>
            <a:ext cx="232833" cy="4045"/>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33" name="Straight Arrow Connector 434"/>
          <p:cNvCxnSpPr>
            <a:cxnSpLocks noChangeAspect="1"/>
          </p:cNvCxnSpPr>
          <p:nvPr/>
        </p:nvCxnSpPr>
        <p:spPr>
          <a:xfrm flipV="1">
            <a:off x="1799386" y="3767194"/>
            <a:ext cx="0" cy="983138"/>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34" name="Straight Arrow Connector 435"/>
          <p:cNvCxnSpPr>
            <a:cxnSpLocks noChangeAspect="1"/>
            <a:endCxn id="313" idx="3"/>
          </p:cNvCxnSpPr>
          <p:nvPr/>
        </p:nvCxnSpPr>
        <p:spPr>
          <a:xfrm flipV="1">
            <a:off x="2090759" y="2536989"/>
            <a:ext cx="799471" cy="826255"/>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grpSp>
        <p:nvGrpSpPr>
          <p:cNvPr id="435" name="Group 436"/>
          <p:cNvGrpSpPr>
            <a:grpSpLocks noChangeAspect="1"/>
          </p:cNvGrpSpPr>
          <p:nvPr/>
        </p:nvGrpSpPr>
        <p:grpSpPr>
          <a:xfrm>
            <a:off x="2799533" y="5709793"/>
            <a:ext cx="285837" cy="152988"/>
            <a:chOff x="3181007" y="3235801"/>
            <a:chExt cx="1179004" cy="525864"/>
          </a:xfrm>
        </p:grpSpPr>
        <p:sp>
          <p:nvSpPr>
            <p:cNvPr id="436" name="Freeform 161"/>
            <p:cNvSpPr>
              <a:spLocks noChangeArrowheads="1"/>
            </p:cNvSpPr>
            <p:nvPr/>
          </p:nvSpPr>
          <p:spPr bwMode="auto">
            <a:xfrm>
              <a:off x="3181007" y="3235801"/>
              <a:ext cx="298102" cy="525864"/>
            </a:xfrm>
            <a:custGeom>
              <a:avLst/>
              <a:gdLst>
                <a:gd name="T0" fmla="*/ 345 w 391"/>
                <a:gd name="T1" fmla="*/ 112 h 693"/>
                <a:gd name="T2" fmla="*/ 219 w 391"/>
                <a:gd name="T3" fmla="*/ 85 h 693"/>
                <a:gd name="T4" fmla="*/ 102 w 391"/>
                <a:gd name="T5" fmla="*/ 174 h 693"/>
                <a:gd name="T6" fmla="*/ 390 w 391"/>
                <a:gd name="T7" fmla="*/ 493 h 693"/>
                <a:gd name="T8" fmla="*/ 145 w 391"/>
                <a:gd name="T9" fmla="*/ 692 h 693"/>
                <a:gd name="T10" fmla="*/ 8 w 391"/>
                <a:gd name="T11" fmla="*/ 664 h 693"/>
                <a:gd name="T12" fmla="*/ 18 w 391"/>
                <a:gd name="T13" fmla="*/ 576 h 693"/>
                <a:gd name="T14" fmla="*/ 157 w 391"/>
                <a:gd name="T15" fmla="*/ 608 h 693"/>
                <a:gd name="T16" fmla="*/ 288 w 391"/>
                <a:gd name="T17" fmla="*/ 499 h 693"/>
                <a:gd name="T18" fmla="*/ 0 w 391"/>
                <a:gd name="T19" fmla="*/ 182 h 693"/>
                <a:gd name="T20" fmla="*/ 215 w 391"/>
                <a:gd name="T21" fmla="*/ 0 h 693"/>
                <a:gd name="T22" fmla="*/ 358 w 391"/>
                <a:gd name="T23" fmla="*/ 24 h 693"/>
                <a:gd name="T24" fmla="*/ 345 w 391"/>
                <a:gd name="T25" fmla="*/ 11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693">
                  <a:moveTo>
                    <a:pt x="345" y="112"/>
                  </a:moveTo>
                  <a:cubicBezTo>
                    <a:pt x="296" y="93"/>
                    <a:pt x="269" y="85"/>
                    <a:pt x="219" y="85"/>
                  </a:cubicBezTo>
                  <a:cubicBezTo>
                    <a:pt x="165" y="85"/>
                    <a:pt x="102" y="104"/>
                    <a:pt x="102" y="174"/>
                  </a:cubicBezTo>
                  <a:cubicBezTo>
                    <a:pt x="102" y="302"/>
                    <a:pt x="390" y="273"/>
                    <a:pt x="390" y="493"/>
                  </a:cubicBezTo>
                  <a:cubicBezTo>
                    <a:pt x="390" y="636"/>
                    <a:pt x="279" y="692"/>
                    <a:pt x="145" y="692"/>
                  </a:cubicBezTo>
                  <a:cubicBezTo>
                    <a:pt x="98" y="692"/>
                    <a:pt x="52" y="678"/>
                    <a:pt x="8" y="664"/>
                  </a:cubicBezTo>
                  <a:lnTo>
                    <a:pt x="18" y="576"/>
                  </a:lnTo>
                  <a:cubicBezTo>
                    <a:pt x="50" y="589"/>
                    <a:pt x="108" y="608"/>
                    <a:pt x="157" y="608"/>
                  </a:cubicBezTo>
                  <a:cubicBezTo>
                    <a:pt x="211" y="608"/>
                    <a:pt x="288" y="578"/>
                    <a:pt x="288" y="499"/>
                  </a:cubicBezTo>
                  <a:cubicBezTo>
                    <a:pt x="288" y="349"/>
                    <a:pt x="0" y="391"/>
                    <a:pt x="0" y="182"/>
                  </a:cubicBezTo>
                  <a:cubicBezTo>
                    <a:pt x="0" y="63"/>
                    <a:pt x="94" y="0"/>
                    <a:pt x="215" y="0"/>
                  </a:cubicBezTo>
                  <a:cubicBezTo>
                    <a:pt x="259" y="0"/>
                    <a:pt x="312" y="8"/>
                    <a:pt x="358" y="24"/>
                  </a:cubicBezTo>
                  <a:lnTo>
                    <a:pt x="345" y="112"/>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37" name="Freeform 162"/>
            <p:cNvSpPr>
              <a:spLocks noChangeArrowheads="1"/>
            </p:cNvSpPr>
            <p:nvPr/>
          </p:nvSpPr>
          <p:spPr bwMode="auto">
            <a:xfrm>
              <a:off x="3546097" y="3235801"/>
              <a:ext cx="294751" cy="525864"/>
            </a:xfrm>
            <a:custGeom>
              <a:avLst/>
              <a:gdLst>
                <a:gd name="T0" fmla="*/ 343 w 390"/>
                <a:gd name="T1" fmla="*/ 112 h 693"/>
                <a:gd name="T2" fmla="*/ 219 w 390"/>
                <a:gd name="T3" fmla="*/ 85 h 693"/>
                <a:gd name="T4" fmla="*/ 102 w 390"/>
                <a:gd name="T5" fmla="*/ 174 h 693"/>
                <a:gd name="T6" fmla="*/ 389 w 390"/>
                <a:gd name="T7" fmla="*/ 493 h 693"/>
                <a:gd name="T8" fmla="*/ 145 w 390"/>
                <a:gd name="T9" fmla="*/ 692 h 693"/>
                <a:gd name="T10" fmla="*/ 8 w 390"/>
                <a:gd name="T11" fmla="*/ 664 h 693"/>
                <a:gd name="T12" fmla="*/ 17 w 390"/>
                <a:gd name="T13" fmla="*/ 576 h 693"/>
                <a:gd name="T14" fmla="*/ 156 w 390"/>
                <a:gd name="T15" fmla="*/ 608 h 693"/>
                <a:gd name="T16" fmla="*/ 287 w 390"/>
                <a:gd name="T17" fmla="*/ 499 h 693"/>
                <a:gd name="T18" fmla="*/ 0 w 390"/>
                <a:gd name="T19" fmla="*/ 182 h 693"/>
                <a:gd name="T20" fmla="*/ 215 w 390"/>
                <a:gd name="T21" fmla="*/ 0 h 693"/>
                <a:gd name="T22" fmla="*/ 357 w 390"/>
                <a:gd name="T23" fmla="*/ 24 h 693"/>
                <a:gd name="T24" fmla="*/ 343 w 390"/>
                <a:gd name="T25" fmla="*/ 11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693">
                  <a:moveTo>
                    <a:pt x="343" y="112"/>
                  </a:moveTo>
                  <a:cubicBezTo>
                    <a:pt x="295" y="93"/>
                    <a:pt x="268" y="85"/>
                    <a:pt x="219" y="85"/>
                  </a:cubicBezTo>
                  <a:cubicBezTo>
                    <a:pt x="165" y="85"/>
                    <a:pt x="102" y="104"/>
                    <a:pt x="102" y="174"/>
                  </a:cubicBezTo>
                  <a:cubicBezTo>
                    <a:pt x="102" y="302"/>
                    <a:pt x="389" y="273"/>
                    <a:pt x="389" y="493"/>
                  </a:cubicBezTo>
                  <a:cubicBezTo>
                    <a:pt x="389" y="636"/>
                    <a:pt x="278" y="692"/>
                    <a:pt x="145" y="692"/>
                  </a:cubicBezTo>
                  <a:cubicBezTo>
                    <a:pt x="98" y="692"/>
                    <a:pt x="52" y="678"/>
                    <a:pt x="8" y="664"/>
                  </a:cubicBezTo>
                  <a:lnTo>
                    <a:pt x="17" y="576"/>
                  </a:lnTo>
                  <a:cubicBezTo>
                    <a:pt x="50" y="589"/>
                    <a:pt x="107" y="608"/>
                    <a:pt x="156" y="608"/>
                  </a:cubicBezTo>
                  <a:cubicBezTo>
                    <a:pt x="211" y="608"/>
                    <a:pt x="287" y="578"/>
                    <a:pt x="287" y="499"/>
                  </a:cubicBezTo>
                  <a:cubicBezTo>
                    <a:pt x="287" y="349"/>
                    <a:pt x="0" y="391"/>
                    <a:pt x="0" y="182"/>
                  </a:cubicBezTo>
                  <a:cubicBezTo>
                    <a:pt x="0" y="63"/>
                    <a:pt x="94" y="0"/>
                    <a:pt x="215" y="0"/>
                  </a:cubicBezTo>
                  <a:cubicBezTo>
                    <a:pt x="258" y="0"/>
                    <a:pt x="311" y="8"/>
                    <a:pt x="357" y="24"/>
                  </a:cubicBezTo>
                  <a:lnTo>
                    <a:pt x="343" y="112"/>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38" name="Freeform 163"/>
            <p:cNvSpPr>
              <a:spLocks noChangeArrowheads="1"/>
            </p:cNvSpPr>
            <p:nvPr/>
          </p:nvSpPr>
          <p:spPr bwMode="auto">
            <a:xfrm>
              <a:off x="3937981" y="3242500"/>
              <a:ext cx="422030" cy="509115"/>
            </a:xfrm>
            <a:custGeom>
              <a:avLst/>
              <a:gdLst>
                <a:gd name="T0" fmla="*/ 0 w 556"/>
                <a:gd name="T1" fmla="*/ 0 h 669"/>
                <a:gd name="T2" fmla="*/ 198 w 556"/>
                <a:gd name="T3" fmla="*/ 0 h 669"/>
                <a:gd name="T4" fmla="*/ 555 w 556"/>
                <a:gd name="T5" fmla="*/ 329 h 669"/>
                <a:gd name="T6" fmla="*/ 198 w 556"/>
                <a:gd name="T7" fmla="*/ 668 h 669"/>
                <a:gd name="T8" fmla="*/ 0 w 556"/>
                <a:gd name="T9" fmla="*/ 668 h 669"/>
                <a:gd name="T10" fmla="*/ 0 w 556"/>
                <a:gd name="T11" fmla="*/ 0 h 669"/>
                <a:gd name="T12" fmla="*/ 96 w 556"/>
                <a:gd name="T13" fmla="*/ 585 h 669"/>
                <a:gd name="T14" fmla="*/ 197 w 556"/>
                <a:gd name="T15" fmla="*/ 585 h 669"/>
                <a:gd name="T16" fmla="*/ 453 w 556"/>
                <a:gd name="T17" fmla="*/ 333 h 669"/>
                <a:gd name="T18" fmla="*/ 209 w 556"/>
                <a:gd name="T19" fmla="*/ 84 h 669"/>
                <a:gd name="T20" fmla="*/ 96 w 556"/>
                <a:gd name="T21" fmla="*/ 84 h 669"/>
                <a:gd name="T22" fmla="*/ 96 w 556"/>
                <a:gd name="T23" fmla="*/ 58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6" h="669">
                  <a:moveTo>
                    <a:pt x="0" y="0"/>
                  </a:moveTo>
                  <a:lnTo>
                    <a:pt x="198" y="0"/>
                  </a:lnTo>
                  <a:cubicBezTo>
                    <a:pt x="397" y="0"/>
                    <a:pt x="555" y="122"/>
                    <a:pt x="555" y="329"/>
                  </a:cubicBezTo>
                  <a:cubicBezTo>
                    <a:pt x="555" y="553"/>
                    <a:pt x="419" y="668"/>
                    <a:pt x="198" y="668"/>
                  </a:cubicBezTo>
                  <a:lnTo>
                    <a:pt x="0" y="668"/>
                  </a:lnTo>
                  <a:lnTo>
                    <a:pt x="0" y="0"/>
                  </a:lnTo>
                  <a:close/>
                  <a:moveTo>
                    <a:pt x="96" y="585"/>
                  </a:moveTo>
                  <a:lnTo>
                    <a:pt x="197" y="585"/>
                  </a:lnTo>
                  <a:cubicBezTo>
                    <a:pt x="362" y="585"/>
                    <a:pt x="453" y="505"/>
                    <a:pt x="453" y="333"/>
                  </a:cubicBezTo>
                  <a:cubicBezTo>
                    <a:pt x="453" y="176"/>
                    <a:pt x="347" y="84"/>
                    <a:pt x="209" y="84"/>
                  </a:cubicBezTo>
                  <a:lnTo>
                    <a:pt x="96" y="84"/>
                  </a:lnTo>
                  <a:lnTo>
                    <a:pt x="96" y="585"/>
                  </a:lnTo>
                  <a:close/>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sp>
        <p:nvSpPr>
          <p:cNvPr id="439" name="Rounded Rectangle 441"/>
          <p:cNvSpPr>
            <a:spLocks noChangeAspect="1"/>
          </p:cNvSpPr>
          <p:nvPr/>
        </p:nvSpPr>
        <p:spPr>
          <a:xfrm>
            <a:off x="2072926" y="4444753"/>
            <a:ext cx="299726" cy="359671"/>
          </a:xfrm>
          <a:prstGeom prst="roundRect">
            <a:avLst/>
          </a:prstGeom>
          <a:gradFill>
            <a:gsLst>
              <a:gs pos="25000">
                <a:schemeClr val="bg1">
                  <a:lumMod val="50000"/>
                </a:schemeClr>
              </a:gs>
              <a:gs pos="100000">
                <a:schemeClr val="tx1">
                  <a:lumMod val="75000"/>
                  <a:lumOff val="25000"/>
                </a:schemeClr>
              </a:gs>
            </a:gsLst>
            <a:lin ang="5100000" scaled="0"/>
          </a:gradFill>
          <a:ln>
            <a:noFill/>
          </a:ln>
          <a:scene3d>
            <a:camera prst="isometricOffAxis1Top">
              <a:rot lat="18688193" lon="18945267" rev="3285357"/>
            </a:camera>
            <a:lightRig rig="threePt" dir="t"/>
          </a:scene3d>
          <a:sp3d extrusionH="44450">
            <a:contourClr>
              <a:schemeClr val="accent1"/>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fr-FR" sz="800" smtClean="0">
                <a:effectLst>
                  <a:outerShdw blurRad="50800" dist="38100" dir="2700000" algn="tl" rotWithShape="0">
                    <a:prstClr val="black">
                      <a:alpha val="40000"/>
                    </a:prstClr>
                  </a:outerShdw>
                </a:effectLst>
                <a:latin typeface="Tahoma" pitchFamily="34" charset="0"/>
                <a:ea typeface="Tahoma" pitchFamily="34" charset="0"/>
                <a:cs typeface="Tahoma" pitchFamily="34" charset="0"/>
              </a:rPr>
              <a:t>SC</a:t>
            </a:r>
            <a:endParaRPr lang="fr-FR" sz="800">
              <a:effectLst>
                <a:outerShdw blurRad="50800" dist="38100" dir="2700000" algn="tl" rotWithShape="0">
                  <a:prstClr val="black">
                    <a:alpha val="40000"/>
                  </a:prstClr>
                </a:outerShdw>
              </a:effectLst>
              <a:latin typeface="Tahoma" pitchFamily="34" charset="0"/>
              <a:ea typeface="Tahoma" pitchFamily="34" charset="0"/>
              <a:cs typeface="Tahoma" pitchFamily="34" charset="0"/>
            </a:endParaRPr>
          </a:p>
        </p:txBody>
      </p:sp>
      <p:grpSp>
        <p:nvGrpSpPr>
          <p:cNvPr id="440" name="Group 442"/>
          <p:cNvGrpSpPr>
            <a:grpSpLocks noChangeAspect="1"/>
          </p:cNvGrpSpPr>
          <p:nvPr/>
        </p:nvGrpSpPr>
        <p:grpSpPr>
          <a:xfrm>
            <a:off x="1662814" y="5359198"/>
            <a:ext cx="456011" cy="498467"/>
            <a:chOff x="2115249" y="3804936"/>
            <a:chExt cx="781216" cy="711625"/>
          </a:xfrm>
        </p:grpSpPr>
        <p:grpSp>
          <p:nvGrpSpPr>
            <p:cNvPr id="441" name="Group 443"/>
            <p:cNvGrpSpPr/>
            <p:nvPr/>
          </p:nvGrpSpPr>
          <p:grpSpPr>
            <a:xfrm>
              <a:off x="2115249" y="3988973"/>
              <a:ext cx="781216" cy="527588"/>
              <a:chOff x="8609013" y="4194175"/>
              <a:chExt cx="1281112" cy="865188"/>
            </a:xfrm>
          </p:grpSpPr>
          <p:sp>
            <p:nvSpPr>
              <p:cNvPr id="467"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8"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9"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0"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1"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2"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3"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4"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5"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6"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7"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8"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79"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0"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1"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2"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3"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4"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5"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6"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7"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8"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89"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90"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nvGrpSpPr>
            <p:cNvPr id="442" name="Group 444"/>
            <p:cNvGrpSpPr/>
            <p:nvPr/>
          </p:nvGrpSpPr>
          <p:grpSpPr>
            <a:xfrm>
              <a:off x="2115249" y="3804936"/>
              <a:ext cx="781216" cy="527588"/>
              <a:chOff x="8609013" y="4194175"/>
              <a:chExt cx="1281112" cy="865188"/>
            </a:xfrm>
          </p:grpSpPr>
          <p:sp>
            <p:nvSpPr>
              <p:cNvPr id="443" name="Freeform 340"/>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4" name="Freeform 341"/>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5" name="Freeform 342"/>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6" name="Freeform 343"/>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7" name="Freeform 344"/>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8" name="Freeform 345"/>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49" name="Freeform 346"/>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0" name="Freeform 347"/>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1" name="Freeform 348"/>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2" name="Freeform 349"/>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3" name="Freeform 350"/>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4" name="Freeform 351"/>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5" name="Freeform 352"/>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6" name="Freeform 353"/>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7" name="Freeform 354"/>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8" name="Freeform 355"/>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59" name="Freeform 356"/>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0" name="Freeform 357"/>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1" name="Freeform 358"/>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2" name="Freeform 359"/>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3" name="Freeform 360"/>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4" name="Freeform 361"/>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5" name="Freeform 362"/>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sp>
            <p:nvSpPr>
              <p:cNvPr id="466" name="Freeform 363"/>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fr-FR">
                  <a:latin typeface="Tahoma" pitchFamily="34" charset="0"/>
                  <a:ea typeface="Tahoma" pitchFamily="34" charset="0"/>
                  <a:cs typeface="Tahoma" pitchFamily="34" charset="0"/>
                </a:endParaRPr>
              </a:p>
            </p:txBody>
          </p:sp>
        </p:grpSp>
      </p:grpSp>
      <p:cxnSp>
        <p:nvCxnSpPr>
          <p:cNvPr id="491" name="Straight Arrow Connector 493"/>
          <p:cNvCxnSpPr>
            <a:cxnSpLocks noChangeAspect="1"/>
          </p:cNvCxnSpPr>
          <p:nvPr/>
        </p:nvCxnSpPr>
        <p:spPr>
          <a:xfrm>
            <a:off x="1780686" y="5208296"/>
            <a:ext cx="0" cy="219456"/>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2" name="Straight Arrow Connector 494"/>
          <p:cNvCxnSpPr>
            <a:cxnSpLocks noChangeAspect="1"/>
          </p:cNvCxnSpPr>
          <p:nvPr/>
        </p:nvCxnSpPr>
        <p:spPr>
          <a:xfrm flipV="1">
            <a:off x="1949286" y="5237682"/>
            <a:ext cx="0" cy="274320"/>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493" name="Rounded Rectangle 495"/>
          <p:cNvSpPr>
            <a:spLocks noChangeAspect="1"/>
          </p:cNvSpPr>
          <p:nvPr/>
        </p:nvSpPr>
        <p:spPr>
          <a:xfrm>
            <a:off x="2117028" y="3423652"/>
            <a:ext cx="237985" cy="285582"/>
          </a:xfrm>
          <a:prstGeom prst="roundRect">
            <a:avLst/>
          </a:prstGeom>
          <a:gradFill>
            <a:gsLst>
              <a:gs pos="25000">
                <a:schemeClr val="bg1">
                  <a:lumMod val="50000"/>
                </a:schemeClr>
              </a:gs>
              <a:gs pos="100000">
                <a:schemeClr val="tx1">
                  <a:lumMod val="75000"/>
                  <a:lumOff val="25000"/>
                </a:schemeClr>
              </a:gs>
            </a:gsLst>
            <a:lin ang="5100000" scaled="0"/>
          </a:gradFill>
          <a:ln>
            <a:noFill/>
          </a:ln>
          <a:scene3d>
            <a:camera prst="orthographicFront"/>
            <a:lightRig rig="threePt" dir="t"/>
          </a:scene3d>
          <a:sp3d extrusionH="44450">
            <a:contourClr>
              <a:schemeClr val="accent1"/>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fr-FR" sz="800" smtClean="0">
                <a:effectLst>
                  <a:outerShdw blurRad="50800" dist="38100" dir="2700000" algn="tl" rotWithShape="0">
                    <a:prstClr val="black">
                      <a:alpha val="40000"/>
                    </a:prstClr>
                  </a:outerShdw>
                </a:effectLst>
                <a:latin typeface="Tahoma" pitchFamily="34" charset="0"/>
                <a:ea typeface="Tahoma" pitchFamily="34" charset="0"/>
                <a:cs typeface="Tahoma" pitchFamily="34" charset="0"/>
              </a:rPr>
              <a:t>SC</a:t>
            </a:r>
            <a:endParaRPr lang="fr-FR" sz="800">
              <a:effectLst>
                <a:outerShdw blurRad="50800" dist="38100" dir="2700000" algn="tl" rotWithShape="0">
                  <a:prstClr val="black">
                    <a:alpha val="40000"/>
                  </a:prstClr>
                </a:outerShdw>
              </a:effectLst>
              <a:latin typeface="Tahoma" pitchFamily="34" charset="0"/>
              <a:ea typeface="Tahoma" pitchFamily="34" charset="0"/>
              <a:cs typeface="Tahoma" pitchFamily="34" charset="0"/>
            </a:endParaRPr>
          </a:p>
        </p:txBody>
      </p:sp>
      <p:cxnSp>
        <p:nvCxnSpPr>
          <p:cNvPr id="494" name="Straight Arrow Connector 496"/>
          <p:cNvCxnSpPr>
            <a:cxnSpLocks noChangeAspect="1"/>
          </p:cNvCxnSpPr>
          <p:nvPr/>
        </p:nvCxnSpPr>
        <p:spPr>
          <a:xfrm>
            <a:off x="2107788" y="3885323"/>
            <a:ext cx="0" cy="571439"/>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5" name="Straight Arrow Connector 497"/>
          <p:cNvCxnSpPr>
            <a:cxnSpLocks noChangeAspect="1"/>
          </p:cNvCxnSpPr>
          <p:nvPr/>
        </p:nvCxnSpPr>
        <p:spPr>
          <a:xfrm flipV="1">
            <a:off x="2255693" y="3814209"/>
            <a:ext cx="0" cy="575030"/>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6" name="Straight Arrow Connector 498"/>
          <p:cNvCxnSpPr>
            <a:cxnSpLocks noChangeAspect="1"/>
          </p:cNvCxnSpPr>
          <p:nvPr/>
        </p:nvCxnSpPr>
        <p:spPr>
          <a:xfrm>
            <a:off x="2512844" y="3458728"/>
            <a:ext cx="347516" cy="804702"/>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7" name="Straight Arrow Connector 499"/>
          <p:cNvCxnSpPr>
            <a:cxnSpLocks noChangeAspect="1"/>
          </p:cNvCxnSpPr>
          <p:nvPr/>
        </p:nvCxnSpPr>
        <p:spPr>
          <a:xfrm flipH="1" flipV="1">
            <a:off x="2597900" y="3318676"/>
            <a:ext cx="350555" cy="791191"/>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8" name="Straight Arrow Connector 500"/>
          <p:cNvCxnSpPr>
            <a:cxnSpLocks noChangeAspect="1"/>
          </p:cNvCxnSpPr>
          <p:nvPr/>
        </p:nvCxnSpPr>
        <p:spPr>
          <a:xfrm>
            <a:off x="2367372" y="3817512"/>
            <a:ext cx="145472" cy="517444"/>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499" name="Straight Arrow Connector 501"/>
          <p:cNvCxnSpPr>
            <a:cxnSpLocks noChangeAspect="1"/>
          </p:cNvCxnSpPr>
          <p:nvPr/>
        </p:nvCxnSpPr>
        <p:spPr>
          <a:xfrm flipH="1" flipV="1">
            <a:off x="2428451" y="3496628"/>
            <a:ext cx="234858" cy="759184"/>
          </a:xfrm>
          <a:prstGeom prst="straightConnector1">
            <a:avLst/>
          </a:prstGeom>
          <a:ln w="76200" cmpd="sng">
            <a:solidFill>
              <a:srgbClr val="FF0000"/>
            </a:solidFill>
            <a:headEnd type="oval"/>
            <a:tailEnd type="triangle"/>
          </a:ln>
          <a:effectLst>
            <a:outerShdw blurRad="50800" dist="254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500" name="Rectangle 499"/>
          <p:cNvSpPr>
            <a:spLocks noChangeAspect="1"/>
          </p:cNvSpPr>
          <p:nvPr/>
        </p:nvSpPr>
        <p:spPr>
          <a:xfrm>
            <a:off x="798863" y="3883558"/>
            <a:ext cx="791602" cy="3356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fr-FR" sz="900" dirty="0" smtClean="0">
                <a:solidFill>
                  <a:prstClr val="black"/>
                </a:solidFill>
                <a:latin typeface="Tahoma" pitchFamily="34" charset="0"/>
                <a:ea typeface="Tahoma" pitchFamily="34" charset="0"/>
                <a:cs typeface="Tahoma" pitchFamily="34" charset="0"/>
              </a:rPr>
              <a:t>Batterie</a:t>
            </a:r>
            <a:endParaRPr lang="fr-FR" sz="900" dirty="0">
              <a:solidFill>
                <a:prstClr val="black"/>
              </a:solidFill>
              <a:latin typeface="Tahoma" pitchFamily="34" charset="0"/>
              <a:ea typeface="Tahoma" pitchFamily="34" charset="0"/>
              <a:cs typeface="Tahoma" pitchFamily="34" charset="0"/>
            </a:endParaRPr>
          </a:p>
        </p:txBody>
      </p:sp>
      <p:cxnSp>
        <p:nvCxnSpPr>
          <p:cNvPr id="501" name="Elbow Connector 503"/>
          <p:cNvCxnSpPr>
            <a:cxnSpLocks noChangeAspect="1"/>
            <a:stCxn id="500" idx="2"/>
            <a:endCxn id="439" idx="1"/>
          </p:cNvCxnSpPr>
          <p:nvPr/>
        </p:nvCxnSpPr>
        <p:spPr>
          <a:xfrm rot="16200000" flipH="1">
            <a:off x="1431109" y="3982772"/>
            <a:ext cx="405372" cy="878262"/>
          </a:xfrm>
          <a:prstGeom prst="bentConnector2">
            <a:avLst/>
          </a:prstGeom>
          <a:ln w="3175"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02" name="Elbow Connector 504"/>
          <p:cNvCxnSpPr>
            <a:cxnSpLocks noChangeAspect="1"/>
            <a:stCxn id="500" idx="0"/>
            <a:endCxn id="493" idx="1"/>
          </p:cNvCxnSpPr>
          <p:nvPr/>
        </p:nvCxnSpPr>
        <p:spPr>
          <a:xfrm rot="5400000" flipH="1" flipV="1">
            <a:off x="1497288" y="3263820"/>
            <a:ext cx="317114" cy="922363"/>
          </a:xfrm>
          <a:prstGeom prst="bentConnector2">
            <a:avLst/>
          </a:prstGeom>
          <a:ln w="3175" cmpd="sng">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516" name="Group 515"/>
          <p:cNvGrpSpPr>
            <a:grpSpLocks noChangeAspect="1"/>
          </p:cNvGrpSpPr>
          <p:nvPr/>
        </p:nvGrpSpPr>
        <p:grpSpPr>
          <a:xfrm>
            <a:off x="718932" y="517130"/>
            <a:ext cx="1607504" cy="248348"/>
            <a:chOff x="3244850" y="3554413"/>
            <a:chExt cx="2490788" cy="320675"/>
          </a:xfrm>
        </p:grpSpPr>
        <p:sp>
          <p:nvSpPr>
            <p:cNvPr id="517" name="Freeform 2"/>
            <p:cNvSpPr>
              <a:spLocks noChangeArrowheads="1"/>
            </p:cNvSpPr>
            <p:nvPr/>
          </p:nvSpPr>
          <p:spPr bwMode="auto">
            <a:xfrm>
              <a:off x="5684838" y="3636963"/>
              <a:ext cx="50800" cy="52387"/>
            </a:xfrm>
            <a:custGeom>
              <a:avLst/>
              <a:gdLst>
                <a:gd name="T0" fmla="*/ 121 w 143"/>
                <a:gd name="T1" fmla="*/ 122 h 144"/>
                <a:gd name="T2" fmla="*/ 71 w 143"/>
                <a:gd name="T3" fmla="*/ 143 h 144"/>
                <a:gd name="T4" fmla="*/ 20 w 143"/>
                <a:gd name="T5" fmla="*/ 122 h 144"/>
                <a:gd name="T6" fmla="*/ 0 w 143"/>
                <a:gd name="T7" fmla="*/ 71 h 144"/>
                <a:gd name="T8" fmla="*/ 20 w 143"/>
                <a:gd name="T9" fmla="*/ 21 h 144"/>
                <a:gd name="T10" fmla="*/ 71 w 143"/>
                <a:gd name="T11" fmla="*/ 0 h 144"/>
                <a:gd name="T12" fmla="*/ 121 w 143"/>
                <a:gd name="T13" fmla="*/ 21 h 144"/>
                <a:gd name="T14" fmla="*/ 142 w 143"/>
                <a:gd name="T15" fmla="*/ 71 h 144"/>
                <a:gd name="T16" fmla="*/ 121 w 143"/>
                <a:gd name="T17" fmla="*/ 122 h 144"/>
                <a:gd name="T18" fmla="*/ 27 w 143"/>
                <a:gd name="T19" fmla="*/ 28 h 144"/>
                <a:gd name="T20" fmla="*/ 9 w 143"/>
                <a:gd name="T21" fmla="*/ 71 h 144"/>
                <a:gd name="T22" fmla="*/ 27 w 143"/>
                <a:gd name="T23" fmla="*/ 115 h 144"/>
                <a:gd name="T24" fmla="*/ 71 w 143"/>
                <a:gd name="T25" fmla="*/ 133 h 144"/>
                <a:gd name="T26" fmla="*/ 114 w 143"/>
                <a:gd name="T27" fmla="*/ 115 h 144"/>
                <a:gd name="T28" fmla="*/ 132 w 143"/>
                <a:gd name="T29" fmla="*/ 71 h 144"/>
                <a:gd name="T30" fmla="*/ 114 w 143"/>
                <a:gd name="T31" fmla="*/ 28 h 144"/>
                <a:gd name="T32" fmla="*/ 71 w 143"/>
                <a:gd name="T33" fmla="*/ 10 h 144"/>
                <a:gd name="T34" fmla="*/ 27 w 143"/>
                <a:gd name="T35" fmla="*/ 28 h 144"/>
                <a:gd name="T36" fmla="*/ 69 w 143"/>
                <a:gd name="T37" fmla="*/ 32 h 144"/>
                <a:gd name="T38" fmla="*/ 90 w 143"/>
                <a:gd name="T39" fmla="*/ 34 h 144"/>
                <a:gd name="T40" fmla="*/ 103 w 143"/>
                <a:gd name="T41" fmla="*/ 54 h 144"/>
                <a:gd name="T42" fmla="*/ 95 w 143"/>
                <a:gd name="T43" fmla="*/ 70 h 144"/>
                <a:gd name="T44" fmla="*/ 84 w 143"/>
                <a:gd name="T45" fmla="*/ 74 h 144"/>
                <a:gd name="T46" fmla="*/ 97 w 143"/>
                <a:gd name="T47" fmla="*/ 81 h 144"/>
                <a:gd name="T48" fmla="*/ 101 w 143"/>
                <a:gd name="T49" fmla="*/ 93 h 144"/>
                <a:gd name="T50" fmla="*/ 101 w 143"/>
                <a:gd name="T51" fmla="*/ 99 h 144"/>
                <a:gd name="T52" fmla="*/ 102 w 143"/>
                <a:gd name="T53" fmla="*/ 105 h 144"/>
                <a:gd name="T54" fmla="*/ 102 w 143"/>
                <a:gd name="T55" fmla="*/ 109 h 144"/>
                <a:gd name="T56" fmla="*/ 103 w 143"/>
                <a:gd name="T57" fmla="*/ 110 h 144"/>
                <a:gd name="T58" fmla="*/ 90 w 143"/>
                <a:gd name="T59" fmla="*/ 110 h 144"/>
                <a:gd name="T60" fmla="*/ 90 w 143"/>
                <a:gd name="T61" fmla="*/ 109 h 144"/>
                <a:gd name="T62" fmla="*/ 89 w 143"/>
                <a:gd name="T63" fmla="*/ 108 h 144"/>
                <a:gd name="T64" fmla="*/ 89 w 143"/>
                <a:gd name="T65" fmla="*/ 106 h 144"/>
                <a:gd name="T66" fmla="*/ 89 w 143"/>
                <a:gd name="T67" fmla="*/ 100 h 144"/>
                <a:gd name="T68" fmla="*/ 82 w 143"/>
                <a:gd name="T69" fmla="*/ 82 h 144"/>
                <a:gd name="T70" fmla="*/ 66 w 143"/>
                <a:gd name="T71" fmla="*/ 79 h 144"/>
                <a:gd name="T72" fmla="*/ 56 w 143"/>
                <a:gd name="T73" fmla="*/ 79 h 144"/>
                <a:gd name="T74" fmla="*/ 56 w 143"/>
                <a:gd name="T75" fmla="*/ 110 h 144"/>
                <a:gd name="T76" fmla="*/ 42 w 143"/>
                <a:gd name="T77" fmla="*/ 110 h 144"/>
                <a:gd name="T78" fmla="*/ 42 w 143"/>
                <a:gd name="T79" fmla="*/ 32 h 144"/>
                <a:gd name="T80" fmla="*/ 69 w 143"/>
                <a:gd name="T81" fmla="*/ 32 h 144"/>
                <a:gd name="T82" fmla="*/ 84 w 143"/>
                <a:gd name="T83" fmla="*/ 44 h 144"/>
                <a:gd name="T84" fmla="*/ 67 w 143"/>
                <a:gd name="T85" fmla="*/ 41 h 144"/>
                <a:gd name="T86" fmla="*/ 56 w 143"/>
                <a:gd name="T87" fmla="*/ 41 h 144"/>
                <a:gd name="T88" fmla="*/ 56 w 143"/>
                <a:gd name="T89" fmla="*/ 69 h 144"/>
                <a:gd name="T90" fmla="*/ 68 w 143"/>
                <a:gd name="T91" fmla="*/ 69 h 144"/>
                <a:gd name="T92" fmla="*/ 81 w 143"/>
                <a:gd name="T93" fmla="*/ 68 h 144"/>
                <a:gd name="T94" fmla="*/ 89 w 143"/>
                <a:gd name="T95" fmla="*/ 56 h 144"/>
                <a:gd name="T96" fmla="*/ 84 w 143"/>
                <a:gd name="T97"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4">
                  <a:moveTo>
                    <a:pt x="121" y="122"/>
                  </a:moveTo>
                  <a:cubicBezTo>
                    <a:pt x="107" y="136"/>
                    <a:pt x="90" y="143"/>
                    <a:pt x="71" y="143"/>
                  </a:cubicBezTo>
                  <a:cubicBezTo>
                    <a:pt x="51" y="143"/>
                    <a:pt x="34" y="136"/>
                    <a:pt x="20" y="122"/>
                  </a:cubicBezTo>
                  <a:cubicBezTo>
                    <a:pt x="6" y="108"/>
                    <a:pt x="0" y="91"/>
                    <a:pt x="0" y="71"/>
                  </a:cubicBezTo>
                  <a:cubicBezTo>
                    <a:pt x="0" y="51"/>
                    <a:pt x="6" y="35"/>
                    <a:pt x="20" y="21"/>
                  </a:cubicBezTo>
                  <a:cubicBezTo>
                    <a:pt x="34" y="7"/>
                    <a:pt x="51" y="0"/>
                    <a:pt x="71" y="0"/>
                  </a:cubicBezTo>
                  <a:cubicBezTo>
                    <a:pt x="90" y="0"/>
                    <a:pt x="107" y="7"/>
                    <a:pt x="121" y="21"/>
                  </a:cubicBezTo>
                  <a:cubicBezTo>
                    <a:pt x="135" y="35"/>
                    <a:pt x="142" y="51"/>
                    <a:pt x="142" y="71"/>
                  </a:cubicBezTo>
                  <a:cubicBezTo>
                    <a:pt x="142" y="91"/>
                    <a:pt x="135" y="108"/>
                    <a:pt x="121" y="122"/>
                  </a:cubicBezTo>
                  <a:close/>
                  <a:moveTo>
                    <a:pt x="27" y="28"/>
                  </a:moveTo>
                  <a:cubicBezTo>
                    <a:pt x="15" y="40"/>
                    <a:pt x="9" y="54"/>
                    <a:pt x="9" y="71"/>
                  </a:cubicBezTo>
                  <a:cubicBezTo>
                    <a:pt x="9" y="88"/>
                    <a:pt x="15" y="103"/>
                    <a:pt x="27" y="115"/>
                  </a:cubicBezTo>
                  <a:cubicBezTo>
                    <a:pt x="39" y="127"/>
                    <a:pt x="53" y="133"/>
                    <a:pt x="71" y="133"/>
                  </a:cubicBezTo>
                  <a:cubicBezTo>
                    <a:pt x="87" y="133"/>
                    <a:pt x="102" y="127"/>
                    <a:pt x="114" y="115"/>
                  </a:cubicBezTo>
                  <a:cubicBezTo>
                    <a:pt x="126" y="103"/>
                    <a:pt x="132" y="88"/>
                    <a:pt x="132" y="71"/>
                  </a:cubicBezTo>
                  <a:cubicBezTo>
                    <a:pt x="132" y="54"/>
                    <a:pt x="126" y="40"/>
                    <a:pt x="114" y="28"/>
                  </a:cubicBezTo>
                  <a:cubicBezTo>
                    <a:pt x="102" y="16"/>
                    <a:pt x="87" y="10"/>
                    <a:pt x="71" y="10"/>
                  </a:cubicBezTo>
                  <a:cubicBezTo>
                    <a:pt x="54" y="10"/>
                    <a:pt x="39" y="16"/>
                    <a:pt x="27" y="28"/>
                  </a:cubicBezTo>
                  <a:close/>
                  <a:moveTo>
                    <a:pt x="69" y="32"/>
                  </a:moveTo>
                  <a:cubicBezTo>
                    <a:pt x="79" y="32"/>
                    <a:pt x="86" y="33"/>
                    <a:pt x="90" y="34"/>
                  </a:cubicBezTo>
                  <a:cubicBezTo>
                    <a:pt x="99" y="38"/>
                    <a:pt x="103" y="45"/>
                    <a:pt x="103" y="54"/>
                  </a:cubicBezTo>
                  <a:cubicBezTo>
                    <a:pt x="103" y="61"/>
                    <a:pt x="100" y="67"/>
                    <a:pt x="95" y="70"/>
                  </a:cubicBezTo>
                  <a:cubicBezTo>
                    <a:pt x="92" y="72"/>
                    <a:pt x="89" y="73"/>
                    <a:pt x="84" y="74"/>
                  </a:cubicBezTo>
                  <a:cubicBezTo>
                    <a:pt x="90" y="74"/>
                    <a:pt x="94" y="77"/>
                    <a:pt x="97" y="81"/>
                  </a:cubicBezTo>
                  <a:cubicBezTo>
                    <a:pt x="100" y="85"/>
                    <a:pt x="101" y="89"/>
                    <a:pt x="101" y="93"/>
                  </a:cubicBezTo>
                  <a:lnTo>
                    <a:pt x="101" y="99"/>
                  </a:lnTo>
                  <a:cubicBezTo>
                    <a:pt x="101" y="101"/>
                    <a:pt x="101" y="103"/>
                    <a:pt x="102" y="105"/>
                  </a:cubicBezTo>
                  <a:cubicBezTo>
                    <a:pt x="102" y="107"/>
                    <a:pt x="102" y="108"/>
                    <a:pt x="102" y="109"/>
                  </a:cubicBezTo>
                  <a:lnTo>
                    <a:pt x="103" y="110"/>
                  </a:lnTo>
                  <a:lnTo>
                    <a:pt x="90" y="110"/>
                  </a:lnTo>
                  <a:lnTo>
                    <a:pt x="90" y="109"/>
                  </a:lnTo>
                  <a:cubicBezTo>
                    <a:pt x="90" y="109"/>
                    <a:pt x="90" y="109"/>
                    <a:pt x="89" y="108"/>
                  </a:cubicBezTo>
                  <a:lnTo>
                    <a:pt x="89" y="106"/>
                  </a:lnTo>
                  <a:lnTo>
                    <a:pt x="89" y="100"/>
                  </a:lnTo>
                  <a:cubicBezTo>
                    <a:pt x="89" y="91"/>
                    <a:pt x="87" y="85"/>
                    <a:pt x="82" y="82"/>
                  </a:cubicBezTo>
                  <a:cubicBezTo>
                    <a:pt x="79" y="80"/>
                    <a:pt x="74" y="79"/>
                    <a:pt x="66" y="79"/>
                  </a:cubicBezTo>
                  <a:lnTo>
                    <a:pt x="56" y="79"/>
                  </a:lnTo>
                  <a:lnTo>
                    <a:pt x="56" y="110"/>
                  </a:lnTo>
                  <a:lnTo>
                    <a:pt x="42" y="110"/>
                  </a:lnTo>
                  <a:lnTo>
                    <a:pt x="42" y="32"/>
                  </a:lnTo>
                  <a:lnTo>
                    <a:pt x="69" y="32"/>
                  </a:lnTo>
                  <a:close/>
                  <a:moveTo>
                    <a:pt x="84" y="44"/>
                  </a:moveTo>
                  <a:cubicBezTo>
                    <a:pt x="81" y="42"/>
                    <a:pt x="75" y="41"/>
                    <a:pt x="67" y="41"/>
                  </a:cubicBezTo>
                  <a:lnTo>
                    <a:pt x="56" y="41"/>
                  </a:lnTo>
                  <a:lnTo>
                    <a:pt x="56" y="69"/>
                  </a:lnTo>
                  <a:lnTo>
                    <a:pt x="68" y="69"/>
                  </a:lnTo>
                  <a:cubicBezTo>
                    <a:pt x="74" y="69"/>
                    <a:pt x="78" y="69"/>
                    <a:pt x="81" y="68"/>
                  </a:cubicBezTo>
                  <a:cubicBezTo>
                    <a:pt x="87" y="66"/>
                    <a:pt x="89" y="62"/>
                    <a:pt x="89" y="56"/>
                  </a:cubicBezTo>
                  <a:cubicBezTo>
                    <a:pt x="89" y="50"/>
                    <a:pt x="87" y="46"/>
                    <a:pt x="84" y="4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8" name="Freeform 3"/>
            <p:cNvSpPr>
              <a:spLocks noChangeArrowheads="1"/>
            </p:cNvSpPr>
            <p:nvPr/>
          </p:nvSpPr>
          <p:spPr bwMode="auto">
            <a:xfrm>
              <a:off x="5189538" y="3638550"/>
              <a:ext cx="207962" cy="182563"/>
            </a:xfrm>
            <a:custGeom>
              <a:avLst/>
              <a:gdLst>
                <a:gd name="T0" fmla="*/ 0 w 579"/>
                <a:gd name="T1" fmla="*/ 253 h 505"/>
                <a:gd name="T2" fmla="*/ 266 w 579"/>
                <a:gd name="T3" fmla="*/ 0 h 505"/>
                <a:gd name="T4" fmla="*/ 578 w 579"/>
                <a:gd name="T5" fmla="*/ 0 h 505"/>
                <a:gd name="T6" fmla="*/ 470 w 579"/>
                <a:gd name="T7" fmla="*/ 115 h 505"/>
                <a:gd name="T8" fmla="*/ 281 w 579"/>
                <a:gd name="T9" fmla="*/ 115 h 505"/>
                <a:gd name="T10" fmla="*/ 133 w 579"/>
                <a:gd name="T11" fmla="*/ 255 h 505"/>
                <a:gd name="T12" fmla="*/ 133 w 579"/>
                <a:gd name="T13" fmla="*/ 504 h 505"/>
                <a:gd name="T14" fmla="*/ 0 w 579"/>
                <a:gd name="T15" fmla="*/ 504 h 505"/>
                <a:gd name="T16" fmla="*/ 0 w 579"/>
                <a:gd name="T17" fmla="*/ 25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505">
                  <a:moveTo>
                    <a:pt x="0" y="253"/>
                  </a:moveTo>
                  <a:cubicBezTo>
                    <a:pt x="0" y="113"/>
                    <a:pt x="119" y="0"/>
                    <a:pt x="266" y="0"/>
                  </a:cubicBezTo>
                  <a:cubicBezTo>
                    <a:pt x="266" y="0"/>
                    <a:pt x="558" y="0"/>
                    <a:pt x="578" y="0"/>
                  </a:cubicBezTo>
                  <a:cubicBezTo>
                    <a:pt x="565" y="13"/>
                    <a:pt x="473" y="112"/>
                    <a:pt x="470" y="115"/>
                  </a:cubicBezTo>
                  <a:cubicBezTo>
                    <a:pt x="466" y="115"/>
                    <a:pt x="281" y="115"/>
                    <a:pt x="281" y="115"/>
                  </a:cubicBezTo>
                  <a:cubicBezTo>
                    <a:pt x="199" y="115"/>
                    <a:pt x="133" y="178"/>
                    <a:pt x="133" y="255"/>
                  </a:cubicBezTo>
                  <a:cubicBezTo>
                    <a:pt x="133" y="255"/>
                    <a:pt x="133" y="495"/>
                    <a:pt x="133" y="504"/>
                  </a:cubicBezTo>
                  <a:cubicBezTo>
                    <a:pt x="124" y="504"/>
                    <a:pt x="8" y="504"/>
                    <a:pt x="0" y="504"/>
                  </a:cubicBezTo>
                  <a:cubicBezTo>
                    <a:pt x="0" y="495"/>
                    <a:pt x="0" y="253"/>
                    <a:pt x="0" y="25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9" name="Freeform 4"/>
            <p:cNvSpPr>
              <a:spLocks noChangeArrowheads="1"/>
            </p:cNvSpPr>
            <p:nvPr/>
          </p:nvSpPr>
          <p:spPr bwMode="auto">
            <a:xfrm>
              <a:off x="4432300" y="3636963"/>
              <a:ext cx="379413" cy="182562"/>
            </a:xfrm>
            <a:custGeom>
              <a:avLst/>
              <a:gdLst>
                <a:gd name="T0" fmla="*/ 533 w 1053"/>
                <a:gd name="T1" fmla="*/ 82 h 508"/>
                <a:gd name="T2" fmla="*/ 733 w 1053"/>
                <a:gd name="T3" fmla="*/ 0 h 508"/>
                <a:gd name="T4" fmla="*/ 780 w 1053"/>
                <a:gd name="T5" fmla="*/ 0 h 508"/>
                <a:gd name="T6" fmla="*/ 1052 w 1053"/>
                <a:gd name="T7" fmla="*/ 254 h 508"/>
                <a:gd name="T8" fmla="*/ 1052 w 1053"/>
                <a:gd name="T9" fmla="*/ 507 h 508"/>
                <a:gd name="T10" fmla="*/ 923 w 1053"/>
                <a:gd name="T11" fmla="*/ 507 h 508"/>
                <a:gd name="T12" fmla="*/ 923 w 1053"/>
                <a:gd name="T13" fmla="*/ 257 h 508"/>
                <a:gd name="T14" fmla="*/ 764 w 1053"/>
                <a:gd name="T15" fmla="*/ 109 h 508"/>
                <a:gd name="T16" fmla="*/ 749 w 1053"/>
                <a:gd name="T17" fmla="*/ 109 h 508"/>
                <a:gd name="T18" fmla="*/ 590 w 1053"/>
                <a:gd name="T19" fmla="*/ 257 h 508"/>
                <a:gd name="T20" fmla="*/ 590 w 1053"/>
                <a:gd name="T21" fmla="*/ 507 h 508"/>
                <a:gd name="T22" fmla="*/ 462 w 1053"/>
                <a:gd name="T23" fmla="*/ 507 h 508"/>
                <a:gd name="T24" fmla="*/ 462 w 1053"/>
                <a:gd name="T25" fmla="*/ 257 h 508"/>
                <a:gd name="T26" fmla="*/ 303 w 1053"/>
                <a:gd name="T27" fmla="*/ 109 h 508"/>
                <a:gd name="T28" fmla="*/ 288 w 1053"/>
                <a:gd name="T29" fmla="*/ 109 h 508"/>
                <a:gd name="T30" fmla="*/ 129 w 1053"/>
                <a:gd name="T31" fmla="*/ 257 h 508"/>
                <a:gd name="T32" fmla="*/ 129 w 1053"/>
                <a:gd name="T33" fmla="*/ 507 h 508"/>
                <a:gd name="T34" fmla="*/ 0 w 1053"/>
                <a:gd name="T35" fmla="*/ 507 h 508"/>
                <a:gd name="T36" fmla="*/ 0 w 1053"/>
                <a:gd name="T37" fmla="*/ 254 h 508"/>
                <a:gd name="T38" fmla="*/ 272 w 1053"/>
                <a:gd name="T39" fmla="*/ 0 h 508"/>
                <a:gd name="T40" fmla="*/ 319 w 1053"/>
                <a:gd name="T41" fmla="*/ 0 h 508"/>
                <a:gd name="T42" fmla="*/ 518 w 1053"/>
                <a:gd name="T43" fmla="*/ 82 h 508"/>
                <a:gd name="T44" fmla="*/ 526 w 1053"/>
                <a:gd name="T45" fmla="*/ 90 h 508"/>
                <a:gd name="T46" fmla="*/ 533 w 1053"/>
                <a:gd name="T47"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3" h="508">
                  <a:moveTo>
                    <a:pt x="533" y="82"/>
                  </a:moveTo>
                  <a:cubicBezTo>
                    <a:pt x="585" y="29"/>
                    <a:pt x="656" y="0"/>
                    <a:pt x="733" y="0"/>
                  </a:cubicBezTo>
                  <a:lnTo>
                    <a:pt x="780" y="0"/>
                  </a:lnTo>
                  <a:cubicBezTo>
                    <a:pt x="930" y="0"/>
                    <a:pt x="1052" y="114"/>
                    <a:pt x="1052" y="254"/>
                  </a:cubicBezTo>
                  <a:lnTo>
                    <a:pt x="1052" y="507"/>
                  </a:lnTo>
                  <a:lnTo>
                    <a:pt x="923" y="507"/>
                  </a:lnTo>
                  <a:lnTo>
                    <a:pt x="923" y="257"/>
                  </a:lnTo>
                  <a:cubicBezTo>
                    <a:pt x="923" y="175"/>
                    <a:pt x="852" y="109"/>
                    <a:pt x="764" y="109"/>
                  </a:cubicBezTo>
                  <a:lnTo>
                    <a:pt x="749" y="109"/>
                  </a:lnTo>
                  <a:cubicBezTo>
                    <a:pt x="661" y="109"/>
                    <a:pt x="590" y="175"/>
                    <a:pt x="590" y="257"/>
                  </a:cubicBezTo>
                  <a:lnTo>
                    <a:pt x="590" y="507"/>
                  </a:lnTo>
                  <a:lnTo>
                    <a:pt x="462" y="507"/>
                  </a:lnTo>
                  <a:lnTo>
                    <a:pt x="462" y="257"/>
                  </a:lnTo>
                  <a:cubicBezTo>
                    <a:pt x="462" y="175"/>
                    <a:pt x="390" y="109"/>
                    <a:pt x="303" y="109"/>
                  </a:cubicBezTo>
                  <a:lnTo>
                    <a:pt x="288" y="109"/>
                  </a:lnTo>
                  <a:cubicBezTo>
                    <a:pt x="200" y="109"/>
                    <a:pt x="129" y="175"/>
                    <a:pt x="129" y="257"/>
                  </a:cubicBezTo>
                  <a:lnTo>
                    <a:pt x="129" y="507"/>
                  </a:lnTo>
                  <a:lnTo>
                    <a:pt x="0" y="507"/>
                  </a:lnTo>
                  <a:lnTo>
                    <a:pt x="0" y="254"/>
                  </a:lnTo>
                  <a:cubicBezTo>
                    <a:pt x="0" y="114"/>
                    <a:pt x="122" y="0"/>
                    <a:pt x="272" y="0"/>
                  </a:cubicBezTo>
                  <a:lnTo>
                    <a:pt x="319" y="0"/>
                  </a:lnTo>
                  <a:cubicBezTo>
                    <a:pt x="395" y="0"/>
                    <a:pt x="466" y="29"/>
                    <a:pt x="518" y="82"/>
                  </a:cubicBezTo>
                  <a:lnTo>
                    <a:pt x="526" y="90"/>
                  </a:lnTo>
                  <a:lnTo>
                    <a:pt x="533" y="8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0" name="Freeform 5"/>
            <p:cNvSpPr>
              <a:spLocks noChangeArrowheads="1"/>
            </p:cNvSpPr>
            <p:nvPr/>
          </p:nvSpPr>
          <p:spPr bwMode="auto">
            <a:xfrm>
              <a:off x="5413375" y="3636963"/>
              <a:ext cx="258763" cy="238125"/>
            </a:xfrm>
            <a:custGeom>
              <a:avLst/>
              <a:gdLst>
                <a:gd name="T0" fmla="*/ 719 w 720"/>
                <a:gd name="T1" fmla="*/ 0 h 663"/>
                <a:gd name="T2" fmla="*/ 719 w 720"/>
                <a:gd name="T3" fmla="*/ 398 h 663"/>
                <a:gd name="T4" fmla="*/ 436 w 720"/>
                <a:gd name="T5" fmla="*/ 662 h 663"/>
                <a:gd name="T6" fmla="*/ 48 w 720"/>
                <a:gd name="T7" fmla="*/ 662 h 663"/>
                <a:gd name="T8" fmla="*/ 155 w 720"/>
                <a:gd name="T9" fmla="*/ 549 h 663"/>
                <a:gd name="T10" fmla="*/ 420 w 720"/>
                <a:gd name="T11" fmla="*/ 549 h 663"/>
                <a:gd name="T12" fmla="*/ 575 w 720"/>
                <a:gd name="T13" fmla="*/ 449 h 663"/>
                <a:gd name="T14" fmla="*/ 580 w 720"/>
                <a:gd name="T15" fmla="*/ 436 h 663"/>
                <a:gd name="T16" fmla="*/ 283 w 720"/>
                <a:gd name="T17" fmla="*/ 436 h 663"/>
                <a:gd name="T18" fmla="*/ 0 w 720"/>
                <a:gd name="T19" fmla="*/ 172 h 663"/>
                <a:gd name="T20" fmla="*/ 0 w 720"/>
                <a:gd name="T21" fmla="*/ 0 h 663"/>
                <a:gd name="T22" fmla="*/ 134 w 720"/>
                <a:gd name="T23" fmla="*/ 0 h 663"/>
                <a:gd name="T24" fmla="*/ 134 w 720"/>
                <a:gd name="T25" fmla="*/ 169 h 663"/>
                <a:gd name="T26" fmla="*/ 299 w 720"/>
                <a:gd name="T27" fmla="*/ 323 h 663"/>
                <a:gd name="T28" fmla="*/ 585 w 720"/>
                <a:gd name="T29" fmla="*/ 323 h 663"/>
                <a:gd name="T30" fmla="*/ 585 w 720"/>
                <a:gd name="T31" fmla="*/ 0 h 663"/>
                <a:gd name="T32" fmla="*/ 719 w 720"/>
                <a:gd name="T3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663">
                  <a:moveTo>
                    <a:pt x="719" y="0"/>
                  </a:moveTo>
                  <a:lnTo>
                    <a:pt x="719" y="398"/>
                  </a:lnTo>
                  <a:cubicBezTo>
                    <a:pt x="719" y="543"/>
                    <a:pt x="592" y="662"/>
                    <a:pt x="436" y="662"/>
                  </a:cubicBezTo>
                  <a:lnTo>
                    <a:pt x="48" y="662"/>
                  </a:lnTo>
                  <a:cubicBezTo>
                    <a:pt x="71" y="638"/>
                    <a:pt x="150" y="554"/>
                    <a:pt x="155" y="549"/>
                  </a:cubicBezTo>
                  <a:lnTo>
                    <a:pt x="420" y="549"/>
                  </a:lnTo>
                  <a:cubicBezTo>
                    <a:pt x="489" y="549"/>
                    <a:pt x="550" y="510"/>
                    <a:pt x="575" y="449"/>
                  </a:cubicBezTo>
                  <a:lnTo>
                    <a:pt x="580" y="436"/>
                  </a:lnTo>
                  <a:lnTo>
                    <a:pt x="283" y="436"/>
                  </a:lnTo>
                  <a:cubicBezTo>
                    <a:pt x="127" y="436"/>
                    <a:pt x="0" y="318"/>
                    <a:pt x="0" y="172"/>
                  </a:cubicBezTo>
                  <a:lnTo>
                    <a:pt x="0" y="0"/>
                  </a:lnTo>
                  <a:lnTo>
                    <a:pt x="134" y="0"/>
                  </a:lnTo>
                  <a:lnTo>
                    <a:pt x="134" y="169"/>
                  </a:lnTo>
                  <a:cubicBezTo>
                    <a:pt x="134" y="254"/>
                    <a:pt x="208" y="323"/>
                    <a:pt x="299" y="323"/>
                  </a:cubicBezTo>
                  <a:lnTo>
                    <a:pt x="585" y="323"/>
                  </a:lnTo>
                  <a:lnTo>
                    <a:pt x="585" y="0"/>
                  </a:lnTo>
                  <a:lnTo>
                    <a:pt x="71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1" name="Freeform 6"/>
            <p:cNvSpPr>
              <a:spLocks noChangeArrowheads="1"/>
            </p:cNvSpPr>
            <p:nvPr/>
          </p:nvSpPr>
          <p:spPr bwMode="auto">
            <a:xfrm>
              <a:off x="3370263" y="3638550"/>
              <a:ext cx="292100" cy="182563"/>
            </a:xfrm>
            <a:custGeom>
              <a:avLst/>
              <a:gdLst>
                <a:gd name="T0" fmla="*/ 0 w 812"/>
                <a:gd name="T1" fmla="*/ 252 h 505"/>
                <a:gd name="T2" fmla="*/ 252 w 812"/>
                <a:gd name="T3" fmla="*/ 0 h 505"/>
                <a:gd name="T4" fmla="*/ 558 w 812"/>
                <a:gd name="T5" fmla="*/ 0 h 505"/>
                <a:gd name="T6" fmla="*/ 811 w 812"/>
                <a:gd name="T7" fmla="*/ 252 h 505"/>
                <a:gd name="T8" fmla="*/ 558 w 812"/>
                <a:gd name="T9" fmla="*/ 504 h 505"/>
                <a:gd name="T10" fmla="*/ 252 w 812"/>
                <a:gd name="T11" fmla="*/ 504 h 505"/>
                <a:gd name="T12" fmla="*/ 0 w 812"/>
                <a:gd name="T13" fmla="*/ 252 h 505"/>
                <a:gd name="T14" fmla="*/ 265 w 812"/>
                <a:gd name="T15" fmla="*/ 116 h 505"/>
                <a:gd name="T16" fmla="*/ 128 w 812"/>
                <a:gd name="T17" fmla="*/ 252 h 505"/>
                <a:gd name="T18" fmla="*/ 265 w 812"/>
                <a:gd name="T19" fmla="*/ 388 h 505"/>
                <a:gd name="T20" fmla="*/ 545 w 812"/>
                <a:gd name="T21" fmla="*/ 388 h 505"/>
                <a:gd name="T22" fmla="*/ 682 w 812"/>
                <a:gd name="T23" fmla="*/ 252 h 505"/>
                <a:gd name="T24" fmla="*/ 545 w 812"/>
                <a:gd name="T25" fmla="*/ 116 h 505"/>
                <a:gd name="T26" fmla="*/ 265 w 812"/>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5">
                  <a:moveTo>
                    <a:pt x="0" y="252"/>
                  </a:moveTo>
                  <a:cubicBezTo>
                    <a:pt x="0" y="113"/>
                    <a:pt x="113" y="0"/>
                    <a:pt x="252" y="0"/>
                  </a:cubicBezTo>
                  <a:lnTo>
                    <a:pt x="558" y="0"/>
                  </a:lnTo>
                  <a:cubicBezTo>
                    <a:pt x="697" y="0"/>
                    <a:pt x="811" y="113"/>
                    <a:pt x="811" y="252"/>
                  </a:cubicBezTo>
                  <a:cubicBezTo>
                    <a:pt x="811" y="391"/>
                    <a:pt x="697" y="504"/>
                    <a:pt x="558" y="504"/>
                  </a:cubicBezTo>
                  <a:lnTo>
                    <a:pt x="252" y="504"/>
                  </a:lnTo>
                  <a:cubicBezTo>
                    <a:pt x="113" y="504"/>
                    <a:pt x="0" y="391"/>
                    <a:pt x="0" y="252"/>
                  </a:cubicBezTo>
                  <a:close/>
                  <a:moveTo>
                    <a:pt x="265" y="116"/>
                  </a:moveTo>
                  <a:cubicBezTo>
                    <a:pt x="189" y="116"/>
                    <a:pt x="128" y="177"/>
                    <a:pt x="128" y="252"/>
                  </a:cubicBezTo>
                  <a:cubicBezTo>
                    <a:pt x="128" y="327"/>
                    <a:pt x="189" y="388"/>
                    <a:pt x="265" y="388"/>
                  </a:cubicBezTo>
                  <a:lnTo>
                    <a:pt x="545" y="388"/>
                  </a:lnTo>
                  <a:cubicBezTo>
                    <a:pt x="621" y="388"/>
                    <a:pt x="682" y="327"/>
                    <a:pt x="682" y="252"/>
                  </a:cubicBezTo>
                  <a:cubicBezTo>
                    <a:pt x="682" y="177"/>
                    <a:pt x="621"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 name="Freeform 7"/>
            <p:cNvSpPr>
              <a:spLocks noChangeArrowheads="1"/>
            </p:cNvSpPr>
            <p:nvPr/>
          </p:nvSpPr>
          <p:spPr bwMode="auto">
            <a:xfrm>
              <a:off x="4852988" y="3638550"/>
              <a:ext cx="292100" cy="182563"/>
            </a:xfrm>
            <a:custGeom>
              <a:avLst/>
              <a:gdLst>
                <a:gd name="T0" fmla="*/ 0 w 811"/>
                <a:gd name="T1" fmla="*/ 252 h 505"/>
                <a:gd name="T2" fmla="*/ 252 w 811"/>
                <a:gd name="T3" fmla="*/ 0 h 505"/>
                <a:gd name="T4" fmla="*/ 558 w 811"/>
                <a:gd name="T5" fmla="*/ 0 h 505"/>
                <a:gd name="T6" fmla="*/ 810 w 811"/>
                <a:gd name="T7" fmla="*/ 252 h 505"/>
                <a:gd name="T8" fmla="*/ 558 w 811"/>
                <a:gd name="T9" fmla="*/ 504 h 505"/>
                <a:gd name="T10" fmla="*/ 252 w 811"/>
                <a:gd name="T11" fmla="*/ 504 h 505"/>
                <a:gd name="T12" fmla="*/ 0 w 811"/>
                <a:gd name="T13" fmla="*/ 252 h 505"/>
                <a:gd name="T14" fmla="*/ 265 w 811"/>
                <a:gd name="T15" fmla="*/ 116 h 505"/>
                <a:gd name="T16" fmla="*/ 128 w 811"/>
                <a:gd name="T17" fmla="*/ 252 h 505"/>
                <a:gd name="T18" fmla="*/ 265 w 811"/>
                <a:gd name="T19" fmla="*/ 388 h 505"/>
                <a:gd name="T20" fmla="*/ 545 w 811"/>
                <a:gd name="T21" fmla="*/ 388 h 505"/>
                <a:gd name="T22" fmla="*/ 681 w 811"/>
                <a:gd name="T23" fmla="*/ 252 h 505"/>
                <a:gd name="T24" fmla="*/ 545 w 811"/>
                <a:gd name="T25" fmla="*/ 116 h 505"/>
                <a:gd name="T26" fmla="*/ 265 w 811"/>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 h="505">
                  <a:moveTo>
                    <a:pt x="0" y="252"/>
                  </a:moveTo>
                  <a:cubicBezTo>
                    <a:pt x="0" y="113"/>
                    <a:pt x="113" y="0"/>
                    <a:pt x="252" y="0"/>
                  </a:cubicBezTo>
                  <a:lnTo>
                    <a:pt x="558" y="0"/>
                  </a:lnTo>
                  <a:cubicBezTo>
                    <a:pt x="697" y="0"/>
                    <a:pt x="810" y="113"/>
                    <a:pt x="810" y="252"/>
                  </a:cubicBezTo>
                  <a:cubicBezTo>
                    <a:pt x="810" y="391"/>
                    <a:pt x="697" y="504"/>
                    <a:pt x="558" y="504"/>
                  </a:cubicBezTo>
                  <a:lnTo>
                    <a:pt x="252" y="504"/>
                  </a:lnTo>
                  <a:cubicBezTo>
                    <a:pt x="113" y="504"/>
                    <a:pt x="0" y="391"/>
                    <a:pt x="0" y="252"/>
                  </a:cubicBezTo>
                  <a:close/>
                  <a:moveTo>
                    <a:pt x="265" y="116"/>
                  </a:moveTo>
                  <a:cubicBezTo>
                    <a:pt x="190" y="116"/>
                    <a:pt x="128" y="177"/>
                    <a:pt x="128" y="252"/>
                  </a:cubicBezTo>
                  <a:cubicBezTo>
                    <a:pt x="128" y="327"/>
                    <a:pt x="190" y="388"/>
                    <a:pt x="265" y="388"/>
                  </a:cubicBezTo>
                  <a:lnTo>
                    <a:pt x="545" y="388"/>
                  </a:lnTo>
                  <a:cubicBezTo>
                    <a:pt x="620" y="388"/>
                    <a:pt x="681" y="327"/>
                    <a:pt x="681" y="252"/>
                  </a:cubicBezTo>
                  <a:cubicBezTo>
                    <a:pt x="681" y="177"/>
                    <a:pt x="620"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3" name="Freeform 8"/>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4" name="Freeform 9"/>
            <p:cNvSpPr>
              <a:spLocks noChangeArrowheads="1"/>
            </p:cNvSpPr>
            <p:nvPr/>
          </p:nvSpPr>
          <p:spPr bwMode="auto">
            <a:xfrm>
              <a:off x="3244850" y="3638550"/>
              <a:ext cx="82550" cy="182563"/>
            </a:xfrm>
            <a:custGeom>
              <a:avLst/>
              <a:gdLst>
                <a:gd name="T0" fmla="*/ 104 w 231"/>
                <a:gd name="T1" fmla="*/ 124 h 505"/>
                <a:gd name="T2" fmla="*/ 0 w 231"/>
                <a:gd name="T3" fmla="*/ 0 h 505"/>
                <a:gd name="T4" fmla="*/ 230 w 231"/>
                <a:gd name="T5" fmla="*/ 0 h 505"/>
                <a:gd name="T6" fmla="*/ 230 w 231"/>
                <a:gd name="T7" fmla="*/ 504 h 505"/>
                <a:gd name="T8" fmla="*/ 104 w 231"/>
                <a:gd name="T9" fmla="*/ 504 h 505"/>
                <a:gd name="T10" fmla="*/ 104 w 231"/>
                <a:gd name="T11" fmla="*/ 124 h 505"/>
              </a:gdLst>
              <a:ahLst/>
              <a:cxnLst>
                <a:cxn ang="0">
                  <a:pos x="T0" y="T1"/>
                </a:cxn>
                <a:cxn ang="0">
                  <a:pos x="T2" y="T3"/>
                </a:cxn>
                <a:cxn ang="0">
                  <a:pos x="T4" y="T5"/>
                </a:cxn>
                <a:cxn ang="0">
                  <a:pos x="T6" y="T7"/>
                </a:cxn>
                <a:cxn ang="0">
                  <a:pos x="T8" y="T9"/>
                </a:cxn>
                <a:cxn ang="0">
                  <a:pos x="T10" y="T11"/>
                </a:cxn>
              </a:cxnLst>
              <a:rect l="0" t="0" r="r" b="b"/>
              <a:pathLst>
                <a:path w="231" h="505">
                  <a:moveTo>
                    <a:pt x="104" y="124"/>
                  </a:moveTo>
                  <a:cubicBezTo>
                    <a:pt x="104" y="124"/>
                    <a:pt x="11" y="13"/>
                    <a:pt x="0" y="0"/>
                  </a:cubicBezTo>
                  <a:cubicBezTo>
                    <a:pt x="18" y="0"/>
                    <a:pt x="221" y="0"/>
                    <a:pt x="230" y="0"/>
                  </a:cubicBezTo>
                  <a:cubicBezTo>
                    <a:pt x="230" y="8"/>
                    <a:pt x="230" y="496"/>
                    <a:pt x="230" y="504"/>
                  </a:cubicBezTo>
                  <a:cubicBezTo>
                    <a:pt x="221" y="504"/>
                    <a:pt x="113" y="504"/>
                    <a:pt x="104" y="504"/>
                  </a:cubicBezTo>
                  <a:cubicBezTo>
                    <a:pt x="104" y="496"/>
                    <a:pt x="104" y="124"/>
                    <a:pt x="104" y="124"/>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5" name="Freeform 10"/>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6" name="Freeform 11"/>
            <p:cNvSpPr>
              <a:spLocks noChangeArrowheads="1"/>
            </p:cNvSpPr>
            <p:nvPr/>
          </p:nvSpPr>
          <p:spPr bwMode="auto">
            <a:xfrm>
              <a:off x="4102100" y="3636963"/>
              <a:ext cx="285750" cy="182562"/>
            </a:xfrm>
            <a:custGeom>
              <a:avLst/>
              <a:gdLst>
                <a:gd name="T0" fmla="*/ 0 w 794"/>
                <a:gd name="T1" fmla="*/ 253 h 505"/>
                <a:gd name="T2" fmla="*/ 253 w 794"/>
                <a:gd name="T3" fmla="*/ 0 h 505"/>
                <a:gd name="T4" fmla="*/ 541 w 794"/>
                <a:gd name="T5" fmla="*/ 0 h 505"/>
                <a:gd name="T6" fmla="*/ 793 w 794"/>
                <a:gd name="T7" fmla="*/ 253 h 505"/>
                <a:gd name="T8" fmla="*/ 788 w 794"/>
                <a:gd name="T9" fmla="*/ 302 h 505"/>
                <a:gd name="T10" fmla="*/ 137 w 794"/>
                <a:gd name="T11" fmla="*/ 301 h 505"/>
                <a:gd name="T12" fmla="*/ 140 w 794"/>
                <a:gd name="T13" fmla="*/ 308 h 505"/>
                <a:gd name="T14" fmla="*/ 266 w 794"/>
                <a:gd name="T15" fmla="*/ 388 h 505"/>
                <a:gd name="T16" fmla="*/ 752 w 794"/>
                <a:gd name="T17" fmla="*/ 388 h 505"/>
                <a:gd name="T18" fmla="*/ 541 w 794"/>
                <a:gd name="T19" fmla="*/ 504 h 505"/>
                <a:gd name="T20" fmla="*/ 253 w 794"/>
                <a:gd name="T21" fmla="*/ 504 h 505"/>
                <a:gd name="T22" fmla="*/ 0 w 794"/>
                <a:gd name="T23" fmla="*/ 253 h 505"/>
                <a:gd name="T24" fmla="*/ 266 w 794"/>
                <a:gd name="T25" fmla="*/ 117 h 505"/>
                <a:gd name="T26" fmla="*/ 140 w 794"/>
                <a:gd name="T27" fmla="*/ 197 h 505"/>
                <a:gd name="T28" fmla="*/ 138 w 794"/>
                <a:gd name="T29" fmla="*/ 204 h 505"/>
                <a:gd name="T30" fmla="*/ 655 w 794"/>
                <a:gd name="T31" fmla="*/ 204 h 505"/>
                <a:gd name="T32" fmla="*/ 652 w 794"/>
                <a:gd name="T33" fmla="*/ 197 h 505"/>
                <a:gd name="T34" fmla="*/ 528 w 794"/>
                <a:gd name="T35" fmla="*/ 117 h 505"/>
                <a:gd name="T36" fmla="*/ 266 w 794"/>
                <a:gd name="T37" fmla="*/ 11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4" h="505">
                  <a:moveTo>
                    <a:pt x="0" y="253"/>
                  </a:moveTo>
                  <a:cubicBezTo>
                    <a:pt x="0" y="113"/>
                    <a:pt x="114" y="0"/>
                    <a:pt x="253" y="0"/>
                  </a:cubicBezTo>
                  <a:lnTo>
                    <a:pt x="541" y="0"/>
                  </a:lnTo>
                  <a:cubicBezTo>
                    <a:pt x="680" y="0"/>
                    <a:pt x="793" y="113"/>
                    <a:pt x="793" y="253"/>
                  </a:cubicBezTo>
                  <a:cubicBezTo>
                    <a:pt x="793" y="269"/>
                    <a:pt x="791" y="285"/>
                    <a:pt x="788" y="302"/>
                  </a:cubicBezTo>
                  <a:cubicBezTo>
                    <a:pt x="780" y="302"/>
                    <a:pt x="137" y="301"/>
                    <a:pt x="137" y="301"/>
                  </a:cubicBezTo>
                  <a:lnTo>
                    <a:pt x="140" y="308"/>
                  </a:lnTo>
                  <a:cubicBezTo>
                    <a:pt x="162" y="357"/>
                    <a:pt x="211" y="388"/>
                    <a:pt x="266" y="388"/>
                  </a:cubicBezTo>
                  <a:cubicBezTo>
                    <a:pt x="266" y="388"/>
                    <a:pt x="734" y="388"/>
                    <a:pt x="752" y="388"/>
                  </a:cubicBezTo>
                  <a:cubicBezTo>
                    <a:pt x="705" y="460"/>
                    <a:pt x="627" y="504"/>
                    <a:pt x="541" y="504"/>
                  </a:cubicBezTo>
                  <a:lnTo>
                    <a:pt x="253" y="504"/>
                  </a:lnTo>
                  <a:cubicBezTo>
                    <a:pt x="114" y="504"/>
                    <a:pt x="0" y="392"/>
                    <a:pt x="0" y="253"/>
                  </a:cubicBezTo>
                  <a:close/>
                  <a:moveTo>
                    <a:pt x="266" y="117"/>
                  </a:moveTo>
                  <a:cubicBezTo>
                    <a:pt x="212" y="117"/>
                    <a:pt x="163" y="148"/>
                    <a:pt x="140" y="197"/>
                  </a:cubicBezTo>
                  <a:lnTo>
                    <a:pt x="138" y="204"/>
                  </a:lnTo>
                  <a:lnTo>
                    <a:pt x="655" y="204"/>
                  </a:lnTo>
                  <a:lnTo>
                    <a:pt x="652" y="197"/>
                  </a:lnTo>
                  <a:cubicBezTo>
                    <a:pt x="630" y="148"/>
                    <a:pt x="581" y="117"/>
                    <a:pt x="528"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7" name="Freeform 12"/>
            <p:cNvSpPr>
              <a:spLocks noChangeArrowheads="1"/>
            </p:cNvSpPr>
            <p:nvPr/>
          </p:nvSpPr>
          <p:spPr bwMode="auto">
            <a:xfrm>
              <a:off x="3665538" y="3570288"/>
              <a:ext cx="395287" cy="249237"/>
            </a:xfrm>
            <a:custGeom>
              <a:avLst/>
              <a:gdLst>
                <a:gd name="T0" fmla="*/ 1097 w 1098"/>
                <a:gd name="T1" fmla="*/ 0 h 691"/>
                <a:gd name="T2" fmla="*/ 1097 w 1098"/>
                <a:gd name="T3" fmla="*/ 690 h 691"/>
                <a:gd name="T4" fmla="*/ 970 w 1098"/>
                <a:gd name="T5" fmla="*/ 690 h 691"/>
                <a:gd name="T6" fmla="*/ 970 w 1098"/>
                <a:gd name="T7" fmla="*/ 217 h 691"/>
                <a:gd name="T8" fmla="*/ 671 w 1098"/>
                <a:gd name="T9" fmla="*/ 538 h 691"/>
                <a:gd name="T10" fmla="*/ 610 w 1098"/>
                <a:gd name="T11" fmla="*/ 563 h 691"/>
                <a:gd name="T12" fmla="*/ 548 w 1098"/>
                <a:gd name="T13" fmla="*/ 538 h 691"/>
                <a:gd name="T14" fmla="*/ 249 w 1098"/>
                <a:gd name="T15" fmla="*/ 217 h 691"/>
                <a:gd name="T16" fmla="*/ 249 w 1098"/>
                <a:gd name="T17" fmla="*/ 690 h 691"/>
                <a:gd name="T18" fmla="*/ 118 w 1098"/>
                <a:gd name="T19" fmla="*/ 690 h 691"/>
                <a:gd name="T20" fmla="*/ 118 w 1098"/>
                <a:gd name="T21" fmla="*/ 134 h 691"/>
                <a:gd name="T22" fmla="*/ 0 w 1098"/>
                <a:gd name="T23" fmla="*/ 0 h 691"/>
                <a:gd name="T24" fmla="*/ 242 w 1098"/>
                <a:gd name="T25" fmla="*/ 0 h 691"/>
                <a:gd name="T26" fmla="*/ 579 w 1098"/>
                <a:gd name="T27" fmla="*/ 361 h 691"/>
                <a:gd name="T28" fmla="*/ 610 w 1098"/>
                <a:gd name="T29" fmla="*/ 373 h 691"/>
                <a:gd name="T30" fmla="*/ 640 w 1098"/>
                <a:gd name="T31" fmla="*/ 362 h 691"/>
                <a:gd name="T32" fmla="*/ 975 w 1098"/>
                <a:gd name="T33" fmla="*/ 0 h 691"/>
                <a:gd name="T34" fmla="*/ 1097 w 1098"/>
                <a:gd name="T35"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691">
                  <a:moveTo>
                    <a:pt x="1097" y="0"/>
                  </a:moveTo>
                  <a:lnTo>
                    <a:pt x="1097" y="690"/>
                  </a:lnTo>
                  <a:lnTo>
                    <a:pt x="970" y="690"/>
                  </a:lnTo>
                  <a:lnTo>
                    <a:pt x="970" y="217"/>
                  </a:lnTo>
                  <a:lnTo>
                    <a:pt x="671" y="538"/>
                  </a:lnTo>
                  <a:cubicBezTo>
                    <a:pt x="656" y="553"/>
                    <a:pt x="632" y="563"/>
                    <a:pt x="610" y="563"/>
                  </a:cubicBezTo>
                  <a:cubicBezTo>
                    <a:pt x="588" y="563"/>
                    <a:pt x="563" y="553"/>
                    <a:pt x="548" y="538"/>
                  </a:cubicBezTo>
                  <a:lnTo>
                    <a:pt x="249" y="217"/>
                  </a:lnTo>
                  <a:lnTo>
                    <a:pt x="249" y="690"/>
                  </a:lnTo>
                  <a:lnTo>
                    <a:pt x="118" y="690"/>
                  </a:lnTo>
                  <a:lnTo>
                    <a:pt x="118" y="134"/>
                  </a:lnTo>
                  <a:lnTo>
                    <a:pt x="0" y="0"/>
                  </a:lnTo>
                  <a:lnTo>
                    <a:pt x="242" y="0"/>
                  </a:lnTo>
                  <a:cubicBezTo>
                    <a:pt x="248" y="7"/>
                    <a:pt x="579" y="361"/>
                    <a:pt x="579" y="361"/>
                  </a:cubicBezTo>
                  <a:cubicBezTo>
                    <a:pt x="587" y="369"/>
                    <a:pt x="598" y="373"/>
                    <a:pt x="610" y="373"/>
                  </a:cubicBezTo>
                  <a:cubicBezTo>
                    <a:pt x="621" y="373"/>
                    <a:pt x="632" y="369"/>
                    <a:pt x="640" y="362"/>
                  </a:cubicBezTo>
                  <a:cubicBezTo>
                    <a:pt x="640" y="361"/>
                    <a:pt x="942" y="36"/>
                    <a:pt x="975" y="0"/>
                  </a:cubicBezTo>
                  <a:lnTo>
                    <a:pt x="109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515" name="Group 514"/>
          <p:cNvGrpSpPr/>
          <p:nvPr/>
        </p:nvGrpSpPr>
        <p:grpSpPr>
          <a:xfrm>
            <a:off x="7519852" y="3689404"/>
            <a:ext cx="501274" cy="610088"/>
            <a:chOff x="5758036" y="1048866"/>
            <a:chExt cx="2244626" cy="1919476"/>
          </a:xfrm>
        </p:grpSpPr>
        <p:grpSp>
          <p:nvGrpSpPr>
            <p:cNvPr id="528" name="Group 527"/>
            <p:cNvGrpSpPr/>
            <p:nvPr/>
          </p:nvGrpSpPr>
          <p:grpSpPr>
            <a:xfrm>
              <a:off x="6512803" y="1048866"/>
              <a:ext cx="743349" cy="159200"/>
              <a:chOff x="3756025" y="4551363"/>
              <a:chExt cx="941388" cy="201613"/>
            </a:xfrm>
          </p:grpSpPr>
          <p:sp>
            <p:nvSpPr>
              <p:cNvPr id="530" name="Freeform 109"/>
              <p:cNvSpPr>
                <a:spLocks/>
              </p:cNvSpPr>
              <p:nvPr/>
            </p:nvSpPr>
            <p:spPr bwMode="auto">
              <a:xfrm>
                <a:off x="4357688" y="4551363"/>
                <a:ext cx="271463" cy="201613"/>
              </a:xfrm>
              <a:custGeom>
                <a:avLst/>
                <a:gdLst>
                  <a:gd name="T0" fmla="*/ 118 w 1011"/>
                  <a:gd name="T1" fmla="*/ 143 h 741"/>
                  <a:gd name="T2" fmla="*/ 0 w 1011"/>
                  <a:gd name="T3" fmla="*/ 0 h 741"/>
                  <a:gd name="T4" fmla="*/ 252 w 1011"/>
                  <a:gd name="T5" fmla="*/ 0 h 741"/>
                  <a:gd name="T6" fmla="*/ 252 w 1011"/>
                  <a:gd name="T7" fmla="*/ 452 h 741"/>
                  <a:gd name="T8" fmla="*/ 411 w 1011"/>
                  <a:gd name="T9" fmla="*/ 608 h 741"/>
                  <a:gd name="T10" fmla="*/ 896 w 1011"/>
                  <a:gd name="T11" fmla="*/ 608 h 741"/>
                  <a:gd name="T12" fmla="*/ 1011 w 1011"/>
                  <a:gd name="T13" fmla="*/ 741 h 741"/>
                  <a:gd name="T14" fmla="*/ 395 w 1011"/>
                  <a:gd name="T15" fmla="*/ 741 h 741"/>
                  <a:gd name="T16" fmla="*/ 118 w 1011"/>
                  <a:gd name="T17" fmla="*/ 454 h 741"/>
                  <a:gd name="T18" fmla="*/ 118 w 1011"/>
                  <a:gd name="T19" fmla="*/ 14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1" h="741">
                    <a:moveTo>
                      <a:pt x="118" y="143"/>
                    </a:moveTo>
                    <a:lnTo>
                      <a:pt x="0" y="0"/>
                    </a:lnTo>
                    <a:lnTo>
                      <a:pt x="252" y="0"/>
                    </a:lnTo>
                    <a:lnTo>
                      <a:pt x="252" y="452"/>
                    </a:lnTo>
                    <a:cubicBezTo>
                      <a:pt x="252" y="539"/>
                      <a:pt x="324" y="608"/>
                      <a:pt x="411" y="608"/>
                    </a:cubicBezTo>
                    <a:lnTo>
                      <a:pt x="896" y="608"/>
                    </a:lnTo>
                    <a:cubicBezTo>
                      <a:pt x="898" y="611"/>
                      <a:pt x="998" y="726"/>
                      <a:pt x="1011" y="741"/>
                    </a:cubicBezTo>
                    <a:lnTo>
                      <a:pt x="395" y="741"/>
                    </a:lnTo>
                    <a:cubicBezTo>
                      <a:pt x="237" y="741"/>
                      <a:pt x="118" y="612"/>
                      <a:pt x="118" y="454"/>
                    </a:cubicBezTo>
                    <a:lnTo>
                      <a:pt x="118" y="14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Freeform 110"/>
              <p:cNvSpPr>
                <a:spLocks/>
              </p:cNvSpPr>
              <p:nvPr/>
            </p:nvSpPr>
            <p:spPr bwMode="auto">
              <a:xfrm>
                <a:off x="3756025" y="4551363"/>
                <a:ext cx="301625" cy="200025"/>
              </a:xfrm>
              <a:custGeom>
                <a:avLst/>
                <a:gdLst>
                  <a:gd name="T0" fmla="*/ 938 w 1126"/>
                  <a:gd name="T1" fmla="*/ 0 h 739"/>
                  <a:gd name="T2" fmla="*/ 600 w 1126"/>
                  <a:gd name="T3" fmla="*/ 473 h 739"/>
                  <a:gd name="T4" fmla="*/ 564 w 1126"/>
                  <a:gd name="T5" fmla="*/ 490 h 739"/>
                  <a:gd name="T6" fmla="*/ 528 w 1126"/>
                  <a:gd name="T7" fmla="*/ 473 h 739"/>
                  <a:gd name="T8" fmla="*/ 190 w 1126"/>
                  <a:gd name="T9" fmla="*/ 0 h 739"/>
                  <a:gd name="T10" fmla="*/ 0 w 1126"/>
                  <a:gd name="T11" fmla="*/ 0 h 739"/>
                  <a:gd name="T12" fmla="*/ 512 w 1126"/>
                  <a:gd name="T13" fmla="*/ 715 h 739"/>
                  <a:gd name="T14" fmla="*/ 564 w 1126"/>
                  <a:gd name="T15" fmla="*/ 739 h 739"/>
                  <a:gd name="T16" fmla="*/ 618 w 1126"/>
                  <a:gd name="T17" fmla="*/ 712 h 739"/>
                  <a:gd name="T18" fmla="*/ 1126 w 1126"/>
                  <a:gd name="T19" fmla="*/ 0 h 739"/>
                  <a:gd name="T20" fmla="*/ 938 w 1126"/>
                  <a:gd name="T21"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6" h="739">
                    <a:moveTo>
                      <a:pt x="938" y="0"/>
                    </a:moveTo>
                    <a:lnTo>
                      <a:pt x="600" y="473"/>
                    </a:lnTo>
                    <a:cubicBezTo>
                      <a:pt x="590" y="484"/>
                      <a:pt x="579" y="490"/>
                      <a:pt x="564" y="490"/>
                    </a:cubicBezTo>
                    <a:cubicBezTo>
                      <a:pt x="549" y="490"/>
                      <a:pt x="538" y="484"/>
                      <a:pt x="528" y="473"/>
                    </a:cubicBezTo>
                    <a:lnTo>
                      <a:pt x="190" y="0"/>
                    </a:lnTo>
                    <a:lnTo>
                      <a:pt x="0" y="0"/>
                    </a:lnTo>
                    <a:cubicBezTo>
                      <a:pt x="0" y="0"/>
                      <a:pt x="509" y="710"/>
                      <a:pt x="512" y="715"/>
                    </a:cubicBezTo>
                    <a:cubicBezTo>
                      <a:pt x="524" y="729"/>
                      <a:pt x="546" y="739"/>
                      <a:pt x="564" y="739"/>
                    </a:cubicBezTo>
                    <a:cubicBezTo>
                      <a:pt x="583" y="739"/>
                      <a:pt x="604" y="729"/>
                      <a:pt x="618" y="712"/>
                    </a:cubicBezTo>
                    <a:cubicBezTo>
                      <a:pt x="619" y="710"/>
                      <a:pt x="1126" y="0"/>
                      <a:pt x="1126" y="0"/>
                    </a:cubicBezTo>
                    <a:lnTo>
                      <a:pt x="93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Freeform 111"/>
              <p:cNvSpPr>
                <a:spLocks noEditPoints="1"/>
              </p:cNvSpPr>
              <p:nvPr/>
            </p:nvSpPr>
            <p:spPr bwMode="auto">
              <a:xfrm>
                <a:off x="4048125" y="4551363"/>
                <a:ext cx="298450" cy="201613"/>
              </a:xfrm>
              <a:custGeom>
                <a:avLst/>
                <a:gdLst>
                  <a:gd name="T0" fmla="*/ 22 w 1111"/>
                  <a:gd name="T1" fmla="*/ 370 h 741"/>
                  <a:gd name="T2" fmla="*/ 392 w 1111"/>
                  <a:gd name="T3" fmla="*/ 0 h 741"/>
                  <a:gd name="T4" fmla="*/ 741 w 1111"/>
                  <a:gd name="T5" fmla="*/ 0 h 741"/>
                  <a:gd name="T6" fmla="*/ 1020 w 1111"/>
                  <a:gd name="T7" fmla="*/ 132 h 741"/>
                  <a:gd name="T8" fmla="*/ 399 w 1111"/>
                  <a:gd name="T9" fmla="*/ 132 h 741"/>
                  <a:gd name="T10" fmla="*/ 183 w 1111"/>
                  <a:gd name="T11" fmla="*/ 273 h 741"/>
                  <a:gd name="T12" fmla="*/ 169 w 1111"/>
                  <a:gd name="T13" fmla="*/ 304 h 741"/>
                  <a:gd name="T14" fmla="*/ 1111 w 1111"/>
                  <a:gd name="T15" fmla="*/ 304 h 741"/>
                  <a:gd name="T16" fmla="*/ 1111 w 1111"/>
                  <a:gd name="T17" fmla="*/ 370 h 741"/>
                  <a:gd name="T18" fmla="*/ 741 w 1111"/>
                  <a:gd name="T19" fmla="*/ 741 h 741"/>
                  <a:gd name="T20" fmla="*/ 344 w 1111"/>
                  <a:gd name="T21" fmla="*/ 741 h 741"/>
                  <a:gd name="T22" fmla="*/ 64 w 1111"/>
                  <a:gd name="T23" fmla="*/ 608 h 741"/>
                  <a:gd name="T24" fmla="*/ 732 w 1111"/>
                  <a:gd name="T25" fmla="*/ 608 h 741"/>
                  <a:gd name="T26" fmla="*/ 949 w 1111"/>
                  <a:gd name="T27" fmla="*/ 467 h 741"/>
                  <a:gd name="T28" fmla="*/ 962 w 1111"/>
                  <a:gd name="T29" fmla="*/ 436 h 741"/>
                  <a:gd name="T30" fmla="*/ 22 w 1111"/>
                  <a:gd name="T31" fmla="*/ 436 h 741"/>
                  <a:gd name="T32" fmla="*/ 22 w 1111"/>
                  <a:gd name="T33" fmla="*/ 370 h 741"/>
                  <a:gd name="T34" fmla="*/ 0 w 1111"/>
                  <a:gd name="T35" fmla="*/ 370 h 741"/>
                  <a:gd name="T36" fmla="*/ 0 w 1111"/>
                  <a:gd name="T37" fmla="*/ 370 h 741"/>
                  <a:gd name="T38" fmla="*/ 0 w 1111"/>
                  <a:gd name="T39"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1" h="741">
                    <a:moveTo>
                      <a:pt x="22" y="370"/>
                    </a:moveTo>
                    <a:cubicBezTo>
                      <a:pt x="22" y="166"/>
                      <a:pt x="188" y="0"/>
                      <a:pt x="392" y="0"/>
                    </a:cubicBezTo>
                    <a:lnTo>
                      <a:pt x="741" y="0"/>
                    </a:lnTo>
                    <a:cubicBezTo>
                      <a:pt x="850" y="0"/>
                      <a:pt x="949" y="49"/>
                      <a:pt x="1020" y="132"/>
                    </a:cubicBezTo>
                    <a:cubicBezTo>
                      <a:pt x="974" y="132"/>
                      <a:pt x="399" y="132"/>
                      <a:pt x="399" y="132"/>
                    </a:cubicBezTo>
                    <a:cubicBezTo>
                      <a:pt x="305" y="132"/>
                      <a:pt x="223" y="186"/>
                      <a:pt x="183" y="273"/>
                    </a:cubicBezTo>
                    <a:lnTo>
                      <a:pt x="169" y="304"/>
                    </a:lnTo>
                    <a:lnTo>
                      <a:pt x="1111" y="304"/>
                    </a:lnTo>
                    <a:lnTo>
                      <a:pt x="1111" y="370"/>
                    </a:lnTo>
                    <a:cubicBezTo>
                      <a:pt x="1111" y="575"/>
                      <a:pt x="945" y="741"/>
                      <a:pt x="741" y="741"/>
                    </a:cubicBezTo>
                    <a:lnTo>
                      <a:pt x="344" y="741"/>
                    </a:lnTo>
                    <a:cubicBezTo>
                      <a:pt x="235" y="741"/>
                      <a:pt x="135" y="692"/>
                      <a:pt x="64" y="608"/>
                    </a:cubicBezTo>
                    <a:cubicBezTo>
                      <a:pt x="111" y="608"/>
                      <a:pt x="732" y="608"/>
                      <a:pt x="732" y="608"/>
                    </a:cubicBezTo>
                    <a:cubicBezTo>
                      <a:pt x="826" y="608"/>
                      <a:pt x="911" y="553"/>
                      <a:pt x="949" y="467"/>
                    </a:cubicBezTo>
                    <a:lnTo>
                      <a:pt x="962" y="436"/>
                    </a:lnTo>
                    <a:cubicBezTo>
                      <a:pt x="962" y="436"/>
                      <a:pt x="43" y="436"/>
                      <a:pt x="22" y="436"/>
                    </a:cubicBezTo>
                    <a:cubicBezTo>
                      <a:pt x="22" y="420"/>
                      <a:pt x="22" y="370"/>
                      <a:pt x="22" y="370"/>
                    </a:cubicBezTo>
                    <a:close/>
                    <a:moveTo>
                      <a:pt x="0" y="370"/>
                    </a:moveTo>
                    <a:lnTo>
                      <a:pt x="0" y="370"/>
                    </a:lnTo>
                    <a:lnTo>
                      <a:pt x="0" y="37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Freeform 112"/>
              <p:cNvSpPr>
                <a:spLocks noEditPoints="1"/>
              </p:cNvSpPr>
              <p:nvPr/>
            </p:nvSpPr>
            <p:spPr bwMode="auto">
              <a:xfrm>
                <a:off x="4645025" y="4722813"/>
                <a:ext cx="52388" cy="30163"/>
              </a:xfrm>
              <a:custGeom>
                <a:avLst/>
                <a:gdLst>
                  <a:gd name="T0" fmla="*/ 50 w 198"/>
                  <a:gd name="T1" fmla="*/ 19 h 114"/>
                  <a:gd name="T2" fmla="*/ 50 w 198"/>
                  <a:gd name="T3" fmla="*/ 111 h 114"/>
                  <a:gd name="T4" fmla="*/ 31 w 198"/>
                  <a:gd name="T5" fmla="*/ 111 h 114"/>
                  <a:gd name="T6" fmla="*/ 31 w 198"/>
                  <a:gd name="T7" fmla="*/ 19 h 114"/>
                  <a:gd name="T8" fmla="*/ 0 w 198"/>
                  <a:gd name="T9" fmla="*/ 19 h 114"/>
                  <a:gd name="T10" fmla="*/ 0 w 198"/>
                  <a:gd name="T11" fmla="*/ 0 h 114"/>
                  <a:gd name="T12" fmla="*/ 81 w 198"/>
                  <a:gd name="T13" fmla="*/ 0 h 114"/>
                  <a:gd name="T14" fmla="*/ 81 w 198"/>
                  <a:gd name="T15" fmla="*/ 19 h 114"/>
                  <a:gd name="T16" fmla="*/ 50 w 198"/>
                  <a:gd name="T17" fmla="*/ 19 h 114"/>
                  <a:gd name="T18" fmla="*/ 180 w 198"/>
                  <a:gd name="T19" fmla="*/ 111 h 114"/>
                  <a:gd name="T20" fmla="*/ 180 w 198"/>
                  <a:gd name="T21" fmla="*/ 52 h 114"/>
                  <a:gd name="T22" fmla="*/ 180 w 198"/>
                  <a:gd name="T23" fmla="*/ 40 h 114"/>
                  <a:gd name="T24" fmla="*/ 176 w 198"/>
                  <a:gd name="T25" fmla="*/ 51 h 114"/>
                  <a:gd name="T26" fmla="*/ 148 w 198"/>
                  <a:gd name="T27" fmla="*/ 114 h 114"/>
                  <a:gd name="T28" fmla="*/ 121 w 198"/>
                  <a:gd name="T29" fmla="*/ 51 h 114"/>
                  <a:gd name="T30" fmla="*/ 117 w 198"/>
                  <a:gd name="T31" fmla="*/ 40 h 114"/>
                  <a:gd name="T32" fmla="*/ 117 w 198"/>
                  <a:gd name="T33" fmla="*/ 52 h 114"/>
                  <a:gd name="T34" fmla="*/ 117 w 198"/>
                  <a:gd name="T35" fmla="*/ 111 h 114"/>
                  <a:gd name="T36" fmla="*/ 99 w 198"/>
                  <a:gd name="T37" fmla="*/ 111 h 114"/>
                  <a:gd name="T38" fmla="*/ 99 w 198"/>
                  <a:gd name="T39" fmla="*/ 0 h 114"/>
                  <a:gd name="T40" fmla="*/ 118 w 198"/>
                  <a:gd name="T41" fmla="*/ 0 h 114"/>
                  <a:gd name="T42" fmla="*/ 143 w 198"/>
                  <a:gd name="T43" fmla="*/ 57 h 114"/>
                  <a:gd name="T44" fmla="*/ 149 w 198"/>
                  <a:gd name="T45" fmla="*/ 73 h 114"/>
                  <a:gd name="T46" fmla="*/ 155 w 198"/>
                  <a:gd name="T47" fmla="*/ 57 h 114"/>
                  <a:gd name="T48" fmla="*/ 179 w 198"/>
                  <a:gd name="T49" fmla="*/ 0 h 114"/>
                  <a:gd name="T50" fmla="*/ 198 w 198"/>
                  <a:gd name="T51" fmla="*/ 0 h 114"/>
                  <a:gd name="T52" fmla="*/ 198 w 198"/>
                  <a:gd name="T53" fmla="*/ 111 h 114"/>
                  <a:gd name="T54" fmla="*/ 180 w 198"/>
                  <a:gd name="T55"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114">
                    <a:moveTo>
                      <a:pt x="50" y="19"/>
                    </a:moveTo>
                    <a:lnTo>
                      <a:pt x="50" y="111"/>
                    </a:lnTo>
                    <a:lnTo>
                      <a:pt x="31" y="111"/>
                    </a:lnTo>
                    <a:lnTo>
                      <a:pt x="31" y="19"/>
                    </a:lnTo>
                    <a:lnTo>
                      <a:pt x="0" y="19"/>
                    </a:lnTo>
                    <a:lnTo>
                      <a:pt x="0" y="0"/>
                    </a:lnTo>
                    <a:lnTo>
                      <a:pt x="81" y="0"/>
                    </a:lnTo>
                    <a:lnTo>
                      <a:pt x="81" y="19"/>
                    </a:lnTo>
                    <a:lnTo>
                      <a:pt x="50" y="19"/>
                    </a:lnTo>
                    <a:close/>
                    <a:moveTo>
                      <a:pt x="180" y="111"/>
                    </a:moveTo>
                    <a:lnTo>
                      <a:pt x="180" y="52"/>
                    </a:lnTo>
                    <a:lnTo>
                      <a:pt x="180" y="40"/>
                    </a:lnTo>
                    <a:cubicBezTo>
                      <a:pt x="179" y="43"/>
                      <a:pt x="177" y="47"/>
                      <a:pt x="176" y="51"/>
                    </a:cubicBezTo>
                    <a:lnTo>
                      <a:pt x="148" y="114"/>
                    </a:lnTo>
                    <a:lnTo>
                      <a:pt x="121" y="51"/>
                    </a:lnTo>
                    <a:cubicBezTo>
                      <a:pt x="120" y="47"/>
                      <a:pt x="118" y="43"/>
                      <a:pt x="117" y="40"/>
                    </a:cubicBezTo>
                    <a:cubicBezTo>
                      <a:pt x="117" y="44"/>
                      <a:pt x="117" y="49"/>
                      <a:pt x="117" y="52"/>
                    </a:cubicBezTo>
                    <a:lnTo>
                      <a:pt x="117" y="111"/>
                    </a:lnTo>
                    <a:lnTo>
                      <a:pt x="99" y="111"/>
                    </a:lnTo>
                    <a:lnTo>
                      <a:pt x="99" y="0"/>
                    </a:lnTo>
                    <a:lnTo>
                      <a:pt x="118" y="0"/>
                    </a:lnTo>
                    <a:lnTo>
                      <a:pt x="143" y="57"/>
                    </a:lnTo>
                    <a:cubicBezTo>
                      <a:pt x="145" y="62"/>
                      <a:pt x="147" y="68"/>
                      <a:pt x="149" y="73"/>
                    </a:cubicBezTo>
                    <a:cubicBezTo>
                      <a:pt x="151" y="68"/>
                      <a:pt x="153" y="62"/>
                      <a:pt x="155" y="57"/>
                    </a:cubicBezTo>
                    <a:lnTo>
                      <a:pt x="179" y="0"/>
                    </a:lnTo>
                    <a:lnTo>
                      <a:pt x="198" y="0"/>
                    </a:lnTo>
                    <a:lnTo>
                      <a:pt x="198" y="111"/>
                    </a:lnTo>
                    <a:lnTo>
                      <a:pt x="180" y="1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529" name="Picture 52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58036" y="1655699"/>
              <a:ext cx="2244626" cy="1312643"/>
            </a:xfrm>
            <a:prstGeom prst="rect">
              <a:avLst/>
            </a:prstGeom>
          </p:spPr>
        </p:pic>
      </p:grpSp>
    </p:spTree>
    <p:extLst>
      <p:ext uri="{BB962C8B-B14F-4D97-AF65-F5344CB8AC3E}">
        <p14:creationId xmlns:p14="http://schemas.microsoft.com/office/powerpoint/2010/main" val="3234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wipe(up)">
                                      <p:cBhvr>
                                        <p:cTn id="7" dur="2000"/>
                                        <p:tgtEl>
                                          <p:spTgt spid="430"/>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428"/>
                                        </p:tgtEl>
                                        <p:attrNameLst>
                                          <p:attrName>style.visibility</p:attrName>
                                        </p:attrNameLst>
                                      </p:cBhvr>
                                      <p:to>
                                        <p:strVal val="visible"/>
                                      </p:to>
                                    </p:set>
                                    <p:animEffect transition="in" filter="wipe(up)">
                                      <p:cBhvr>
                                        <p:cTn id="11" dur="2000"/>
                                        <p:tgtEl>
                                          <p:spTgt spid="428"/>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429"/>
                                        </p:tgtEl>
                                        <p:attrNameLst>
                                          <p:attrName>style.visibility</p:attrName>
                                        </p:attrNameLst>
                                      </p:cBhvr>
                                      <p:to>
                                        <p:strVal val="visible"/>
                                      </p:to>
                                    </p:set>
                                    <p:animEffect transition="in" filter="wipe(up)">
                                      <p:cBhvr>
                                        <p:cTn id="15" dur="2000"/>
                                        <p:tgtEl>
                                          <p:spTgt spid="429"/>
                                        </p:tgtEl>
                                      </p:cBhvr>
                                    </p:animEffect>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491"/>
                                        </p:tgtEl>
                                        <p:attrNameLst>
                                          <p:attrName>style.visibility</p:attrName>
                                        </p:attrNameLst>
                                      </p:cBhvr>
                                      <p:to>
                                        <p:strVal val="visible"/>
                                      </p:to>
                                    </p:set>
                                    <p:animEffect transition="in" filter="wipe(up)">
                                      <p:cBhvr>
                                        <p:cTn id="19" dur="2000"/>
                                        <p:tgtEl>
                                          <p:spTgt spid="491"/>
                                        </p:tgtEl>
                                      </p:cBhvr>
                                    </p:animEffect>
                                  </p:childTnLst>
                                </p:cTn>
                              </p:par>
                            </p:childTnLst>
                          </p:cTn>
                        </p:par>
                        <p:par>
                          <p:cTn id="20" fill="hold">
                            <p:stCondLst>
                              <p:cond delay="8000"/>
                            </p:stCondLst>
                            <p:childTnLst>
                              <p:par>
                                <p:cTn id="21" presetID="22" presetClass="entr" presetSubtype="4" fill="hold" nodeType="afterEffect">
                                  <p:stCondLst>
                                    <p:cond delay="0"/>
                                  </p:stCondLst>
                                  <p:childTnLst>
                                    <p:set>
                                      <p:cBhvr>
                                        <p:cTn id="22" dur="1" fill="hold">
                                          <p:stCondLst>
                                            <p:cond delay="0"/>
                                          </p:stCondLst>
                                        </p:cTn>
                                        <p:tgtEl>
                                          <p:spTgt spid="492"/>
                                        </p:tgtEl>
                                        <p:attrNameLst>
                                          <p:attrName>style.visibility</p:attrName>
                                        </p:attrNameLst>
                                      </p:cBhvr>
                                      <p:to>
                                        <p:strVal val="visible"/>
                                      </p:to>
                                    </p:set>
                                    <p:animEffect transition="in" filter="wipe(down)">
                                      <p:cBhvr>
                                        <p:cTn id="23" dur="2000"/>
                                        <p:tgtEl>
                                          <p:spTgt spid="492"/>
                                        </p:tgtEl>
                                      </p:cBhvr>
                                    </p:animEffect>
                                  </p:childTnLst>
                                </p:cTn>
                              </p:par>
                            </p:childTnLst>
                          </p:cTn>
                        </p:par>
                        <p:par>
                          <p:cTn id="24" fill="hold">
                            <p:stCondLst>
                              <p:cond delay="10000"/>
                            </p:stCondLst>
                            <p:childTnLst>
                              <p:par>
                                <p:cTn id="25" presetID="22" presetClass="entr" presetSubtype="8" fill="hold" nodeType="afterEffect">
                                  <p:stCondLst>
                                    <p:cond delay="0"/>
                                  </p:stCondLst>
                                  <p:childTnLst>
                                    <p:set>
                                      <p:cBhvr>
                                        <p:cTn id="26" dur="1" fill="hold">
                                          <p:stCondLst>
                                            <p:cond delay="0"/>
                                          </p:stCondLst>
                                        </p:cTn>
                                        <p:tgtEl>
                                          <p:spTgt spid="431"/>
                                        </p:tgtEl>
                                        <p:attrNameLst>
                                          <p:attrName>style.visibility</p:attrName>
                                        </p:attrNameLst>
                                      </p:cBhvr>
                                      <p:to>
                                        <p:strVal val="visible"/>
                                      </p:to>
                                    </p:set>
                                    <p:animEffect transition="in" filter="wipe(left)">
                                      <p:cBhvr>
                                        <p:cTn id="27" dur="2000"/>
                                        <p:tgtEl>
                                          <p:spTgt spid="431"/>
                                        </p:tgtEl>
                                      </p:cBhvr>
                                    </p:animEffect>
                                  </p:childTnLst>
                                </p:cTn>
                              </p:par>
                            </p:childTnLst>
                          </p:cTn>
                        </p:par>
                        <p:par>
                          <p:cTn id="28" fill="hold">
                            <p:stCondLst>
                              <p:cond delay="12000"/>
                            </p:stCondLst>
                            <p:childTnLst>
                              <p:par>
                                <p:cTn id="29" presetID="22" presetClass="entr" presetSubtype="2" fill="hold" nodeType="afterEffect">
                                  <p:stCondLst>
                                    <p:cond delay="0"/>
                                  </p:stCondLst>
                                  <p:childTnLst>
                                    <p:set>
                                      <p:cBhvr>
                                        <p:cTn id="30" dur="1" fill="hold">
                                          <p:stCondLst>
                                            <p:cond delay="0"/>
                                          </p:stCondLst>
                                        </p:cTn>
                                        <p:tgtEl>
                                          <p:spTgt spid="432"/>
                                        </p:tgtEl>
                                        <p:attrNameLst>
                                          <p:attrName>style.visibility</p:attrName>
                                        </p:attrNameLst>
                                      </p:cBhvr>
                                      <p:to>
                                        <p:strVal val="visible"/>
                                      </p:to>
                                    </p:set>
                                    <p:animEffect transition="in" filter="wipe(right)">
                                      <p:cBhvr>
                                        <p:cTn id="31" dur="2000"/>
                                        <p:tgtEl>
                                          <p:spTgt spid="432"/>
                                        </p:tgtEl>
                                      </p:cBhvr>
                                    </p:animEffect>
                                  </p:childTnLst>
                                </p:cTn>
                              </p:par>
                            </p:childTnLst>
                          </p:cTn>
                        </p:par>
                        <p:par>
                          <p:cTn id="32" fill="hold">
                            <p:stCondLst>
                              <p:cond delay="14000"/>
                            </p:stCondLst>
                            <p:childTnLst>
                              <p:par>
                                <p:cTn id="33" presetID="22" presetClass="entr" presetSubtype="4" fill="hold" nodeType="afterEffect">
                                  <p:stCondLst>
                                    <p:cond delay="0"/>
                                  </p:stCondLst>
                                  <p:childTnLst>
                                    <p:set>
                                      <p:cBhvr>
                                        <p:cTn id="34" dur="1" fill="hold">
                                          <p:stCondLst>
                                            <p:cond delay="0"/>
                                          </p:stCondLst>
                                        </p:cTn>
                                        <p:tgtEl>
                                          <p:spTgt spid="433"/>
                                        </p:tgtEl>
                                        <p:attrNameLst>
                                          <p:attrName>style.visibility</p:attrName>
                                        </p:attrNameLst>
                                      </p:cBhvr>
                                      <p:to>
                                        <p:strVal val="visible"/>
                                      </p:to>
                                    </p:set>
                                    <p:animEffect transition="in" filter="wipe(down)">
                                      <p:cBhvr>
                                        <p:cTn id="35" dur="2000"/>
                                        <p:tgtEl>
                                          <p:spTgt spid="433"/>
                                        </p:tgtEl>
                                      </p:cBhvr>
                                    </p:animEffect>
                                  </p:childTnLst>
                                </p:cTn>
                              </p:par>
                            </p:childTnLst>
                          </p:cTn>
                        </p:par>
                        <p:par>
                          <p:cTn id="36" fill="hold">
                            <p:stCondLst>
                              <p:cond delay="16000"/>
                            </p:stCondLst>
                            <p:childTnLst>
                              <p:par>
                                <p:cTn id="37" presetID="22" presetClass="entr" presetSubtype="1" fill="hold" nodeType="afterEffect">
                                  <p:stCondLst>
                                    <p:cond delay="0"/>
                                  </p:stCondLst>
                                  <p:childTnLst>
                                    <p:set>
                                      <p:cBhvr>
                                        <p:cTn id="38" dur="1" fill="hold">
                                          <p:stCondLst>
                                            <p:cond delay="0"/>
                                          </p:stCondLst>
                                        </p:cTn>
                                        <p:tgtEl>
                                          <p:spTgt spid="494"/>
                                        </p:tgtEl>
                                        <p:attrNameLst>
                                          <p:attrName>style.visibility</p:attrName>
                                        </p:attrNameLst>
                                      </p:cBhvr>
                                      <p:to>
                                        <p:strVal val="visible"/>
                                      </p:to>
                                    </p:set>
                                    <p:animEffect transition="in" filter="wipe(up)">
                                      <p:cBhvr>
                                        <p:cTn id="39" dur="2000"/>
                                        <p:tgtEl>
                                          <p:spTgt spid="494"/>
                                        </p:tgtEl>
                                      </p:cBhvr>
                                    </p:animEffect>
                                  </p:childTnLst>
                                </p:cTn>
                              </p:par>
                            </p:childTnLst>
                          </p:cTn>
                        </p:par>
                        <p:par>
                          <p:cTn id="40" fill="hold">
                            <p:stCondLst>
                              <p:cond delay="18000"/>
                            </p:stCondLst>
                            <p:childTnLst>
                              <p:par>
                                <p:cTn id="41" presetID="22" presetClass="entr" presetSubtype="4" fill="hold" nodeType="afterEffect">
                                  <p:stCondLst>
                                    <p:cond delay="0"/>
                                  </p:stCondLst>
                                  <p:childTnLst>
                                    <p:set>
                                      <p:cBhvr>
                                        <p:cTn id="42" dur="1" fill="hold">
                                          <p:stCondLst>
                                            <p:cond delay="0"/>
                                          </p:stCondLst>
                                        </p:cTn>
                                        <p:tgtEl>
                                          <p:spTgt spid="495"/>
                                        </p:tgtEl>
                                        <p:attrNameLst>
                                          <p:attrName>style.visibility</p:attrName>
                                        </p:attrNameLst>
                                      </p:cBhvr>
                                      <p:to>
                                        <p:strVal val="visible"/>
                                      </p:to>
                                    </p:set>
                                    <p:animEffect transition="in" filter="wipe(down)">
                                      <p:cBhvr>
                                        <p:cTn id="43" dur="2000"/>
                                        <p:tgtEl>
                                          <p:spTgt spid="495"/>
                                        </p:tgtEl>
                                      </p:cBhvr>
                                    </p:animEffect>
                                  </p:childTnLst>
                                </p:cTn>
                              </p:par>
                            </p:childTnLst>
                          </p:cTn>
                        </p:par>
                        <p:par>
                          <p:cTn id="44" fill="hold">
                            <p:stCondLst>
                              <p:cond delay="20000"/>
                            </p:stCondLst>
                            <p:childTnLst>
                              <p:par>
                                <p:cTn id="45" presetID="22" presetClass="entr" presetSubtype="1" fill="hold" nodeType="afterEffect">
                                  <p:stCondLst>
                                    <p:cond delay="0"/>
                                  </p:stCondLst>
                                  <p:childTnLst>
                                    <p:set>
                                      <p:cBhvr>
                                        <p:cTn id="46" dur="1" fill="hold">
                                          <p:stCondLst>
                                            <p:cond delay="0"/>
                                          </p:stCondLst>
                                        </p:cTn>
                                        <p:tgtEl>
                                          <p:spTgt spid="496"/>
                                        </p:tgtEl>
                                        <p:attrNameLst>
                                          <p:attrName>style.visibility</p:attrName>
                                        </p:attrNameLst>
                                      </p:cBhvr>
                                      <p:to>
                                        <p:strVal val="visible"/>
                                      </p:to>
                                    </p:set>
                                    <p:animEffect transition="in" filter="wipe(up)">
                                      <p:cBhvr>
                                        <p:cTn id="47" dur="2000"/>
                                        <p:tgtEl>
                                          <p:spTgt spid="496"/>
                                        </p:tgtEl>
                                      </p:cBhvr>
                                    </p:animEffect>
                                  </p:childTnLst>
                                </p:cTn>
                              </p:par>
                            </p:childTnLst>
                          </p:cTn>
                        </p:par>
                        <p:par>
                          <p:cTn id="48" fill="hold">
                            <p:stCondLst>
                              <p:cond delay="22000"/>
                            </p:stCondLst>
                            <p:childTnLst>
                              <p:par>
                                <p:cTn id="49" presetID="22" presetClass="entr" presetSubtype="4" fill="hold" nodeType="afterEffect">
                                  <p:stCondLst>
                                    <p:cond delay="0"/>
                                  </p:stCondLst>
                                  <p:childTnLst>
                                    <p:set>
                                      <p:cBhvr>
                                        <p:cTn id="50" dur="1" fill="hold">
                                          <p:stCondLst>
                                            <p:cond delay="0"/>
                                          </p:stCondLst>
                                        </p:cTn>
                                        <p:tgtEl>
                                          <p:spTgt spid="497"/>
                                        </p:tgtEl>
                                        <p:attrNameLst>
                                          <p:attrName>style.visibility</p:attrName>
                                        </p:attrNameLst>
                                      </p:cBhvr>
                                      <p:to>
                                        <p:strVal val="visible"/>
                                      </p:to>
                                    </p:set>
                                    <p:animEffect transition="in" filter="wipe(down)">
                                      <p:cBhvr>
                                        <p:cTn id="51" dur="2000"/>
                                        <p:tgtEl>
                                          <p:spTgt spid="497"/>
                                        </p:tgtEl>
                                      </p:cBhvr>
                                    </p:animEffect>
                                  </p:childTnLst>
                                </p:cTn>
                              </p:par>
                            </p:childTnLst>
                          </p:cTn>
                        </p:par>
                        <p:par>
                          <p:cTn id="52" fill="hold">
                            <p:stCondLst>
                              <p:cond delay="24000"/>
                            </p:stCondLst>
                            <p:childTnLst>
                              <p:par>
                                <p:cTn id="53" presetID="22" presetClass="entr" presetSubtype="1" fill="hold" nodeType="afterEffect">
                                  <p:stCondLst>
                                    <p:cond delay="0"/>
                                  </p:stCondLst>
                                  <p:childTnLst>
                                    <p:set>
                                      <p:cBhvr>
                                        <p:cTn id="54" dur="1" fill="hold">
                                          <p:stCondLst>
                                            <p:cond delay="0"/>
                                          </p:stCondLst>
                                        </p:cTn>
                                        <p:tgtEl>
                                          <p:spTgt spid="498"/>
                                        </p:tgtEl>
                                        <p:attrNameLst>
                                          <p:attrName>style.visibility</p:attrName>
                                        </p:attrNameLst>
                                      </p:cBhvr>
                                      <p:to>
                                        <p:strVal val="visible"/>
                                      </p:to>
                                    </p:set>
                                    <p:animEffect transition="in" filter="wipe(up)">
                                      <p:cBhvr>
                                        <p:cTn id="55" dur="2000"/>
                                        <p:tgtEl>
                                          <p:spTgt spid="498"/>
                                        </p:tgtEl>
                                      </p:cBhvr>
                                    </p:animEffect>
                                  </p:childTnLst>
                                </p:cTn>
                              </p:par>
                            </p:childTnLst>
                          </p:cTn>
                        </p:par>
                        <p:par>
                          <p:cTn id="56" fill="hold">
                            <p:stCondLst>
                              <p:cond delay="26000"/>
                            </p:stCondLst>
                            <p:childTnLst>
                              <p:par>
                                <p:cTn id="57" presetID="22" presetClass="entr" presetSubtype="4" fill="hold" nodeType="afterEffect">
                                  <p:stCondLst>
                                    <p:cond delay="0"/>
                                  </p:stCondLst>
                                  <p:childTnLst>
                                    <p:set>
                                      <p:cBhvr>
                                        <p:cTn id="58" dur="1" fill="hold">
                                          <p:stCondLst>
                                            <p:cond delay="0"/>
                                          </p:stCondLst>
                                        </p:cTn>
                                        <p:tgtEl>
                                          <p:spTgt spid="499"/>
                                        </p:tgtEl>
                                        <p:attrNameLst>
                                          <p:attrName>style.visibility</p:attrName>
                                        </p:attrNameLst>
                                      </p:cBhvr>
                                      <p:to>
                                        <p:strVal val="visible"/>
                                      </p:to>
                                    </p:set>
                                    <p:animEffect transition="in" filter="wipe(down)">
                                      <p:cBhvr>
                                        <p:cTn id="59" dur="2000"/>
                                        <p:tgtEl>
                                          <p:spTgt spid="499"/>
                                        </p:tgtEl>
                                      </p:cBhvr>
                                    </p:animEffect>
                                  </p:childTnLst>
                                </p:cTn>
                              </p:par>
                            </p:childTnLst>
                          </p:cTn>
                        </p:par>
                        <p:par>
                          <p:cTn id="60" fill="hold">
                            <p:stCondLst>
                              <p:cond delay="28000"/>
                            </p:stCondLst>
                            <p:childTnLst>
                              <p:par>
                                <p:cTn id="61" presetID="22" presetClass="entr" presetSubtype="8" fill="hold" nodeType="afterEffect">
                                  <p:stCondLst>
                                    <p:cond delay="0"/>
                                  </p:stCondLst>
                                  <p:childTnLst>
                                    <p:set>
                                      <p:cBhvr>
                                        <p:cTn id="62" dur="1" fill="hold">
                                          <p:stCondLst>
                                            <p:cond delay="0"/>
                                          </p:stCondLst>
                                        </p:cTn>
                                        <p:tgtEl>
                                          <p:spTgt spid="434"/>
                                        </p:tgtEl>
                                        <p:attrNameLst>
                                          <p:attrName>style.visibility</p:attrName>
                                        </p:attrNameLst>
                                      </p:cBhvr>
                                      <p:to>
                                        <p:strVal val="visible"/>
                                      </p:to>
                                    </p:set>
                                    <p:animEffect transition="in" filter="wipe(left)">
                                      <p:cBhvr>
                                        <p:cTn id="63" dur="2000"/>
                                        <p:tgtEl>
                                          <p:spTgt spid="43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1"/>
                                        </p:tgtEl>
                                        <p:attrNameLst>
                                          <p:attrName>style.visibility</p:attrName>
                                        </p:attrNameLst>
                                      </p:cBhvr>
                                      <p:to>
                                        <p:strVal val="visible"/>
                                      </p:to>
                                    </p:set>
                                    <p:animEffect transition="in" filter="wipe(up)">
                                      <p:cBhvr>
                                        <p:cTn id="68" dur="500"/>
                                        <p:tgtEl>
                                          <p:spTgt spid="201"/>
                                        </p:tgtEl>
                                      </p:cBhvr>
                                    </p:animEffect>
                                  </p:childTnLst>
                                </p:cTn>
                              </p:par>
                            </p:childTnLst>
                          </p:cTn>
                        </p:par>
                        <p:par>
                          <p:cTn id="69" fill="hold">
                            <p:stCondLst>
                              <p:cond delay="500"/>
                            </p:stCondLst>
                            <p:childTnLst>
                              <p:par>
                                <p:cTn id="70" presetID="22" presetClass="entr" presetSubtype="1" fill="hold" nodeType="afterEffect">
                                  <p:stCondLst>
                                    <p:cond delay="0"/>
                                  </p:stCondLst>
                                  <p:childTnLst>
                                    <p:set>
                                      <p:cBhvr>
                                        <p:cTn id="71" dur="1" fill="hold">
                                          <p:stCondLst>
                                            <p:cond delay="0"/>
                                          </p:stCondLst>
                                        </p:cTn>
                                        <p:tgtEl>
                                          <p:spTgt spid="200"/>
                                        </p:tgtEl>
                                        <p:attrNameLst>
                                          <p:attrName>style.visibility</p:attrName>
                                        </p:attrNameLst>
                                      </p:cBhvr>
                                      <p:to>
                                        <p:strVal val="visible"/>
                                      </p:to>
                                    </p:set>
                                    <p:animEffect transition="in" filter="wipe(up)">
                                      <p:cBhvr>
                                        <p:cTn id="72" dur="500"/>
                                        <p:tgtEl>
                                          <p:spTgt spid="200"/>
                                        </p:tgtEl>
                                      </p:cBhvr>
                                    </p:animEffect>
                                  </p:childTnLst>
                                </p:cTn>
                              </p:par>
                            </p:childTnLst>
                          </p:cTn>
                        </p:par>
                        <p:par>
                          <p:cTn id="73" fill="hold">
                            <p:stCondLst>
                              <p:cond delay="1000"/>
                            </p:stCondLst>
                            <p:childTnLst>
                              <p:par>
                                <p:cTn id="74" presetID="22" presetClass="entr" presetSubtype="4" fill="hold" nodeType="afterEffect">
                                  <p:stCondLst>
                                    <p:cond delay="0"/>
                                  </p:stCondLst>
                                  <p:childTnLst>
                                    <p:set>
                                      <p:cBhvr>
                                        <p:cTn id="75" dur="1" fill="hold">
                                          <p:stCondLst>
                                            <p:cond delay="0"/>
                                          </p:stCondLst>
                                        </p:cTn>
                                        <p:tgtEl>
                                          <p:spTgt spid="202"/>
                                        </p:tgtEl>
                                        <p:attrNameLst>
                                          <p:attrName>style.visibility</p:attrName>
                                        </p:attrNameLst>
                                      </p:cBhvr>
                                      <p:to>
                                        <p:strVal val="visible"/>
                                      </p:to>
                                    </p:set>
                                    <p:animEffect transition="in" filter="wipe(down)">
                                      <p:cBhvr>
                                        <p:cTn id="76"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Démo – latence fichier (suite)</a:t>
            </a:r>
            <a:endParaRPr lang="fr-FR"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6445" b="60423"/>
          <a:stretch/>
        </p:blipFill>
        <p:spPr bwMode="auto">
          <a:xfrm>
            <a:off x="478462" y="2151315"/>
            <a:ext cx="8123274" cy="2941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903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Solution: Direct (1)</a:t>
            </a:r>
            <a:endParaRPr lang="en-US" dirty="0"/>
          </a:p>
        </p:txBody>
      </p:sp>
      <p:sp>
        <p:nvSpPr>
          <p:cNvPr id="19" name="Content Placeholder 18"/>
          <p:cNvSpPr>
            <a:spLocks noGrp="1"/>
          </p:cNvSpPr>
          <p:nvPr>
            <p:ph idx="1"/>
          </p:nvPr>
        </p:nvSpPr>
        <p:spPr>
          <a:xfrm>
            <a:off x="457200" y="1323742"/>
            <a:ext cx="8229600" cy="949577"/>
          </a:xfrm>
        </p:spPr>
        <p:txBody>
          <a:bodyPr/>
          <a:lstStyle/>
          <a:p>
            <a:r>
              <a:rPr lang="en-US" dirty="0" err="1" smtClean="0"/>
              <a:t>Stockage</a:t>
            </a:r>
            <a:r>
              <a:rPr lang="en-US" dirty="0" smtClean="0"/>
              <a:t> local : carte </a:t>
            </a:r>
            <a:r>
              <a:rPr lang="en-US" dirty="0" err="1" smtClean="0"/>
              <a:t>io</a:t>
            </a:r>
            <a:r>
              <a:rPr lang="en-US" dirty="0" smtClean="0"/>
              <a:t>-drive</a:t>
            </a:r>
          </a:p>
          <a:p>
            <a:endParaRPr lang="en-US" dirty="0" smtClean="0"/>
          </a:p>
        </p:txBody>
      </p:sp>
      <p:sp>
        <p:nvSpPr>
          <p:cNvPr id="10" name="Rounded Rectangle 9"/>
          <p:cNvSpPr/>
          <p:nvPr/>
        </p:nvSpPr>
        <p:spPr>
          <a:xfrm>
            <a:off x="967021" y="1841500"/>
            <a:ext cx="2690579" cy="41021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2297131"/>
            <a:ext cx="20669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ounded Rectangle 36"/>
          <p:cNvSpPr/>
          <p:nvPr/>
        </p:nvSpPr>
        <p:spPr>
          <a:xfrm>
            <a:off x="5335821" y="1828800"/>
            <a:ext cx="2690579" cy="41021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38" name="TextBox 37"/>
          <p:cNvSpPr txBox="1"/>
          <p:nvPr/>
        </p:nvSpPr>
        <p:spPr>
          <a:xfrm>
            <a:off x="5805424" y="1905000"/>
            <a:ext cx="1849559" cy="369332"/>
          </a:xfrm>
          <a:prstGeom prst="rect">
            <a:avLst/>
          </a:prstGeom>
          <a:noFill/>
        </p:spPr>
        <p:txBody>
          <a:bodyPr wrap="square" rtlCol="0">
            <a:spAutoFit/>
          </a:bodyPr>
          <a:lstStyle/>
          <a:p>
            <a:r>
              <a:rPr lang="fr-FR" b="1" dirty="0" smtClean="0">
                <a:solidFill>
                  <a:schemeClr val="accent2">
                    <a:lumMod val="60000"/>
                    <a:lumOff val="40000"/>
                  </a:schemeClr>
                </a:solidFill>
              </a:rPr>
              <a:t>Datacenter 2</a:t>
            </a:r>
            <a:endParaRPr lang="fr-FR" b="1" dirty="0">
              <a:solidFill>
                <a:schemeClr val="accent2">
                  <a:lumMod val="60000"/>
                  <a:lumOff val="4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399" y="2365727"/>
            <a:ext cx="885949" cy="6477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747" y="2532523"/>
            <a:ext cx="885949" cy="6477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624" y="2694006"/>
            <a:ext cx="885949" cy="647790"/>
          </a:xfrm>
          <a:prstGeom prst="rect">
            <a:avLst/>
          </a:prstGeom>
        </p:spPr>
      </p:pic>
      <p:grpSp>
        <p:nvGrpSpPr>
          <p:cNvPr id="3" name="Group 2"/>
          <p:cNvGrpSpPr/>
          <p:nvPr/>
        </p:nvGrpSpPr>
        <p:grpSpPr>
          <a:xfrm>
            <a:off x="5581271" y="2273319"/>
            <a:ext cx="2066925" cy="1571625"/>
            <a:chOff x="1646238" y="2580157"/>
            <a:chExt cx="2066925" cy="1571625"/>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2580157"/>
              <a:ext cx="20669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6499" y="2648753"/>
              <a:ext cx="885949" cy="64779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847" y="2815549"/>
              <a:ext cx="885949" cy="64779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724" y="2977032"/>
              <a:ext cx="885949" cy="647790"/>
            </a:xfrm>
            <a:prstGeom prst="rect">
              <a:avLst/>
            </a:prstGeom>
          </p:spPr>
        </p:pic>
      </p:grpSp>
      <p:sp>
        <p:nvSpPr>
          <p:cNvPr id="4" name="TextBox 3"/>
          <p:cNvSpPr txBox="1"/>
          <p:nvPr/>
        </p:nvSpPr>
        <p:spPr>
          <a:xfrm>
            <a:off x="967021" y="3842902"/>
            <a:ext cx="1439862" cy="646331"/>
          </a:xfrm>
          <a:prstGeom prst="rect">
            <a:avLst/>
          </a:prstGeom>
          <a:noFill/>
        </p:spPr>
        <p:txBody>
          <a:bodyPr wrap="square" rtlCol="0">
            <a:spAutoFit/>
          </a:bodyPr>
          <a:lstStyle/>
          <a:p>
            <a:r>
              <a:rPr lang="fr-FR" dirty="0" smtClean="0">
                <a:solidFill>
                  <a:schemeClr val="accent5"/>
                </a:solidFill>
              </a:rPr>
              <a:t>Réplica</a:t>
            </a:r>
          </a:p>
          <a:p>
            <a:r>
              <a:rPr lang="fr-FR" dirty="0" smtClean="0">
                <a:solidFill>
                  <a:schemeClr val="accent5"/>
                </a:solidFill>
              </a:rPr>
              <a:t>Synchrone</a:t>
            </a:r>
            <a:endParaRPr lang="fr-FR" dirty="0">
              <a:solidFill>
                <a:schemeClr val="accent5"/>
              </a:solidFill>
            </a:endParaRPr>
          </a:p>
        </p:txBody>
      </p:sp>
      <p:sp>
        <p:nvSpPr>
          <p:cNvPr id="30" name="TextBox 29"/>
          <p:cNvSpPr txBox="1"/>
          <p:nvPr/>
        </p:nvSpPr>
        <p:spPr>
          <a:xfrm>
            <a:off x="3875321" y="3082943"/>
            <a:ext cx="1439862" cy="646331"/>
          </a:xfrm>
          <a:prstGeom prst="rect">
            <a:avLst/>
          </a:prstGeom>
          <a:noFill/>
        </p:spPr>
        <p:txBody>
          <a:bodyPr wrap="square" rtlCol="0">
            <a:spAutoFit/>
          </a:bodyPr>
          <a:lstStyle/>
          <a:p>
            <a:r>
              <a:rPr lang="fr-FR" dirty="0" smtClean="0">
                <a:solidFill>
                  <a:schemeClr val="accent5"/>
                </a:solidFill>
              </a:rPr>
              <a:t>Réplica</a:t>
            </a:r>
          </a:p>
          <a:p>
            <a:r>
              <a:rPr lang="fr-FR" dirty="0" smtClean="0">
                <a:solidFill>
                  <a:schemeClr val="accent5"/>
                </a:solidFill>
              </a:rPr>
              <a:t>Asynchrone</a:t>
            </a:r>
            <a:endParaRPr lang="fr-FR" dirty="0">
              <a:solidFill>
                <a:schemeClr val="accent5"/>
              </a:solidFill>
            </a:endParaRPr>
          </a:p>
        </p:txBody>
      </p:sp>
      <p:cxnSp>
        <p:nvCxnSpPr>
          <p:cNvPr id="31" name="Straight Arrow Connector 30"/>
          <p:cNvCxnSpPr>
            <a:endCxn id="16" idx="1"/>
          </p:cNvCxnSpPr>
          <p:nvPr/>
        </p:nvCxnSpPr>
        <p:spPr>
          <a:xfrm>
            <a:off x="3348216" y="2989705"/>
            <a:ext cx="2315541" cy="438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436624" y="1917700"/>
            <a:ext cx="1849559" cy="369332"/>
          </a:xfrm>
          <a:prstGeom prst="rect">
            <a:avLst/>
          </a:prstGeom>
          <a:noFill/>
        </p:spPr>
        <p:txBody>
          <a:bodyPr wrap="square" rtlCol="0">
            <a:spAutoFit/>
          </a:bodyPr>
          <a:lstStyle/>
          <a:p>
            <a:r>
              <a:rPr lang="fr-FR" b="1" dirty="0" smtClean="0">
                <a:solidFill>
                  <a:schemeClr val="accent2">
                    <a:lumMod val="60000"/>
                    <a:lumOff val="40000"/>
                  </a:schemeClr>
                </a:solidFill>
              </a:rPr>
              <a:t>Datacenter 1</a:t>
            </a:r>
            <a:endParaRPr lang="fr-FR" b="1" dirty="0">
              <a:solidFill>
                <a:schemeClr val="accent2">
                  <a:lumMod val="60000"/>
                  <a:lumOff val="40000"/>
                </a:schemeClr>
              </a:solidFill>
            </a:endParaRP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763" y="4461003"/>
            <a:ext cx="2066723" cy="1572904"/>
          </a:xfrm>
          <a:prstGeom prst="rect">
            <a:avLst/>
          </a:prstGeom>
        </p:spPr>
      </p:pic>
      <p:cxnSp>
        <p:nvCxnSpPr>
          <p:cNvPr id="7" name="Straight Arrow Connector 6"/>
          <p:cNvCxnSpPr/>
          <p:nvPr/>
        </p:nvCxnSpPr>
        <p:spPr>
          <a:xfrm>
            <a:off x="2433816" y="3663950"/>
            <a:ext cx="0" cy="9032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30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ircle(in)">
                                      <p:cBhvr>
                                        <p:cTn id="40" dur="1000"/>
                                        <p:tgtEl>
                                          <p:spTgt spid="17"/>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circle(in)">
                                      <p:cBhvr>
                                        <p:cTn id="43" dur="1000"/>
                                        <p:tgtEl>
                                          <p:spTgt spid="38"/>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circle(in)">
                                      <p:cBhvr>
                                        <p:cTn id="46" dur="1000"/>
                                        <p:tgtEl>
                                          <p:spTgt spid="10"/>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circle(in)">
                                      <p:cBhvr>
                                        <p:cTn id="49"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38" grpId="0"/>
      <p:bldP spid="4" grpId="0"/>
      <p:bldP spid="30"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Agenda</a:t>
            </a:r>
            <a:endParaRPr lang="fr-FR" dirty="0"/>
          </a:p>
        </p:txBody>
      </p:sp>
      <p:sp>
        <p:nvSpPr>
          <p:cNvPr id="3" name="Content Placeholder 2"/>
          <p:cNvSpPr>
            <a:spLocks noGrp="1"/>
          </p:cNvSpPr>
          <p:nvPr>
            <p:ph idx="1"/>
          </p:nvPr>
        </p:nvSpPr>
        <p:spPr/>
        <p:txBody>
          <a:bodyPr/>
          <a:lstStyle/>
          <a:p>
            <a:r>
              <a:rPr lang="fr-FR" dirty="0" smtClean="0"/>
              <a:t>Situation actuelle au pays des IO</a:t>
            </a:r>
          </a:p>
          <a:p>
            <a:pPr lvl="1"/>
            <a:r>
              <a:rPr lang="fr-FR" dirty="0" smtClean="0"/>
              <a:t>Anatomie et mathématiques</a:t>
            </a:r>
          </a:p>
          <a:p>
            <a:pPr lvl="1"/>
            <a:r>
              <a:rPr lang="fr-FR" dirty="0" smtClean="0"/>
              <a:t>Les bonnes pratiques</a:t>
            </a:r>
          </a:p>
          <a:p>
            <a:pPr lvl="1"/>
            <a:r>
              <a:rPr lang="fr-FR" dirty="0" smtClean="0"/>
              <a:t>Et malgré tout … de la latence</a:t>
            </a:r>
          </a:p>
          <a:p>
            <a:r>
              <a:rPr lang="fr-FR" dirty="0" smtClean="0"/>
              <a:t>Une solution …</a:t>
            </a:r>
          </a:p>
          <a:p>
            <a:pPr lvl="1"/>
            <a:r>
              <a:rPr lang="fr-FR" dirty="0" smtClean="0"/>
              <a:t>Principes</a:t>
            </a:r>
          </a:p>
          <a:p>
            <a:pPr lvl="1"/>
            <a:r>
              <a:rPr lang="fr-FR" dirty="0" smtClean="0"/>
              <a:t>Architectures proposées</a:t>
            </a:r>
          </a:p>
          <a:p>
            <a:r>
              <a:rPr lang="fr-FR" dirty="0" smtClean="0"/>
              <a:t>Questions / réponse</a:t>
            </a:r>
          </a:p>
          <a:p>
            <a:pPr lvl="1"/>
            <a:endParaRPr lang="fr-FR" dirty="0"/>
          </a:p>
        </p:txBody>
      </p:sp>
    </p:spTree>
    <p:extLst>
      <p:ext uri="{BB962C8B-B14F-4D97-AF65-F5344CB8AC3E}">
        <p14:creationId xmlns:p14="http://schemas.microsoft.com/office/powerpoint/2010/main" val="112506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Solution: Direct (2)</a:t>
            </a:r>
            <a:endParaRPr lang="en-US" dirty="0"/>
          </a:p>
        </p:txBody>
      </p:sp>
      <p:sp>
        <p:nvSpPr>
          <p:cNvPr id="19" name="Content Placeholder 18"/>
          <p:cNvSpPr>
            <a:spLocks noGrp="1"/>
          </p:cNvSpPr>
          <p:nvPr>
            <p:ph idx="1"/>
          </p:nvPr>
        </p:nvSpPr>
        <p:spPr>
          <a:xfrm>
            <a:off x="457200" y="1334375"/>
            <a:ext cx="8229600" cy="4525963"/>
          </a:xfrm>
        </p:spPr>
        <p:txBody>
          <a:bodyPr/>
          <a:lstStyle/>
          <a:p>
            <a:r>
              <a:rPr lang="en-US" dirty="0" smtClean="0"/>
              <a:t>SQL Server 2012 : </a:t>
            </a:r>
            <a:r>
              <a:rPr lang="en-US" dirty="0" err="1" smtClean="0"/>
              <a:t>TempDB</a:t>
            </a:r>
            <a:r>
              <a:rPr lang="en-US" dirty="0" smtClean="0"/>
              <a:t> locale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92" y="1935089"/>
            <a:ext cx="73533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65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Fusion-io Product Portfolio</a:t>
            </a:r>
            <a:endParaRPr lang="en-US" dirty="0"/>
          </a:p>
        </p:txBody>
      </p:sp>
      <p:cxnSp>
        <p:nvCxnSpPr>
          <p:cNvPr id="14" name="Straight Connector 13"/>
          <p:cNvCxnSpPr/>
          <p:nvPr/>
        </p:nvCxnSpPr>
        <p:spPr>
          <a:xfrm flipV="1">
            <a:off x="3082331" y="1129418"/>
            <a:ext cx="0" cy="5214330"/>
          </a:xfrm>
          <a:prstGeom prst="line">
            <a:avLst/>
          </a:prstGeom>
          <a:ln w="3175" cmpd="sng">
            <a:gradFill flip="none" rotWithShape="1">
              <a:gsLst>
                <a:gs pos="52000">
                  <a:schemeClr val="tx2"/>
                </a:gs>
                <a:gs pos="100000">
                  <a:prstClr val="white"/>
                </a:gs>
              </a:gsLst>
              <a:lin ang="51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54024" y="1129417"/>
            <a:ext cx="0" cy="5214329"/>
          </a:xfrm>
          <a:prstGeom prst="line">
            <a:avLst/>
          </a:prstGeom>
          <a:ln w="3175" cmpd="sng">
            <a:gradFill flip="none" rotWithShape="1">
              <a:gsLst>
                <a:gs pos="52000">
                  <a:schemeClr val="tx2"/>
                </a:gs>
                <a:gs pos="100000">
                  <a:prstClr val="white"/>
                </a:gs>
              </a:gsLst>
              <a:lin ang="5100000" scaled="0"/>
              <a:tileRect/>
            </a:gra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10531" y="1129417"/>
            <a:ext cx="2971800" cy="716798"/>
          </a:xfrm>
          <a:prstGeom prst="rect">
            <a:avLst/>
          </a:prstGeom>
          <a:noFill/>
          <a:ln>
            <a:noFill/>
          </a:ln>
        </p:spPr>
        <p:txBody>
          <a:bodyPr wrap="none" rtlCol="0" anchor="ctr">
            <a:noAutofit/>
          </a:bodyPr>
          <a:lstStyle/>
          <a:p>
            <a:pPr algn="ctr"/>
            <a:r>
              <a:rPr lang="en-US" sz="2400" b="1" dirty="0" smtClean="0">
                <a:solidFill>
                  <a:schemeClr val="bg1"/>
                </a:solidFill>
                <a:effectLst>
                  <a:outerShdw blurRad="50800" dist="38100" dir="2700000" algn="tl" rotWithShape="0">
                    <a:srgbClr val="000000">
                      <a:alpha val="43000"/>
                    </a:srgbClr>
                  </a:outerShdw>
                </a:effectLst>
              </a:rPr>
              <a:t>Direct</a:t>
            </a:r>
            <a:endParaRPr lang="en-US" sz="2400" b="1" dirty="0">
              <a:solidFill>
                <a:schemeClr val="bg1"/>
              </a:solidFill>
              <a:effectLst>
                <a:outerShdw blurRad="50800" dist="38100" dir="2700000" algn="tl" rotWithShape="0">
                  <a:srgbClr val="000000">
                    <a:alpha val="43000"/>
                  </a:srgbClr>
                </a:outerShdw>
              </a:effectLst>
            </a:endParaRPr>
          </a:p>
        </p:txBody>
      </p:sp>
      <p:sp>
        <p:nvSpPr>
          <p:cNvPr id="23" name="TextBox 22"/>
          <p:cNvSpPr txBox="1"/>
          <p:nvPr/>
        </p:nvSpPr>
        <p:spPr>
          <a:xfrm>
            <a:off x="3082331" y="1129417"/>
            <a:ext cx="2971800" cy="716798"/>
          </a:xfrm>
          <a:prstGeom prst="rect">
            <a:avLst/>
          </a:prstGeom>
          <a:noFill/>
          <a:ln>
            <a:noFill/>
          </a:ln>
        </p:spPr>
        <p:txBody>
          <a:bodyPr wrap="none" rtlCol="0" anchor="ctr">
            <a:noAutofit/>
          </a:bodyPr>
          <a:lstStyle/>
          <a:p>
            <a:pPr algn="ctr"/>
            <a:r>
              <a:rPr lang="en-US" sz="2400" b="1" dirty="0" err="1" smtClean="0">
                <a:solidFill>
                  <a:schemeClr val="bg1"/>
                </a:solidFill>
                <a:effectLst>
                  <a:outerShdw blurRad="50800" dist="38100" dir="2700000" algn="tl" rotWithShape="0">
                    <a:srgbClr val="000000">
                      <a:alpha val="43000"/>
                    </a:srgbClr>
                  </a:outerShdw>
                </a:effectLst>
              </a:rPr>
              <a:t>Virtualisé</a:t>
            </a:r>
            <a:r>
              <a:rPr lang="en-US" sz="2400" b="1" dirty="0" smtClean="0">
                <a:solidFill>
                  <a:schemeClr val="bg1"/>
                </a:solidFill>
                <a:effectLst>
                  <a:outerShdw blurRad="50800" dist="38100" dir="2700000" algn="tl" rotWithShape="0">
                    <a:srgbClr val="000000">
                      <a:alpha val="43000"/>
                    </a:srgbClr>
                  </a:outerShdw>
                </a:effectLst>
              </a:rPr>
              <a:t> / Cache</a:t>
            </a:r>
            <a:endParaRPr lang="en-US" sz="2400" b="1" dirty="0">
              <a:solidFill>
                <a:schemeClr val="bg1"/>
              </a:solidFill>
              <a:effectLst>
                <a:outerShdw blurRad="50800" dist="38100" dir="2700000" algn="tl" rotWithShape="0">
                  <a:srgbClr val="000000">
                    <a:alpha val="43000"/>
                  </a:srgbClr>
                </a:outerShdw>
              </a:effectLst>
            </a:endParaRPr>
          </a:p>
        </p:txBody>
      </p:sp>
      <p:sp>
        <p:nvSpPr>
          <p:cNvPr id="24" name="TextBox 23"/>
          <p:cNvSpPr txBox="1"/>
          <p:nvPr/>
        </p:nvSpPr>
        <p:spPr>
          <a:xfrm>
            <a:off x="6054024" y="1129417"/>
            <a:ext cx="2971800" cy="716798"/>
          </a:xfrm>
          <a:prstGeom prst="rect">
            <a:avLst/>
          </a:prstGeom>
          <a:noFill/>
          <a:ln>
            <a:noFill/>
          </a:ln>
        </p:spPr>
        <p:txBody>
          <a:bodyPr wrap="none" rtlCol="0" anchor="ctr">
            <a:noAutofit/>
          </a:bodyPr>
          <a:lstStyle/>
          <a:p>
            <a:pPr algn="ctr"/>
            <a:r>
              <a:rPr lang="en-US" sz="2400" b="1" dirty="0" smtClean="0">
                <a:solidFill>
                  <a:schemeClr val="bg1"/>
                </a:solidFill>
                <a:effectLst>
                  <a:outerShdw blurRad="50800" dist="38100" dir="2700000" algn="tl" rotWithShape="0">
                    <a:srgbClr val="000000">
                      <a:alpha val="43000"/>
                    </a:srgbClr>
                  </a:outerShdw>
                </a:effectLst>
              </a:rPr>
              <a:t>Partagé</a:t>
            </a:r>
            <a:endParaRPr lang="en-US" sz="2400" b="1" dirty="0">
              <a:solidFill>
                <a:schemeClr val="bg1"/>
              </a:solidFill>
              <a:effectLst>
                <a:outerShdw blurRad="50800" dist="38100" dir="2700000" algn="tl" rotWithShape="0">
                  <a:srgbClr val="000000">
                    <a:alpha val="43000"/>
                  </a:srgbClr>
                </a:outerShdw>
              </a:effectLst>
            </a:endParaRPr>
          </a:p>
        </p:txBody>
      </p:sp>
      <p:grpSp>
        <p:nvGrpSpPr>
          <p:cNvPr id="74" name="Group 73"/>
          <p:cNvGrpSpPr>
            <a:grpSpLocks noChangeAspect="1"/>
          </p:cNvGrpSpPr>
          <p:nvPr/>
        </p:nvGrpSpPr>
        <p:grpSpPr>
          <a:xfrm>
            <a:off x="3868703" y="5309026"/>
            <a:ext cx="1596036" cy="219456"/>
            <a:chOff x="754063" y="5003800"/>
            <a:chExt cx="1828799" cy="209551"/>
          </a:xfrm>
        </p:grpSpPr>
        <p:sp>
          <p:nvSpPr>
            <p:cNvPr id="75" name="Freeform 164"/>
            <p:cNvSpPr>
              <a:spLocks/>
            </p:cNvSpPr>
            <p:nvPr/>
          </p:nvSpPr>
          <p:spPr bwMode="auto">
            <a:xfrm>
              <a:off x="1065213" y="5016500"/>
              <a:ext cx="239712" cy="196850"/>
            </a:xfrm>
            <a:custGeom>
              <a:avLst/>
              <a:gdLst>
                <a:gd name="T0" fmla="*/ 343 w 888"/>
                <a:gd name="T1" fmla="*/ 154 h 740"/>
                <a:gd name="T2" fmla="*/ 343 w 888"/>
                <a:gd name="T3" fmla="*/ 740 h 740"/>
                <a:gd name="T4" fmla="*/ 497 w 888"/>
                <a:gd name="T5" fmla="*/ 740 h 740"/>
                <a:gd name="T6" fmla="*/ 496 w 888"/>
                <a:gd name="T7" fmla="*/ 155 h 740"/>
                <a:gd name="T8" fmla="*/ 807 w 888"/>
                <a:gd name="T9" fmla="*/ 154 h 740"/>
                <a:gd name="T10" fmla="*/ 888 w 888"/>
                <a:gd name="T11" fmla="*/ 0 h 740"/>
                <a:gd name="T12" fmla="*/ 0 w 888"/>
                <a:gd name="T13" fmla="*/ 0 h 740"/>
                <a:gd name="T14" fmla="*/ 80 w 888"/>
                <a:gd name="T15" fmla="*/ 154 h 740"/>
                <a:gd name="T16" fmla="*/ 343 w 888"/>
                <a:gd name="T17" fmla="*/ 15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740">
                  <a:moveTo>
                    <a:pt x="343" y="154"/>
                  </a:moveTo>
                  <a:lnTo>
                    <a:pt x="343" y="740"/>
                  </a:lnTo>
                  <a:lnTo>
                    <a:pt x="497" y="740"/>
                  </a:lnTo>
                  <a:lnTo>
                    <a:pt x="496" y="155"/>
                  </a:lnTo>
                  <a:lnTo>
                    <a:pt x="807" y="154"/>
                  </a:lnTo>
                  <a:lnTo>
                    <a:pt x="888" y="0"/>
                  </a:lnTo>
                  <a:lnTo>
                    <a:pt x="0" y="0"/>
                  </a:lnTo>
                  <a:lnTo>
                    <a:pt x="80" y="154"/>
                  </a:lnTo>
                  <a:lnTo>
                    <a:pt x="343" y="15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165"/>
            <p:cNvSpPr>
              <a:spLocks/>
            </p:cNvSpPr>
            <p:nvPr/>
          </p:nvSpPr>
          <p:spPr bwMode="auto">
            <a:xfrm>
              <a:off x="1711325" y="5016500"/>
              <a:ext cx="211137" cy="196850"/>
            </a:xfrm>
            <a:custGeom>
              <a:avLst/>
              <a:gdLst>
                <a:gd name="T0" fmla="*/ 133 w 784"/>
                <a:gd name="T1" fmla="*/ 614 h 739"/>
                <a:gd name="T2" fmla="*/ 133 w 784"/>
                <a:gd name="T3" fmla="*/ 0 h 739"/>
                <a:gd name="T4" fmla="*/ 0 w 784"/>
                <a:gd name="T5" fmla="*/ 0 h 739"/>
                <a:gd name="T6" fmla="*/ 0 w 784"/>
                <a:gd name="T7" fmla="*/ 739 h 739"/>
                <a:gd name="T8" fmla="*/ 515 w 784"/>
                <a:gd name="T9" fmla="*/ 739 h 739"/>
                <a:gd name="T10" fmla="*/ 784 w 784"/>
                <a:gd name="T11" fmla="*/ 470 h 739"/>
                <a:gd name="T12" fmla="*/ 515 w 784"/>
                <a:gd name="T13" fmla="*/ 201 h 739"/>
                <a:gd name="T14" fmla="*/ 287 w 784"/>
                <a:gd name="T15" fmla="*/ 201 h 739"/>
                <a:gd name="T16" fmla="*/ 176 w 784"/>
                <a:gd name="T17" fmla="*/ 326 h 739"/>
                <a:gd name="T18" fmla="*/ 501 w 784"/>
                <a:gd name="T19" fmla="*/ 326 h 739"/>
                <a:gd name="T20" fmla="*/ 646 w 784"/>
                <a:gd name="T21" fmla="*/ 470 h 739"/>
                <a:gd name="T22" fmla="*/ 501 w 784"/>
                <a:gd name="T23" fmla="*/ 614 h 739"/>
                <a:gd name="T24" fmla="*/ 133 w 784"/>
                <a:gd name="T25" fmla="*/ 61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4" h="739">
                  <a:moveTo>
                    <a:pt x="133" y="614"/>
                  </a:moveTo>
                  <a:lnTo>
                    <a:pt x="133" y="0"/>
                  </a:lnTo>
                  <a:lnTo>
                    <a:pt x="0" y="0"/>
                  </a:lnTo>
                  <a:lnTo>
                    <a:pt x="0" y="739"/>
                  </a:lnTo>
                  <a:lnTo>
                    <a:pt x="515" y="739"/>
                  </a:lnTo>
                  <a:cubicBezTo>
                    <a:pt x="663" y="739"/>
                    <a:pt x="784" y="619"/>
                    <a:pt x="784" y="470"/>
                  </a:cubicBezTo>
                  <a:cubicBezTo>
                    <a:pt x="784" y="321"/>
                    <a:pt x="663" y="201"/>
                    <a:pt x="515" y="201"/>
                  </a:cubicBezTo>
                  <a:lnTo>
                    <a:pt x="287" y="201"/>
                  </a:lnTo>
                  <a:lnTo>
                    <a:pt x="176" y="326"/>
                  </a:lnTo>
                  <a:lnTo>
                    <a:pt x="501" y="326"/>
                  </a:lnTo>
                  <a:cubicBezTo>
                    <a:pt x="581" y="326"/>
                    <a:pt x="646" y="391"/>
                    <a:pt x="646" y="470"/>
                  </a:cubicBezTo>
                  <a:cubicBezTo>
                    <a:pt x="646" y="549"/>
                    <a:pt x="581" y="614"/>
                    <a:pt x="501" y="614"/>
                  </a:cubicBezTo>
                  <a:lnTo>
                    <a:pt x="133" y="6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66"/>
            <p:cNvSpPr>
              <a:spLocks/>
            </p:cNvSpPr>
            <p:nvPr/>
          </p:nvSpPr>
          <p:spPr bwMode="auto">
            <a:xfrm>
              <a:off x="1509713" y="5070475"/>
              <a:ext cx="173037" cy="142875"/>
            </a:xfrm>
            <a:custGeom>
              <a:avLst/>
              <a:gdLst>
                <a:gd name="T0" fmla="*/ 0 w 637"/>
                <a:gd name="T1" fmla="*/ 266 h 539"/>
                <a:gd name="T2" fmla="*/ 267 w 637"/>
                <a:gd name="T3" fmla="*/ 0 h 539"/>
                <a:gd name="T4" fmla="*/ 637 w 637"/>
                <a:gd name="T5" fmla="*/ 0 h 539"/>
                <a:gd name="T6" fmla="*/ 529 w 637"/>
                <a:gd name="T7" fmla="*/ 121 h 539"/>
                <a:gd name="T8" fmla="*/ 282 w 637"/>
                <a:gd name="T9" fmla="*/ 121 h 539"/>
                <a:gd name="T10" fmla="*/ 134 w 637"/>
                <a:gd name="T11" fmla="*/ 269 h 539"/>
                <a:gd name="T12" fmla="*/ 134 w 637"/>
                <a:gd name="T13" fmla="*/ 539 h 539"/>
                <a:gd name="T14" fmla="*/ 0 w 637"/>
                <a:gd name="T15" fmla="*/ 539 h 539"/>
                <a:gd name="T16" fmla="*/ 0 w 637"/>
                <a:gd name="T17" fmla="*/ 266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7" h="539">
                  <a:moveTo>
                    <a:pt x="0" y="266"/>
                  </a:moveTo>
                  <a:cubicBezTo>
                    <a:pt x="0" y="119"/>
                    <a:pt x="120" y="0"/>
                    <a:pt x="267" y="0"/>
                  </a:cubicBezTo>
                  <a:lnTo>
                    <a:pt x="637" y="0"/>
                  </a:lnTo>
                  <a:cubicBezTo>
                    <a:pt x="624" y="14"/>
                    <a:pt x="532" y="118"/>
                    <a:pt x="529" y="121"/>
                  </a:cubicBezTo>
                  <a:lnTo>
                    <a:pt x="282" y="121"/>
                  </a:lnTo>
                  <a:cubicBezTo>
                    <a:pt x="200" y="121"/>
                    <a:pt x="134" y="188"/>
                    <a:pt x="134" y="269"/>
                  </a:cubicBezTo>
                  <a:lnTo>
                    <a:pt x="134" y="539"/>
                  </a:lnTo>
                  <a:lnTo>
                    <a:pt x="0" y="539"/>
                  </a:lnTo>
                  <a:lnTo>
                    <a:pt x="0" y="26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167"/>
            <p:cNvSpPr>
              <a:spLocks noEditPoints="1"/>
            </p:cNvSpPr>
            <p:nvPr/>
          </p:nvSpPr>
          <p:spPr bwMode="auto">
            <a:xfrm>
              <a:off x="2297113" y="5070475"/>
              <a:ext cx="228600" cy="142875"/>
            </a:xfrm>
            <a:custGeom>
              <a:avLst/>
              <a:gdLst>
                <a:gd name="T0" fmla="*/ 0 w 845"/>
                <a:gd name="T1" fmla="*/ 269 h 538"/>
                <a:gd name="T2" fmla="*/ 270 w 845"/>
                <a:gd name="T3" fmla="*/ 0 h 538"/>
                <a:gd name="T4" fmla="*/ 576 w 845"/>
                <a:gd name="T5" fmla="*/ 0 h 538"/>
                <a:gd name="T6" fmla="*/ 845 w 845"/>
                <a:gd name="T7" fmla="*/ 269 h 538"/>
                <a:gd name="T8" fmla="*/ 840 w 845"/>
                <a:gd name="T9" fmla="*/ 321 h 538"/>
                <a:gd name="T10" fmla="*/ 146 w 845"/>
                <a:gd name="T11" fmla="*/ 321 h 538"/>
                <a:gd name="T12" fmla="*/ 149 w 845"/>
                <a:gd name="T13" fmla="*/ 328 h 538"/>
                <a:gd name="T14" fmla="*/ 283 w 845"/>
                <a:gd name="T15" fmla="*/ 414 h 538"/>
                <a:gd name="T16" fmla="*/ 802 w 845"/>
                <a:gd name="T17" fmla="*/ 414 h 538"/>
                <a:gd name="T18" fmla="*/ 576 w 845"/>
                <a:gd name="T19" fmla="*/ 538 h 538"/>
                <a:gd name="T20" fmla="*/ 270 w 845"/>
                <a:gd name="T21" fmla="*/ 538 h 538"/>
                <a:gd name="T22" fmla="*/ 0 w 845"/>
                <a:gd name="T23" fmla="*/ 269 h 538"/>
                <a:gd name="T24" fmla="*/ 283 w 845"/>
                <a:gd name="T25" fmla="*/ 124 h 538"/>
                <a:gd name="T26" fmla="*/ 150 w 845"/>
                <a:gd name="T27" fmla="*/ 210 h 538"/>
                <a:gd name="T28" fmla="*/ 147 w 845"/>
                <a:gd name="T29" fmla="*/ 217 h 538"/>
                <a:gd name="T30" fmla="*/ 699 w 845"/>
                <a:gd name="T31" fmla="*/ 217 h 538"/>
                <a:gd name="T32" fmla="*/ 696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1"/>
                    <a:pt x="121" y="0"/>
                    <a:pt x="270" y="0"/>
                  </a:cubicBezTo>
                  <a:lnTo>
                    <a:pt x="576" y="0"/>
                  </a:lnTo>
                  <a:cubicBezTo>
                    <a:pt x="725" y="0"/>
                    <a:pt x="845" y="121"/>
                    <a:pt x="845" y="269"/>
                  </a:cubicBezTo>
                  <a:cubicBezTo>
                    <a:pt x="845" y="286"/>
                    <a:pt x="843" y="304"/>
                    <a:pt x="840" y="321"/>
                  </a:cubicBezTo>
                  <a:cubicBezTo>
                    <a:pt x="831" y="321"/>
                    <a:pt x="146" y="321"/>
                    <a:pt x="146" y="321"/>
                  </a:cubicBezTo>
                  <a:lnTo>
                    <a:pt x="149" y="328"/>
                  </a:lnTo>
                  <a:cubicBezTo>
                    <a:pt x="173" y="380"/>
                    <a:pt x="225" y="414"/>
                    <a:pt x="283" y="414"/>
                  </a:cubicBezTo>
                  <a:cubicBezTo>
                    <a:pt x="283" y="414"/>
                    <a:pt x="783" y="414"/>
                    <a:pt x="802" y="414"/>
                  </a:cubicBezTo>
                  <a:cubicBezTo>
                    <a:pt x="752" y="492"/>
                    <a:pt x="669" y="538"/>
                    <a:pt x="576" y="538"/>
                  </a:cubicBezTo>
                  <a:lnTo>
                    <a:pt x="270" y="538"/>
                  </a:lnTo>
                  <a:cubicBezTo>
                    <a:pt x="121" y="538"/>
                    <a:pt x="0" y="418"/>
                    <a:pt x="0" y="269"/>
                  </a:cubicBezTo>
                  <a:close/>
                  <a:moveTo>
                    <a:pt x="283" y="124"/>
                  </a:moveTo>
                  <a:cubicBezTo>
                    <a:pt x="226" y="124"/>
                    <a:pt x="173" y="158"/>
                    <a:pt x="150" y="210"/>
                  </a:cubicBezTo>
                  <a:lnTo>
                    <a:pt x="147" y="217"/>
                  </a:lnTo>
                  <a:lnTo>
                    <a:pt x="699" y="217"/>
                  </a:lnTo>
                  <a:lnTo>
                    <a:pt x="696" y="210"/>
                  </a:lnTo>
                  <a:cubicBezTo>
                    <a:pt x="672" y="158"/>
                    <a:pt x="620" y="124"/>
                    <a:pt x="56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168"/>
            <p:cNvSpPr>
              <a:spLocks/>
            </p:cNvSpPr>
            <p:nvPr/>
          </p:nvSpPr>
          <p:spPr bwMode="auto">
            <a:xfrm>
              <a:off x="1276350" y="5068888"/>
              <a:ext cx="188912" cy="144463"/>
            </a:xfrm>
            <a:custGeom>
              <a:avLst/>
              <a:gdLst>
                <a:gd name="T0" fmla="*/ 134 w 702"/>
                <a:gd name="T1" fmla="*/ 0 h 539"/>
                <a:gd name="T2" fmla="*/ 134 w 702"/>
                <a:gd name="T3" fmla="*/ 268 h 539"/>
                <a:gd name="T4" fmla="*/ 286 w 702"/>
                <a:gd name="T5" fmla="*/ 415 h 539"/>
                <a:gd name="T6" fmla="*/ 568 w 702"/>
                <a:gd name="T7" fmla="*/ 415 h 539"/>
                <a:gd name="T8" fmla="*/ 568 w 702"/>
                <a:gd name="T9" fmla="*/ 0 h 539"/>
                <a:gd name="T10" fmla="*/ 702 w 702"/>
                <a:gd name="T11" fmla="*/ 0 h 539"/>
                <a:gd name="T12" fmla="*/ 702 w 702"/>
                <a:gd name="T13" fmla="*/ 539 h 539"/>
                <a:gd name="T14" fmla="*/ 268 w 702"/>
                <a:gd name="T15" fmla="*/ 539 h 539"/>
                <a:gd name="T16" fmla="*/ 0 w 702"/>
                <a:gd name="T17" fmla="*/ 268 h 539"/>
                <a:gd name="T18" fmla="*/ 0 w 702"/>
                <a:gd name="T19" fmla="*/ 163 h 539"/>
                <a:gd name="T20" fmla="*/ 134 w 702"/>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2" h="539">
                  <a:moveTo>
                    <a:pt x="134" y="0"/>
                  </a:moveTo>
                  <a:lnTo>
                    <a:pt x="134" y="268"/>
                  </a:lnTo>
                  <a:cubicBezTo>
                    <a:pt x="134" y="353"/>
                    <a:pt x="202" y="415"/>
                    <a:pt x="286" y="415"/>
                  </a:cubicBezTo>
                  <a:lnTo>
                    <a:pt x="568" y="415"/>
                  </a:lnTo>
                  <a:lnTo>
                    <a:pt x="568" y="0"/>
                  </a:lnTo>
                  <a:lnTo>
                    <a:pt x="702" y="0"/>
                  </a:lnTo>
                  <a:lnTo>
                    <a:pt x="702" y="539"/>
                  </a:lnTo>
                  <a:lnTo>
                    <a:pt x="268" y="539"/>
                  </a:lnTo>
                  <a:cubicBezTo>
                    <a:pt x="120" y="539"/>
                    <a:pt x="0" y="418"/>
                    <a:pt x="0" y="268"/>
                  </a:cubicBezTo>
                  <a:lnTo>
                    <a:pt x="0" y="163"/>
                  </a:lnTo>
                  <a:lnTo>
                    <a:pt x="1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169"/>
            <p:cNvSpPr>
              <a:spLocks/>
            </p:cNvSpPr>
            <p:nvPr/>
          </p:nvSpPr>
          <p:spPr bwMode="auto">
            <a:xfrm>
              <a:off x="2063750" y="5070475"/>
              <a:ext cx="198437" cy="142875"/>
            </a:xfrm>
            <a:custGeom>
              <a:avLst/>
              <a:gdLst>
                <a:gd name="T0" fmla="*/ 599 w 735"/>
                <a:gd name="T1" fmla="*/ 539 h 539"/>
                <a:gd name="T2" fmla="*/ 599 w 735"/>
                <a:gd name="T3" fmla="*/ 273 h 539"/>
                <a:gd name="T4" fmla="*/ 444 w 735"/>
                <a:gd name="T5" fmla="*/ 125 h 539"/>
                <a:gd name="T6" fmla="*/ 136 w 735"/>
                <a:gd name="T7" fmla="*/ 125 h 539"/>
                <a:gd name="T8" fmla="*/ 136 w 735"/>
                <a:gd name="T9" fmla="*/ 539 h 539"/>
                <a:gd name="T10" fmla="*/ 0 w 735"/>
                <a:gd name="T11" fmla="*/ 539 h 539"/>
                <a:gd name="T12" fmla="*/ 0 w 735"/>
                <a:gd name="T13" fmla="*/ 0 h 539"/>
                <a:gd name="T14" fmla="*/ 463 w 735"/>
                <a:gd name="T15" fmla="*/ 0 h 539"/>
                <a:gd name="T16" fmla="*/ 735 w 735"/>
                <a:gd name="T17" fmla="*/ 273 h 539"/>
                <a:gd name="T18" fmla="*/ 735 w 735"/>
                <a:gd name="T19" fmla="*/ 539 h 539"/>
                <a:gd name="T20" fmla="*/ 599 w 735"/>
                <a:gd name="T2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539">
                  <a:moveTo>
                    <a:pt x="599" y="539"/>
                  </a:moveTo>
                  <a:lnTo>
                    <a:pt x="599" y="273"/>
                  </a:lnTo>
                  <a:cubicBezTo>
                    <a:pt x="599" y="187"/>
                    <a:pt x="529" y="125"/>
                    <a:pt x="444" y="125"/>
                  </a:cubicBezTo>
                  <a:lnTo>
                    <a:pt x="136" y="125"/>
                  </a:lnTo>
                  <a:lnTo>
                    <a:pt x="136" y="539"/>
                  </a:lnTo>
                  <a:lnTo>
                    <a:pt x="0" y="539"/>
                  </a:lnTo>
                  <a:lnTo>
                    <a:pt x="0" y="0"/>
                  </a:lnTo>
                  <a:lnTo>
                    <a:pt x="463" y="0"/>
                  </a:lnTo>
                  <a:cubicBezTo>
                    <a:pt x="613" y="0"/>
                    <a:pt x="735" y="122"/>
                    <a:pt x="735" y="273"/>
                  </a:cubicBezTo>
                  <a:lnTo>
                    <a:pt x="735" y="539"/>
                  </a:lnTo>
                  <a:lnTo>
                    <a:pt x="599" y="5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Oval 170"/>
            <p:cNvSpPr>
              <a:spLocks noChangeArrowheads="1"/>
            </p:cNvSpPr>
            <p:nvPr/>
          </p:nvSpPr>
          <p:spPr bwMode="auto">
            <a:xfrm>
              <a:off x="1974850" y="5003800"/>
              <a:ext cx="33337" cy="3492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71"/>
            <p:cNvSpPr>
              <a:spLocks/>
            </p:cNvSpPr>
            <p:nvPr/>
          </p:nvSpPr>
          <p:spPr bwMode="auto">
            <a:xfrm>
              <a:off x="1949450" y="5070475"/>
              <a:ext cx="66675" cy="142875"/>
            </a:xfrm>
            <a:custGeom>
              <a:avLst/>
              <a:gdLst>
                <a:gd name="T0" fmla="*/ 111 w 245"/>
                <a:gd name="T1" fmla="*/ 133 h 539"/>
                <a:gd name="T2" fmla="*/ 0 w 245"/>
                <a:gd name="T3" fmla="*/ 0 h 539"/>
                <a:gd name="T4" fmla="*/ 245 w 245"/>
                <a:gd name="T5" fmla="*/ 0 h 539"/>
                <a:gd name="T6" fmla="*/ 245 w 245"/>
                <a:gd name="T7" fmla="*/ 539 h 539"/>
                <a:gd name="T8" fmla="*/ 111 w 245"/>
                <a:gd name="T9" fmla="*/ 539 h 539"/>
                <a:gd name="T10" fmla="*/ 111 w 245"/>
                <a:gd name="T11" fmla="*/ 133 h 539"/>
              </a:gdLst>
              <a:ahLst/>
              <a:cxnLst>
                <a:cxn ang="0">
                  <a:pos x="T0" y="T1"/>
                </a:cxn>
                <a:cxn ang="0">
                  <a:pos x="T2" y="T3"/>
                </a:cxn>
                <a:cxn ang="0">
                  <a:pos x="T4" y="T5"/>
                </a:cxn>
                <a:cxn ang="0">
                  <a:pos x="T6" y="T7"/>
                </a:cxn>
                <a:cxn ang="0">
                  <a:pos x="T8" y="T9"/>
                </a:cxn>
                <a:cxn ang="0">
                  <a:pos x="T10" y="T11"/>
                </a:cxn>
              </a:cxnLst>
              <a:rect l="0" t="0" r="r" b="b"/>
              <a:pathLst>
                <a:path w="245" h="539">
                  <a:moveTo>
                    <a:pt x="111" y="133"/>
                  </a:moveTo>
                  <a:cubicBezTo>
                    <a:pt x="111" y="133"/>
                    <a:pt x="12" y="14"/>
                    <a:pt x="0" y="0"/>
                  </a:cubicBezTo>
                  <a:cubicBezTo>
                    <a:pt x="19" y="0"/>
                    <a:pt x="236" y="0"/>
                    <a:pt x="245" y="0"/>
                  </a:cubicBezTo>
                  <a:lnTo>
                    <a:pt x="245"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73"/>
            <p:cNvSpPr>
              <a:spLocks noEditPoints="1"/>
            </p:cNvSpPr>
            <p:nvPr/>
          </p:nvSpPr>
          <p:spPr bwMode="auto">
            <a:xfrm>
              <a:off x="854075" y="5070475"/>
              <a:ext cx="234950" cy="142875"/>
            </a:xfrm>
            <a:custGeom>
              <a:avLst/>
              <a:gdLst>
                <a:gd name="T0" fmla="*/ 0 w 865"/>
                <a:gd name="T1" fmla="*/ 269 h 538"/>
                <a:gd name="T2" fmla="*/ 269 w 865"/>
                <a:gd name="T3" fmla="*/ 0 h 538"/>
                <a:gd name="T4" fmla="*/ 596 w 865"/>
                <a:gd name="T5" fmla="*/ 0 h 538"/>
                <a:gd name="T6" fmla="*/ 865 w 865"/>
                <a:gd name="T7" fmla="*/ 269 h 538"/>
                <a:gd name="T8" fmla="*/ 596 w 865"/>
                <a:gd name="T9" fmla="*/ 538 h 538"/>
                <a:gd name="T10" fmla="*/ 269 w 865"/>
                <a:gd name="T11" fmla="*/ 538 h 538"/>
                <a:gd name="T12" fmla="*/ 0 w 865"/>
                <a:gd name="T13" fmla="*/ 269 h 538"/>
                <a:gd name="T14" fmla="*/ 283 w 865"/>
                <a:gd name="T15" fmla="*/ 124 h 538"/>
                <a:gd name="T16" fmla="*/ 137 w 865"/>
                <a:gd name="T17" fmla="*/ 269 h 538"/>
                <a:gd name="T18" fmla="*/ 283 w 865"/>
                <a:gd name="T19" fmla="*/ 413 h 538"/>
                <a:gd name="T20" fmla="*/ 582 w 865"/>
                <a:gd name="T21" fmla="*/ 413 h 538"/>
                <a:gd name="T22" fmla="*/ 728 w 865"/>
                <a:gd name="T23" fmla="*/ 269 h 538"/>
                <a:gd name="T24" fmla="*/ 582 w 865"/>
                <a:gd name="T25" fmla="*/ 124 h 538"/>
                <a:gd name="T26" fmla="*/ 283 w 865"/>
                <a:gd name="T2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8">
                  <a:moveTo>
                    <a:pt x="0" y="269"/>
                  </a:moveTo>
                  <a:cubicBezTo>
                    <a:pt x="0" y="121"/>
                    <a:pt x="121" y="0"/>
                    <a:pt x="269" y="0"/>
                  </a:cubicBezTo>
                  <a:lnTo>
                    <a:pt x="596" y="0"/>
                  </a:lnTo>
                  <a:cubicBezTo>
                    <a:pt x="744" y="0"/>
                    <a:pt x="865" y="121"/>
                    <a:pt x="865" y="269"/>
                  </a:cubicBezTo>
                  <a:cubicBezTo>
                    <a:pt x="865" y="418"/>
                    <a:pt x="744" y="538"/>
                    <a:pt x="596" y="538"/>
                  </a:cubicBezTo>
                  <a:lnTo>
                    <a:pt x="269" y="538"/>
                  </a:lnTo>
                  <a:cubicBezTo>
                    <a:pt x="121" y="538"/>
                    <a:pt x="0" y="418"/>
                    <a:pt x="0" y="269"/>
                  </a:cubicBezTo>
                  <a:close/>
                  <a:moveTo>
                    <a:pt x="283" y="124"/>
                  </a:moveTo>
                  <a:cubicBezTo>
                    <a:pt x="203" y="124"/>
                    <a:pt x="137" y="189"/>
                    <a:pt x="137" y="269"/>
                  </a:cubicBezTo>
                  <a:cubicBezTo>
                    <a:pt x="137" y="349"/>
                    <a:pt x="203" y="413"/>
                    <a:pt x="283" y="413"/>
                  </a:cubicBezTo>
                  <a:lnTo>
                    <a:pt x="582" y="413"/>
                  </a:lnTo>
                  <a:cubicBezTo>
                    <a:pt x="662" y="413"/>
                    <a:pt x="728" y="349"/>
                    <a:pt x="728" y="269"/>
                  </a:cubicBezTo>
                  <a:cubicBezTo>
                    <a:pt x="728" y="189"/>
                    <a:pt x="662" y="124"/>
                    <a:pt x="58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Oval 174"/>
            <p:cNvSpPr>
              <a:spLocks noChangeArrowheads="1"/>
            </p:cNvSpPr>
            <p:nvPr/>
          </p:nvSpPr>
          <p:spPr bwMode="auto">
            <a:xfrm>
              <a:off x="779463" y="5003800"/>
              <a:ext cx="33337" cy="3492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75"/>
            <p:cNvSpPr>
              <a:spLocks/>
            </p:cNvSpPr>
            <p:nvPr/>
          </p:nvSpPr>
          <p:spPr bwMode="auto">
            <a:xfrm>
              <a:off x="754063" y="5070475"/>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77"/>
            <p:cNvSpPr>
              <a:spLocks noEditPoints="1"/>
            </p:cNvSpPr>
            <p:nvPr/>
          </p:nvSpPr>
          <p:spPr bwMode="auto">
            <a:xfrm>
              <a:off x="2530475" y="5068888"/>
              <a:ext cx="52387" cy="31750"/>
            </a:xfrm>
            <a:custGeom>
              <a:avLst/>
              <a:gdLst>
                <a:gd name="T0" fmla="*/ 50 w 198"/>
                <a:gd name="T1" fmla="*/ 19 h 114"/>
                <a:gd name="T2" fmla="*/ 50 w 198"/>
                <a:gd name="T3" fmla="*/ 111 h 114"/>
                <a:gd name="T4" fmla="*/ 31 w 198"/>
                <a:gd name="T5" fmla="*/ 111 h 114"/>
                <a:gd name="T6" fmla="*/ 31 w 198"/>
                <a:gd name="T7" fmla="*/ 19 h 114"/>
                <a:gd name="T8" fmla="*/ 0 w 198"/>
                <a:gd name="T9" fmla="*/ 19 h 114"/>
                <a:gd name="T10" fmla="*/ 0 w 198"/>
                <a:gd name="T11" fmla="*/ 0 h 114"/>
                <a:gd name="T12" fmla="*/ 81 w 198"/>
                <a:gd name="T13" fmla="*/ 0 h 114"/>
                <a:gd name="T14" fmla="*/ 81 w 198"/>
                <a:gd name="T15" fmla="*/ 19 h 114"/>
                <a:gd name="T16" fmla="*/ 50 w 198"/>
                <a:gd name="T17" fmla="*/ 19 h 114"/>
                <a:gd name="T18" fmla="*/ 180 w 198"/>
                <a:gd name="T19" fmla="*/ 111 h 114"/>
                <a:gd name="T20" fmla="*/ 180 w 198"/>
                <a:gd name="T21" fmla="*/ 52 h 114"/>
                <a:gd name="T22" fmla="*/ 180 w 198"/>
                <a:gd name="T23" fmla="*/ 40 h 114"/>
                <a:gd name="T24" fmla="*/ 176 w 198"/>
                <a:gd name="T25" fmla="*/ 51 h 114"/>
                <a:gd name="T26" fmla="*/ 148 w 198"/>
                <a:gd name="T27" fmla="*/ 114 h 114"/>
                <a:gd name="T28" fmla="*/ 121 w 198"/>
                <a:gd name="T29" fmla="*/ 51 h 114"/>
                <a:gd name="T30" fmla="*/ 117 w 198"/>
                <a:gd name="T31" fmla="*/ 40 h 114"/>
                <a:gd name="T32" fmla="*/ 117 w 198"/>
                <a:gd name="T33" fmla="*/ 52 h 114"/>
                <a:gd name="T34" fmla="*/ 117 w 198"/>
                <a:gd name="T35" fmla="*/ 111 h 114"/>
                <a:gd name="T36" fmla="*/ 99 w 198"/>
                <a:gd name="T37" fmla="*/ 111 h 114"/>
                <a:gd name="T38" fmla="*/ 99 w 198"/>
                <a:gd name="T39" fmla="*/ 0 h 114"/>
                <a:gd name="T40" fmla="*/ 118 w 198"/>
                <a:gd name="T41" fmla="*/ 0 h 114"/>
                <a:gd name="T42" fmla="*/ 143 w 198"/>
                <a:gd name="T43" fmla="*/ 57 h 114"/>
                <a:gd name="T44" fmla="*/ 149 w 198"/>
                <a:gd name="T45" fmla="*/ 73 h 114"/>
                <a:gd name="T46" fmla="*/ 155 w 198"/>
                <a:gd name="T47" fmla="*/ 57 h 114"/>
                <a:gd name="T48" fmla="*/ 179 w 198"/>
                <a:gd name="T49" fmla="*/ 0 h 114"/>
                <a:gd name="T50" fmla="*/ 198 w 198"/>
                <a:gd name="T51" fmla="*/ 0 h 114"/>
                <a:gd name="T52" fmla="*/ 198 w 198"/>
                <a:gd name="T53" fmla="*/ 111 h 114"/>
                <a:gd name="T54" fmla="*/ 180 w 198"/>
                <a:gd name="T55"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114">
                  <a:moveTo>
                    <a:pt x="50" y="19"/>
                  </a:moveTo>
                  <a:lnTo>
                    <a:pt x="50" y="111"/>
                  </a:lnTo>
                  <a:lnTo>
                    <a:pt x="31" y="111"/>
                  </a:lnTo>
                  <a:lnTo>
                    <a:pt x="31" y="19"/>
                  </a:lnTo>
                  <a:lnTo>
                    <a:pt x="0" y="19"/>
                  </a:lnTo>
                  <a:lnTo>
                    <a:pt x="0" y="0"/>
                  </a:lnTo>
                  <a:lnTo>
                    <a:pt x="81" y="0"/>
                  </a:lnTo>
                  <a:lnTo>
                    <a:pt x="81" y="19"/>
                  </a:lnTo>
                  <a:lnTo>
                    <a:pt x="50" y="19"/>
                  </a:lnTo>
                  <a:close/>
                  <a:moveTo>
                    <a:pt x="180" y="111"/>
                  </a:moveTo>
                  <a:lnTo>
                    <a:pt x="180" y="52"/>
                  </a:lnTo>
                  <a:lnTo>
                    <a:pt x="180" y="40"/>
                  </a:lnTo>
                  <a:cubicBezTo>
                    <a:pt x="179" y="43"/>
                    <a:pt x="177" y="47"/>
                    <a:pt x="176" y="51"/>
                  </a:cubicBezTo>
                  <a:lnTo>
                    <a:pt x="148" y="114"/>
                  </a:lnTo>
                  <a:lnTo>
                    <a:pt x="121" y="51"/>
                  </a:lnTo>
                  <a:cubicBezTo>
                    <a:pt x="120" y="47"/>
                    <a:pt x="118" y="43"/>
                    <a:pt x="117" y="40"/>
                  </a:cubicBezTo>
                  <a:cubicBezTo>
                    <a:pt x="117" y="44"/>
                    <a:pt x="117" y="49"/>
                    <a:pt x="117" y="52"/>
                  </a:cubicBezTo>
                  <a:lnTo>
                    <a:pt x="117" y="111"/>
                  </a:lnTo>
                  <a:lnTo>
                    <a:pt x="99" y="111"/>
                  </a:lnTo>
                  <a:lnTo>
                    <a:pt x="99" y="0"/>
                  </a:lnTo>
                  <a:lnTo>
                    <a:pt x="118" y="0"/>
                  </a:lnTo>
                  <a:lnTo>
                    <a:pt x="143" y="57"/>
                  </a:lnTo>
                  <a:cubicBezTo>
                    <a:pt x="145" y="62"/>
                    <a:pt x="147" y="68"/>
                    <a:pt x="149" y="73"/>
                  </a:cubicBezTo>
                  <a:cubicBezTo>
                    <a:pt x="150" y="68"/>
                    <a:pt x="153" y="62"/>
                    <a:pt x="155" y="57"/>
                  </a:cubicBezTo>
                  <a:lnTo>
                    <a:pt x="179" y="0"/>
                  </a:lnTo>
                  <a:lnTo>
                    <a:pt x="198" y="0"/>
                  </a:lnTo>
                  <a:lnTo>
                    <a:pt x="198" y="111"/>
                  </a:lnTo>
                  <a:lnTo>
                    <a:pt x="180" y="1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p:cNvGrpSpPr>
            <a:grpSpLocks noChangeAspect="1"/>
          </p:cNvGrpSpPr>
          <p:nvPr/>
        </p:nvGrpSpPr>
        <p:grpSpPr>
          <a:xfrm>
            <a:off x="729028" y="5611108"/>
            <a:ext cx="1775611" cy="274320"/>
            <a:chOff x="3244850" y="3554413"/>
            <a:chExt cx="2490788" cy="320675"/>
          </a:xfrm>
        </p:grpSpPr>
        <p:sp>
          <p:nvSpPr>
            <p:cNvPr id="88" name="Freeform 2"/>
            <p:cNvSpPr>
              <a:spLocks noChangeArrowheads="1"/>
            </p:cNvSpPr>
            <p:nvPr/>
          </p:nvSpPr>
          <p:spPr bwMode="auto">
            <a:xfrm>
              <a:off x="5684838" y="3636963"/>
              <a:ext cx="50800" cy="52387"/>
            </a:xfrm>
            <a:custGeom>
              <a:avLst/>
              <a:gdLst>
                <a:gd name="T0" fmla="*/ 121 w 143"/>
                <a:gd name="T1" fmla="*/ 122 h 144"/>
                <a:gd name="T2" fmla="*/ 71 w 143"/>
                <a:gd name="T3" fmla="*/ 143 h 144"/>
                <a:gd name="T4" fmla="*/ 20 w 143"/>
                <a:gd name="T5" fmla="*/ 122 h 144"/>
                <a:gd name="T6" fmla="*/ 0 w 143"/>
                <a:gd name="T7" fmla="*/ 71 h 144"/>
                <a:gd name="T8" fmla="*/ 20 w 143"/>
                <a:gd name="T9" fmla="*/ 21 h 144"/>
                <a:gd name="T10" fmla="*/ 71 w 143"/>
                <a:gd name="T11" fmla="*/ 0 h 144"/>
                <a:gd name="T12" fmla="*/ 121 w 143"/>
                <a:gd name="T13" fmla="*/ 21 h 144"/>
                <a:gd name="T14" fmla="*/ 142 w 143"/>
                <a:gd name="T15" fmla="*/ 71 h 144"/>
                <a:gd name="T16" fmla="*/ 121 w 143"/>
                <a:gd name="T17" fmla="*/ 122 h 144"/>
                <a:gd name="T18" fmla="*/ 27 w 143"/>
                <a:gd name="T19" fmla="*/ 28 h 144"/>
                <a:gd name="T20" fmla="*/ 9 w 143"/>
                <a:gd name="T21" fmla="*/ 71 h 144"/>
                <a:gd name="T22" fmla="*/ 27 w 143"/>
                <a:gd name="T23" fmla="*/ 115 h 144"/>
                <a:gd name="T24" fmla="*/ 71 w 143"/>
                <a:gd name="T25" fmla="*/ 133 h 144"/>
                <a:gd name="T26" fmla="*/ 114 w 143"/>
                <a:gd name="T27" fmla="*/ 115 h 144"/>
                <a:gd name="T28" fmla="*/ 132 w 143"/>
                <a:gd name="T29" fmla="*/ 71 h 144"/>
                <a:gd name="T30" fmla="*/ 114 w 143"/>
                <a:gd name="T31" fmla="*/ 28 h 144"/>
                <a:gd name="T32" fmla="*/ 71 w 143"/>
                <a:gd name="T33" fmla="*/ 10 h 144"/>
                <a:gd name="T34" fmla="*/ 27 w 143"/>
                <a:gd name="T35" fmla="*/ 28 h 144"/>
                <a:gd name="T36" fmla="*/ 69 w 143"/>
                <a:gd name="T37" fmla="*/ 32 h 144"/>
                <a:gd name="T38" fmla="*/ 90 w 143"/>
                <a:gd name="T39" fmla="*/ 34 h 144"/>
                <a:gd name="T40" fmla="*/ 103 w 143"/>
                <a:gd name="T41" fmla="*/ 54 h 144"/>
                <a:gd name="T42" fmla="*/ 95 w 143"/>
                <a:gd name="T43" fmla="*/ 70 h 144"/>
                <a:gd name="T44" fmla="*/ 84 w 143"/>
                <a:gd name="T45" fmla="*/ 74 h 144"/>
                <a:gd name="T46" fmla="*/ 97 w 143"/>
                <a:gd name="T47" fmla="*/ 81 h 144"/>
                <a:gd name="T48" fmla="*/ 101 w 143"/>
                <a:gd name="T49" fmla="*/ 93 h 144"/>
                <a:gd name="T50" fmla="*/ 101 w 143"/>
                <a:gd name="T51" fmla="*/ 99 h 144"/>
                <a:gd name="T52" fmla="*/ 102 w 143"/>
                <a:gd name="T53" fmla="*/ 105 h 144"/>
                <a:gd name="T54" fmla="*/ 102 w 143"/>
                <a:gd name="T55" fmla="*/ 109 h 144"/>
                <a:gd name="T56" fmla="*/ 103 w 143"/>
                <a:gd name="T57" fmla="*/ 110 h 144"/>
                <a:gd name="T58" fmla="*/ 90 w 143"/>
                <a:gd name="T59" fmla="*/ 110 h 144"/>
                <a:gd name="T60" fmla="*/ 90 w 143"/>
                <a:gd name="T61" fmla="*/ 109 h 144"/>
                <a:gd name="T62" fmla="*/ 89 w 143"/>
                <a:gd name="T63" fmla="*/ 108 h 144"/>
                <a:gd name="T64" fmla="*/ 89 w 143"/>
                <a:gd name="T65" fmla="*/ 106 h 144"/>
                <a:gd name="T66" fmla="*/ 89 w 143"/>
                <a:gd name="T67" fmla="*/ 100 h 144"/>
                <a:gd name="T68" fmla="*/ 82 w 143"/>
                <a:gd name="T69" fmla="*/ 82 h 144"/>
                <a:gd name="T70" fmla="*/ 66 w 143"/>
                <a:gd name="T71" fmla="*/ 79 h 144"/>
                <a:gd name="T72" fmla="*/ 56 w 143"/>
                <a:gd name="T73" fmla="*/ 79 h 144"/>
                <a:gd name="T74" fmla="*/ 56 w 143"/>
                <a:gd name="T75" fmla="*/ 110 h 144"/>
                <a:gd name="T76" fmla="*/ 42 w 143"/>
                <a:gd name="T77" fmla="*/ 110 h 144"/>
                <a:gd name="T78" fmla="*/ 42 w 143"/>
                <a:gd name="T79" fmla="*/ 32 h 144"/>
                <a:gd name="T80" fmla="*/ 69 w 143"/>
                <a:gd name="T81" fmla="*/ 32 h 144"/>
                <a:gd name="T82" fmla="*/ 84 w 143"/>
                <a:gd name="T83" fmla="*/ 44 h 144"/>
                <a:gd name="T84" fmla="*/ 67 w 143"/>
                <a:gd name="T85" fmla="*/ 41 h 144"/>
                <a:gd name="T86" fmla="*/ 56 w 143"/>
                <a:gd name="T87" fmla="*/ 41 h 144"/>
                <a:gd name="T88" fmla="*/ 56 w 143"/>
                <a:gd name="T89" fmla="*/ 69 h 144"/>
                <a:gd name="T90" fmla="*/ 68 w 143"/>
                <a:gd name="T91" fmla="*/ 69 h 144"/>
                <a:gd name="T92" fmla="*/ 81 w 143"/>
                <a:gd name="T93" fmla="*/ 68 h 144"/>
                <a:gd name="T94" fmla="*/ 89 w 143"/>
                <a:gd name="T95" fmla="*/ 56 h 144"/>
                <a:gd name="T96" fmla="*/ 84 w 143"/>
                <a:gd name="T97" fmla="*/ 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3" h="144">
                  <a:moveTo>
                    <a:pt x="121" y="122"/>
                  </a:moveTo>
                  <a:cubicBezTo>
                    <a:pt x="107" y="136"/>
                    <a:pt x="90" y="143"/>
                    <a:pt x="71" y="143"/>
                  </a:cubicBezTo>
                  <a:cubicBezTo>
                    <a:pt x="51" y="143"/>
                    <a:pt x="34" y="136"/>
                    <a:pt x="20" y="122"/>
                  </a:cubicBezTo>
                  <a:cubicBezTo>
                    <a:pt x="6" y="108"/>
                    <a:pt x="0" y="91"/>
                    <a:pt x="0" y="71"/>
                  </a:cubicBezTo>
                  <a:cubicBezTo>
                    <a:pt x="0" y="51"/>
                    <a:pt x="6" y="35"/>
                    <a:pt x="20" y="21"/>
                  </a:cubicBezTo>
                  <a:cubicBezTo>
                    <a:pt x="34" y="7"/>
                    <a:pt x="51" y="0"/>
                    <a:pt x="71" y="0"/>
                  </a:cubicBezTo>
                  <a:cubicBezTo>
                    <a:pt x="90" y="0"/>
                    <a:pt x="107" y="7"/>
                    <a:pt x="121" y="21"/>
                  </a:cubicBezTo>
                  <a:cubicBezTo>
                    <a:pt x="135" y="35"/>
                    <a:pt x="142" y="51"/>
                    <a:pt x="142" y="71"/>
                  </a:cubicBezTo>
                  <a:cubicBezTo>
                    <a:pt x="142" y="91"/>
                    <a:pt x="135" y="108"/>
                    <a:pt x="121" y="122"/>
                  </a:cubicBezTo>
                  <a:close/>
                  <a:moveTo>
                    <a:pt x="27" y="28"/>
                  </a:moveTo>
                  <a:cubicBezTo>
                    <a:pt x="15" y="40"/>
                    <a:pt x="9" y="54"/>
                    <a:pt x="9" y="71"/>
                  </a:cubicBezTo>
                  <a:cubicBezTo>
                    <a:pt x="9" y="88"/>
                    <a:pt x="15" y="103"/>
                    <a:pt x="27" y="115"/>
                  </a:cubicBezTo>
                  <a:cubicBezTo>
                    <a:pt x="39" y="127"/>
                    <a:pt x="53" y="133"/>
                    <a:pt x="71" y="133"/>
                  </a:cubicBezTo>
                  <a:cubicBezTo>
                    <a:pt x="87" y="133"/>
                    <a:pt x="102" y="127"/>
                    <a:pt x="114" y="115"/>
                  </a:cubicBezTo>
                  <a:cubicBezTo>
                    <a:pt x="126" y="103"/>
                    <a:pt x="132" y="88"/>
                    <a:pt x="132" y="71"/>
                  </a:cubicBezTo>
                  <a:cubicBezTo>
                    <a:pt x="132" y="54"/>
                    <a:pt x="126" y="40"/>
                    <a:pt x="114" y="28"/>
                  </a:cubicBezTo>
                  <a:cubicBezTo>
                    <a:pt x="102" y="16"/>
                    <a:pt x="87" y="10"/>
                    <a:pt x="71" y="10"/>
                  </a:cubicBezTo>
                  <a:cubicBezTo>
                    <a:pt x="54" y="10"/>
                    <a:pt x="39" y="16"/>
                    <a:pt x="27" y="28"/>
                  </a:cubicBezTo>
                  <a:close/>
                  <a:moveTo>
                    <a:pt x="69" y="32"/>
                  </a:moveTo>
                  <a:cubicBezTo>
                    <a:pt x="79" y="32"/>
                    <a:pt x="86" y="33"/>
                    <a:pt x="90" y="34"/>
                  </a:cubicBezTo>
                  <a:cubicBezTo>
                    <a:pt x="99" y="38"/>
                    <a:pt x="103" y="45"/>
                    <a:pt x="103" y="54"/>
                  </a:cubicBezTo>
                  <a:cubicBezTo>
                    <a:pt x="103" y="61"/>
                    <a:pt x="100" y="67"/>
                    <a:pt x="95" y="70"/>
                  </a:cubicBezTo>
                  <a:cubicBezTo>
                    <a:pt x="92" y="72"/>
                    <a:pt x="89" y="73"/>
                    <a:pt x="84" y="74"/>
                  </a:cubicBezTo>
                  <a:cubicBezTo>
                    <a:pt x="90" y="74"/>
                    <a:pt x="94" y="77"/>
                    <a:pt x="97" y="81"/>
                  </a:cubicBezTo>
                  <a:cubicBezTo>
                    <a:pt x="100" y="85"/>
                    <a:pt x="101" y="89"/>
                    <a:pt x="101" y="93"/>
                  </a:cubicBezTo>
                  <a:lnTo>
                    <a:pt x="101" y="99"/>
                  </a:lnTo>
                  <a:cubicBezTo>
                    <a:pt x="101" y="101"/>
                    <a:pt x="101" y="103"/>
                    <a:pt x="102" y="105"/>
                  </a:cubicBezTo>
                  <a:cubicBezTo>
                    <a:pt x="102" y="107"/>
                    <a:pt x="102" y="108"/>
                    <a:pt x="102" y="109"/>
                  </a:cubicBezTo>
                  <a:lnTo>
                    <a:pt x="103" y="110"/>
                  </a:lnTo>
                  <a:lnTo>
                    <a:pt x="90" y="110"/>
                  </a:lnTo>
                  <a:lnTo>
                    <a:pt x="90" y="109"/>
                  </a:lnTo>
                  <a:cubicBezTo>
                    <a:pt x="90" y="109"/>
                    <a:pt x="90" y="109"/>
                    <a:pt x="89" y="108"/>
                  </a:cubicBezTo>
                  <a:lnTo>
                    <a:pt x="89" y="106"/>
                  </a:lnTo>
                  <a:lnTo>
                    <a:pt x="89" y="100"/>
                  </a:lnTo>
                  <a:cubicBezTo>
                    <a:pt x="89" y="91"/>
                    <a:pt x="87" y="85"/>
                    <a:pt x="82" y="82"/>
                  </a:cubicBezTo>
                  <a:cubicBezTo>
                    <a:pt x="79" y="80"/>
                    <a:pt x="74" y="79"/>
                    <a:pt x="66" y="79"/>
                  </a:cubicBezTo>
                  <a:lnTo>
                    <a:pt x="56" y="79"/>
                  </a:lnTo>
                  <a:lnTo>
                    <a:pt x="56" y="110"/>
                  </a:lnTo>
                  <a:lnTo>
                    <a:pt x="42" y="110"/>
                  </a:lnTo>
                  <a:lnTo>
                    <a:pt x="42" y="32"/>
                  </a:lnTo>
                  <a:lnTo>
                    <a:pt x="69" y="32"/>
                  </a:lnTo>
                  <a:close/>
                  <a:moveTo>
                    <a:pt x="84" y="44"/>
                  </a:moveTo>
                  <a:cubicBezTo>
                    <a:pt x="81" y="42"/>
                    <a:pt x="75" y="41"/>
                    <a:pt x="67" y="41"/>
                  </a:cubicBezTo>
                  <a:lnTo>
                    <a:pt x="56" y="41"/>
                  </a:lnTo>
                  <a:lnTo>
                    <a:pt x="56" y="69"/>
                  </a:lnTo>
                  <a:lnTo>
                    <a:pt x="68" y="69"/>
                  </a:lnTo>
                  <a:cubicBezTo>
                    <a:pt x="74" y="69"/>
                    <a:pt x="78" y="69"/>
                    <a:pt x="81" y="68"/>
                  </a:cubicBezTo>
                  <a:cubicBezTo>
                    <a:pt x="87" y="66"/>
                    <a:pt x="89" y="62"/>
                    <a:pt x="89" y="56"/>
                  </a:cubicBezTo>
                  <a:cubicBezTo>
                    <a:pt x="89" y="50"/>
                    <a:pt x="87" y="46"/>
                    <a:pt x="84" y="4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9" name="Freeform 3"/>
            <p:cNvSpPr>
              <a:spLocks noChangeArrowheads="1"/>
            </p:cNvSpPr>
            <p:nvPr/>
          </p:nvSpPr>
          <p:spPr bwMode="auto">
            <a:xfrm>
              <a:off x="5189538" y="3638550"/>
              <a:ext cx="207962" cy="182563"/>
            </a:xfrm>
            <a:custGeom>
              <a:avLst/>
              <a:gdLst>
                <a:gd name="T0" fmla="*/ 0 w 579"/>
                <a:gd name="T1" fmla="*/ 253 h 505"/>
                <a:gd name="T2" fmla="*/ 266 w 579"/>
                <a:gd name="T3" fmla="*/ 0 h 505"/>
                <a:gd name="T4" fmla="*/ 578 w 579"/>
                <a:gd name="T5" fmla="*/ 0 h 505"/>
                <a:gd name="T6" fmla="*/ 470 w 579"/>
                <a:gd name="T7" fmla="*/ 115 h 505"/>
                <a:gd name="T8" fmla="*/ 281 w 579"/>
                <a:gd name="T9" fmla="*/ 115 h 505"/>
                <a:gd name="T10" fmla="*/ 133 w 579"/>
                <a:gd name="T11" fmla="*/ 255 h 505"/>
                <a:gd name="T12" fmla="*/ 133 w 579"/>
                <a:gd name="T13" fmla="*/ 504 h 505"/>
                <a:gd name="T14" fmla="*/ 0 w 579"/>
                <a:gd name="T15" fmla="*/ 504 h 505"/>
                <a:gd name="T16" fmla="*/ 0 w 579"/>
                <a:gd name="T17" fmla="*/ 25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9" h="505">
                  <a:moveTo>
                    <a:pt x="0" y="253"/>
                  </a:moveTo>
                  <a:cubicBezTo>
                    <a:pt x="0" y="113"/>
                    <a:pt x="119" y="0"/>
                    <a:pt x="266" y="0"/>
                  </a:cubicBezTo>
                  <a:cubicBezTo>
                    <a:pt x="266" y="0"/>
                    <a:pt x="558" y="0"/>
                    <a:pt x="578" y="0"/>
                  </a:cubicBezTo>
                  <a:cubicBezTo>
                    <a:pt x="565" y="13"/>
                    <a:pt x="473" y="112"/>
                    <a:pt x="470" y="115"/>
                  </a:cubicBezTo>
                  <a:cubicBezTo>
                    <a:pt x="466" y="115"/>
                    <a:pt x="281" y="115"/>
                    <a:pt x="281" y="115"/>
                  </a:cubicBezTo>
                  <a:cubicBezTo>
                    <a:pt x="199" y="115"/>
                    <a:pt x="133" y="178"/>
                    <a:pt x="133" y="255"/>
                  </a:cubicBezTo>
                  <a:cubicBezTo>
                    <a:pt x="133" y="255"/>
                    <a:pt x="133" y="495"/>
                    <a:pt x="133" y="504"/>
                  </a:cubicBezTo>
                  <a:cubicBezTo>
                    <a:pt x="124" y="504"/>
                    <a:pt x="8" y="504"/>
                    <a:pt x="0" y="504"/>
                  </a:cubicBezTo>
                  <a:cubicBezTo>
                    <a:pt x="0" y="495"/>
                    <a:pt x="0" y="253"/>
                    <a:pt x="0" y="25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0" name="Freeform 4"/>
            <p:cNvSpPr>
              <a:spLocks noChangeArrowheads="1"/>
            </p:cNvSpPr>
            <p:nvPr/>
          </p:nvSpPr>
          <p:spPr bwMode="auto">
            <a:xfrm>
              <a:off x="4432300" y="3636963"/>
              <a:ext cx="379413" cy="182562"/>
            </a:xfrm>
            <a:custGeom>
              <a:avLst/>
              <a:gdLst>
                <a:gd name="T0" fmla="*/ 533 w 1053"/>
                <a:gd name="T1" fmla="*/ 82 h 508"/>
                <a:gd name="T2" fmla="*/ 733 w 1053"/>
                <a:gd name="T3" fmla="*/ 0 h 508"/>
                <a:gd name="T4" fmla="*/ 780 w 1053"/>
                <a:gd name="T5" fmla="*/ 0 h 508"/>
                <a:gd name="T6" fmla="*/ 1052 w 1053"/>
                <a:gd name="T7" fmla="*/ 254 h 508"/>
                <a:gd name="T8" fmla="*/ 1052 w 1053"/>
                <a:gd name="T9" fmla="*/ 507 h 508"/>
                <a:gd name="T10" fmla="*/ 923 w 1053"/>
                <a:gd name="T11" fmla="*/ 507 h 508"/>
                <a:gd name="T12" fmla="*/ 923 w 1053"/>
                <a:gd name="T13" fmla="*/ 257 h 508"/>
                <a:gd name="T14" fmla="*/ 764 w 1053"/>
                <a:gd name="T15" fmla="*/ 109 h 508"/>
                <a:gd name="T16" fmla="*/ 749 w 1053"/>
                <a:gd name="T17" fmla="*/ 109 h 508"/>
                <a:gd name="T18" fmla="*/ 590 w 1053"/>
                <a:gd name="T19" fmla="*/ 257 h 508"/>
                <a:gd name="T20" fmla="*/ 590 w 1053"/>
                <a:gd name="T21" fmla="*/ 507 h 508"/>
                <a:gd name="T22" fmla="*/ 462 w 1053"/>
                <a:gd name="T23" fmla="*/ 507 h 508"/>
                <a:gd name="T24" fmla="*/ 462 w 1053"/>
                <a:gd name="T25" fmla="*/ 257 h 508"/>
                <a:gd name="T26" fmla="*/ 303 w 1053"/>
                <a:gd name="T27" fmla="*/ 109 h 508"/>
                <a:gd name="T28" fmla="*/ 288 w 1053"/>
                <a:gd name="T29" fmla="*/ 109 h 508"/>
                <a:gd name="T30" fmla="*/ 129 w 1053"/>
                <a:gd name="T31" fmla="*/ 257 h 508"/>
                <a:gd name="T32" fmla="*/ 129 w 1053"/>
                <a:gd name="T33" fmla="*/ 507 h 508"/>
                <a:gd name="T34" fmla="*/ 0 w 1053"/>
                <a:gd name="T35" fmla="*/ 507 h 508"/>
                <a:gd name="T36" fmla="*/ 0 w 1053"/>
                <a:gd name="T37" fmla="*/ 254 h 508"/>
                <a:gd name="T38" fmla="*/ 272 w 1053"/>
                <a:gd name="T39" fmla="*/ 0 h 508"/>
                <a:gd name="T40" fmla="*/ 319 w 1053"/>
                <a:gd name="T41" fmla="*/ 0 h 508"/>
                <a:gd name="T42" fmla="*/ 518 w 1053"/>
                <a:gd name="T43" fmla="*/ 82 h 508"/>
                <a:gd name="T44" fmla="*/ 526 w 1053"/>
                <a:gd name="T45" fmla="*/ 90 h 508"/>
                <a:gd name="T46" fmla="*/ 533 w 1053"/>
                <a:gd name="T47"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3" h="508">
                  <a:moveTo>
                    <a:pt x="533" y="82"/>
                  </a:moveTo>
                  <a:cubicBezTo>
                    <a:pt x="585" y="29"/>
                    <a:pt x="656" y="0"/>
                    <a:pt x="733" y="0"/>
                  </a:cubicBezTo>
                  <a:lnTo>
                    <a:pt x="780" y="0"/>
                  </a:lnTo>
                  <a:cubicBezTo>
                    <a:pt x="930" y="0"/>
                    <a:pt x="1052" y="114"/>
                    <a:pt x="1052" y="254"/>
                  </a:cubicBezTo>
                  <a:lnTo>
                    <a:pt x="1052" y="507"/>
                  </a:lnTo>
                  <a:lnTo>
                    <a:pt x="923" y="507"/>
                  </a:lnTo>
                  <a:lnTo>
                    <a:pt x="923" y="257"/>
                  </a:lnTo>
                  <a:cubicBezTo>
                    <a:pt x="923" y="175"/>
                    <a:pt x="852" y="109"/>
                    <a:pt x="764" y="109"/>
                  </a:cubicBezTo>
                  <a:lnTo>
                    <a:pt x="749" y="109"/>
                  </a:lnTo>
                  <a:cubicBezTo>
                    <a:pt x="661" y="109"/>
                    <a:pt x="590" y="175"/>
                    <a:pt x="590" y="257"/>
                  </a:cubicBezTo>
                  <a:lnTo>
                    <a:pt x="590" y="507"/>
                  </a:lnTo>
                  <a:lnTo>
                    <a:pt x="462" y="507"/>
                  </a:lnTo>
                  <a:lnTo>
                    <a:pt x="462" y="257"/>
                  </a:lnTo>
                  <a:cubicBezTo>
                    <a:pt x="462" y="175"/>
                    <a:pt x="390" y="109"/>
                    <a:pt x="303" y="109"/>
                  </a:cubicBezTo>
                  <a:lnTo>
                    <a:pt x="288" y="109"/>
                  </a:lnTo>
                  <a:cubicBezTo>
                    <a:pt x="200" y="109"/>
                    <a:pt x="129" y="175"/>
                    <a:pt x="129" y="257"/>
                  </a:cubicBezTo>
                  <a:lnTo>
                    <a:pt x="129" y="507"/>
                  </a:lnTo>
                  <a:lnTo>
                    <a:pt x="0" y="507"/>
                  </a:lnTo>
                  <a:lnTo>
                    <a:pt x="0" y="254"/>
                  </a:lnTo>
                  <a:cubicBezTo>
                    <a:pt x="0" y="114"/>
                    <a:pt x="122" y="0"/>
                    <a:pt x="272" y="0"/>
                  </a:cubicBezTo>
                  <a:lnTo>
                    <a:pt x="319" y="0"/>
                  </a:lnTo>
                  <a:cubicBezTo>
                    <a:pt x="395" y="0"/>
                    <a:pt x="466" y="29"/>
                    <a:pt x="518" y="82"/>
                  </a:cubicBezTo>
                  <a:lnTo>
                    <a:pt x="526" y="90"/>
                  </a:lnTo>
                  <a:lnTo>
                    <a:pt x="533" y="8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1" name="Freeform 5"/>
            <p:cNvSpPr>
              <a:spLocks noChangeArrowheads="1"/>
            </p:cNvSpPr>
            <p:nvPr/>
          </p:nvSpPr>
          <p:spPr bwMode="auto">
            <a:xfrm>
              <a:off x="5413375" y="3636963"/>
              <a:ext cx="258763" cy="238125"/>
            </a:xfrm>
            <a:custGeom>
              <a:avLst/>
              <a:gdLst>
                <a:gd name="T0" fmla="*/ 719 w 720"/>
                <a:gd name="T1" fmla="*/ 0 h 663"/>
                <a:gd name="T2" fmla="*/ 719 w 720"/>
                <a:gd name="T3" fmla="*/ 398 h 663"/>
                <a:gd name="T4" fmla="*/ 436 w 720"/>
                <a:gd name="T5" fmla="*/ 662 h 663"/>
                <a:gd name="T6" fmla="*/ 48 w 720"/>
                <a:gd name="T7" fmla="*/ 662 h 663"/>
                <a:gd name="T8" fmla="*/ 155 w 720"/>
                <a:gd name="T9" fmla="*/ 549 h 663"/>
                <a:gd name="T10" fmla="*/ 420 w 720"/>
                <a:gd name="T11" fmla="*/ 549 h 663"/>
                <a:gd name="T12" fmla="*/ 575 w 720"/>
                <a:gd name="T13" fmla="*/ 449 h 663"/>
                <a:gd name="T14" fmla="*/ 580 w 720"/>
                <a:gd name="T15" fmla="*/ 436 h 663"/>
                <a:gd name="T16" fmla="*/ 283 w 720"/>
                <a:gd name="T17" fmla="*/ 436 h 663"/>
                <a:gd name="T18" fmla="*/ 0 w 720"/>
                <a:gd name="T19" fmla="*/ 172 h 663"/>
                <a:gd name="T20" fmla="*/ 0 w 720"/>
                <a:gd name="T21" fmla="*/ 0 h 663"/>
                <a:gd name="T22" fmla="*/ 134 w 720"/>
                <a:gd name="T23" fmla="*/ 0 h 663"/>
                <a:gd name="T24" fmla="*/ 134 w 720"/>
                <a:gd name="T25" fmla="*/ 169 h 663"/>
                <a:gd name="T26" fmla="*/ 299 w 720"/>
                <a:gd name="T27" fmla="*/ 323 h 663"/>
                <a:gd name="T28" fmla="*/ 585 w 720"/>
                <a:gd name="T29" fmla="*/ 323 h 663"/>
                <a:gd name="T30" fmla="*/ 585 w 720"/>
                <a:gd name="T31" fmla="*/ 0 h 663"/>
                <a:gd name="T32" fmla="*/ 719 w 720"/>
                <a:gd name="T3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663">
                  <a:moveTo>
                    <a:pt x="719" y="0"/>
                  </a:moveTo>
                  <a:lnTo>
                    <a:pt x="719" y="398"/>
                  </a:lnTo>
                  <a:cubicBezTo>
                    <a:pt x="719" y="543"/>
                    <a:pt x="592" y="662"/>
                    <a:pt x="436" y="662"/>
                  </a:cubicBezTo>
                  <a:lnTo>
                    <a:pt x="48" y="662"/>
                  </a:lnTo>
                  <a:cubicBezTo>
                    <a:pt x="71" y="638"/>
                    <a:pt x="150" y="554"/>
                    <a:pt x="155" y="549"/>
                  </a:cubicBezTo>
                  <a:lnTo>
                    <a:pt x="420" y="549"/>
                  </a:lnTo>
                  <a:cubicBezTo>
                    <a:pt x="489" y="549"/>
                    <a:pt x="550" y="510"/>
                    <a:pt x="575" y="449"/>
                  </a:cubicBezTo>
                  <a:lnTo>
                    <a:pt x="580" y="436"/>
                  </a:lnTo>
                  <a:lnTo>
                    <a:pt x="283" y="436"/>
                  </a:lnTo>
                  <a:cubicBezTo>
                    <a:pt x="127" y="436"/>
                    <a:pt x="0" y="318"/>
                    <a:pt x="0" y="172"/>
                  </a:cubicBezTo>
                  <a:lnTo>
                    <a:pt x="0" y="0"/>
                  </a:lnTo>
                  <a:lnTo>
                    <a:pt x="134" y="0"/>
                  </a:lnTo>
                  <a:lnTo>
                    <a:pt x="134" y="169"/>
                  </a:lnTo>
                  <a:cubicBezTo>
                    <a:pt x="134" y="254"/>
                    <a:pt x="208" y="323"/>
                    <a:pt x="299" y="323"/>
                  </a:cubicBezTo>
                  <a:lnTo>
                    <a:pt x="585" y="323"/>
                  </a:lnTo>
                  <a:lnTo>
                    <a:pt x="585" y="0"/>
                  </a:lnTo>
                  <a:lnTo>
                    <a:pt x="719"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2" name="Freeform 6"/>
            <p:cNvSpPr>
              <a:spLocks noChangeArrowheads="1"/>
            </p:cNvSpPr>
            <p:nvPr/>
          </p:nvSpPr>
          <p:spPr bwMode="auto">
            <a:xfrm>
              <a:off x="3370263" y="3638550"/>
              <a:ext cx="292100" cy="182563"/>
            </a:xfrm>
            <a:custGeom>
              <a:avLst/>
              <a:gdLst>
                <a:gd name="T0" fmla="*/ 0 w 812"/>
                <a:gd name="T1" fmla="*/ 252 h 505"/>
                <a:gd name="T2" fmla="*/ 252 w 812"/>
                <a:gd name="T3" fmla="*/ 0 h 505"/>
                <a:gd name="T4" fmla="*/ 558 w 812"/>
                <a:gd name="T5" fmla="*/ 0 h 505"/>
                <a:gd name="T6" fmla="*/ 811 w 812"/>
                <a:gd name="T7" fmla="*/ 252 h 505"/>
                <a:gd name="T8" fmla="*/ 558 w 812"/>
                <a:gd name="T9" fmla="*/ 504 h 505"/>
                <a:gd name="T10" fmla="*/ 252 w 812"/>
                <a:gd name="T11" fmla="*/ 504 h 505"/>
                <a:gd name="T12" fmla="*/ 0 w 812"/>
                <a:gd name="T13" fmla="*/ 252 h 505"/>
                <a:gd name="T14" fmla="*/ 265 w 812"/>
                <a:gd name="T15" fmla="*/ 116 h 505"/>
                <a:gd name="T16" fmla="*/ 128 w 812"/>
                <a:gd name="T17" fmla="*/ 252 h 505"/>
                <a:gd name="T18" fmla="*/ 265 w 812"/>
                <a:gd name="T19" fmla="*/ 388 h 505"/>
                <a:gd name="T20" fmla="*/ 545 w 812"/>
                <a:gd name="T21" fmla="*/ 388 h 505"/>
                <a:gd name="T22" fmla="*/ 682 w 812"/>
                <a:gd name="T23" fmla="*/ 252 h 505"/>
                <a:gd name="T24" fmla="*/ 545 w 812"/>
                <a:gd name="T25" fmla="*/ 116 h 505"/>
                <a:gd name="T26" fmla="*/ 265 w 812"/>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5">
                  <a:moveTo>
                    <a:pt x="0" y="252"/>
                  </a:moveTo>
                  <a:cubicBezTo>
                    <a:pt x="0" y="113"/>
                    <a:pt x="113" y="0"/>
                    <a:pt x="252" y="0"/>
                  </a:cubicBezTo>
                  <a:lnTo>
                    <a:pt x="558" y="0"/>
                  </a:lnTo>
                  <a:cubicBezTo>
                    <a:pt x="697" y="0"/>
                    <a:pt x="811" y="113"/>
                    <a:pt x="811" y="252"/>
                  </a:cubicBezTo>
                  <a:cubicBezTo>
                    <a:pt x="811" y="391"/>
                    <a:pt x="697" y="504"/>
                    <a:pt x="558" y="504"/>
                  </a:cubicBezTo>
                  <a:lnTo>
                    <a:pt x="252" y="504"/>
                  </a:lnTo>
                  <a:cubicBezTo>
                    <a:pt x="113" y="504"/>
                    <a:pt x="0" y="391"/>
                    <a:pt x="0" y="252"/>
                  </a:cubicBezTo>
                  <a:close/>
                  <a:moveTo>
                    <a:pt x="265" y="116"/>
                  </a:moveTo>
                  <a:cubicBezTo>
                    <a:pt x="189" y="116"/>
                    <a:pt x="128" y="177"/>
                    <a:pt x="128" y="252"/>
                  </a:cubicBezTo>
                  <a:cubicBezTo>
                    <a:pt x="128" y="327"/>
                    <a:pt x="189" y="388"/>
                    <a:pt x="265" y="388"/>
                  </a:cubicBezTo>
                  <a:lnTo>
                    <a:pt x="545" y="388"/>
                  </a:lnTo>
                  <a:cubicBezTo>
                    <a:pt x="621" y="388"/>
                    <a:pt x="682" y="327"/>
                    <a:pt x="682" y="252"/>
                  </a:cubicBezTo>
                  <a:cubicBezTo>
                    <a:pt x="682" y="177"/>
                    <a:pt x="621"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3" name="Freeform 7"/>
            <p:cNvSpPr>
              <a:spLocks noChangeArrowheads="1"/>
            </p:cNvSpPr>
            <p:nvPr/>
          </p:nvSpPr>
          <p:spPr bwMode="auto">
            <a:xfrm>
              <a:off x="4852988" y="3638550"/>
              <a:ext cx="292100" cy="182563"/>
            </a:xfrm>
            <a:custGeom>
              <a:avLst/>
              <a:gdLst>
                <a:gd name="T0" fmla="*/ 0 w 811"/>
                <a:gd name="T1" fmla="*/ 252 h 505"/>
                <a:gd name="T2" fmla="*/ 252 w 811"/>
                <a:gd name="T3" fmla="*/ 0 h 505"/>
                <a:gd name="T4" fmla="*/ 558 w 811"/>
                <a:gd name="T5" fmla="*/ 0 h 505"/>
                <a:gd name="T6" fmla="*/ 810 w 811"/>
                <a:gd name="T7" fmla="*/ 252 h 505"/>
                <a:gd name="T8" fmla="*/ 558 w 811"/>
                <a:gd name="T9" fmla="*/ 504 h 505"/>
                <a:gd name="T10" fmla="*/ 252 w 811"/>
                <a:gd name="T11" fmla="*/ 504 h 505"/>
                <a:gd name="T12" fmla="*/ 0 w 811"/>
                <a:gd name="T13" fmla="*/ 252 h 505"/>
                <a:gd name="T14" fmla="*/ 265 w 811"/>
                <a:gd name="T15" fmla="*/ 116 h 505"/>
                <a:gd name="T16" fmla="*/ 128 w 811"/>
                <a:gd name="T17" fmla="*/ 252 h 505"/>
                <a:gd name="T18" fmla="*/ 265 w 811"/>
                <a:gd name="T19" fmla="*/ 388 h 505"/>
                <a:gd name="T20" fmla="*/ 545 w 811"/>
                <a:gd name="T21" fmla="*/ 388 h 505"/>
                <a:gd name="T22" fmla="*/ 681 w 811"/>
                <a:gd name="T23" fmla="*/ 252 h 505"/>
                <a:gd name="T24" fmla="*/ 545 w 811"/>
                <a:gd name="T25" fmla="*/ 116 h 505"/>
                <a:gd name="T26" fmla="*/ 265 w 811"/>
                <a:gd name="T27" fmla="*/ 116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1" h="505">
                  <a:moveTo>
                    <a:pt x="0" y="252"/>
                  </a:moveTo>
                  <a:cubicBezTo>
                    <a:pt x="0" y="113"/>
                    <a:pt x="113" y="0"/>
                    <a:pt x="252" y="0"/>
                  </a:cubicBezTo>
                  <a:lnTo>
                    <a:pt x="558" y="0"/>
                  </a:lnTo>
                  <a:cubicBezTo>
                    <a:pt x="697" y="0"/>
                    <a:pt x="810" y="113"/>
                    <a:pt x="810" y="252"/>
                  </a:cubicBezTo>
                  <a:cubicBezTo>
                    <a:pt x="810" y="391"/>
                    <a:pt x="697" y="504"/>
                    <a:pt x="558" y="504"/>
                  </a:cubicBezTo>
                  <a:lnTo>
                    <a:pt x="252" y="504"/>
                  </a:lnTo>
                  <a:cubicBezTo>
                    <a:pt x="113" y="504"/>
                    <a:pt x="0" y="391"/>
                    <a:pt x="0" y="252"/>
                  </a:cubicBezTo>
                  <a:close/>
                  <a:moveTo>
                    <a:pt x="265" y="116"/>
                  </a:moveTo>
                  <a:cubicBezTo>
                    <a:pt x="190" y="116"/>
                    <a:pt x="128" y="177"/>
                    <a:pt x="128" y="252"/>
                  </a:cubicBezTo>
                  <a:cubicBezTo>
                    <a:pt x="128" y="327"/>
                    <a:pt x="190" y="388"/>
                    <a:pt x="265" y="388"/>
                  </a:cubicBezTo>
                  <a:lnTo>
                    <a:pt x="545" y="388"/>
                  </a:lnTo>
                  <a:cubicBezTo>
                    <a:pt x="620" y="388"/>
                    <a:pt x="681" y="327"/>
                    <a:pt x="681" y="252"/>
                  </a:cubicBezTo>
                  <a:cubicBezTo>
                    <a:pt x="681" y="177"/>
                    <a:pt x="620" y="116"/>
                    <a:pt x="545" y="116"/>
                  </a:cubicBezTo>
                  <a:lnTo>
                    <a:pt x="265" y="11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4" name="Freeform 8"/>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5" name="Freeform 9"/>
            <p:cNvSpPr>
              <a:spLocks noChangeArrowheads="1"/>
            </p:cNvSpPr>
            <p:nvPr/>
          </p:nvSpPr>
          <p:spPr bwMode="auto">
            <a:xfrm>
              <a:off x="3244850" y="3638550"/>
              <a:ext cx="82550" cy="182563"/>
            </a:xfrm>
            <a:custGeom>
              <a:avLst/>
              <a:gdLst>
                <a:gd name="T0" fmla="*/ 104 w 231"/>
                <a:gd name="T1" fmla="*/ 124 h 505"/>
                <a:gd name="T2" fmla="*/ 0 w 231"/>
                <a:gd name="T3" fmla="*/ 0 h 505"/>
                <a:gd name="T4" fmla="*/ 230 w 231"/>
                <a:gd name="T5" fmla="*/ 0 h 505"/>
                <a:gd name="T6" fmla="*/ 230 w 231"/>
                <a:gd name="T7" fmla="*/ 504 h 505"/>
                <a:gd name="T8" fmla="*/ 104 w 231"/>
                <a:gd name="T9" fmla="*/ 504 h 505"/>
                <a:gd name="T10" fmla="*/ 104 w 231"/>
                <a:gd name="T11" fmla="*/ 124 h 505"/>
              </a:gdLst>
              <a:ahLst/>
              <a:cxnLst>
                <a:cxn ang="0">
                  <a:pos x="T0" y="T1"/>
                </a:cxn>
                <a:cxn ang="0">
                  <a:pos x="T2" y="T3"/>
                </a:cxn>
                <a:cxn ang="0">
                  <a:pos x="T4" y="T5"/>
                </a:cxn>
                <a:cxn ang="0">
                  <a:pos x="T6" y="T7"/>
                </a:cxn>
                <a:cxn ang="0">
                  <a:pos x="T8" y="T9"/>
                </a:cxn>
                <a:cxn ang="0">
                  <a:pos x="T10" y="T11"/>
                </a:cxn>
              </a:cxnLst>
              <a:rect l="0" t="0" r="r" b="b"/>
              <a:pathLst>
                <a:path w="231" h="505">
                  <a:moveTo>
                    <a:pt x="104" y="124"/>
                  </a:moveTo>
                  <a:cubicBezTo>
                    <a:pt x="104" y="124"/>
                    <a:pt x="11" y="13"/>
                    <a:pt x="0" y="0"/>
                  </a:cubicBezTo>
                  <a:cubicBezTo>
                    <a:pt x="18" y="0"/>
                    <a:pt x="221" y="0"/>
                    <a:pt x="230" y="0"/>
                  </a:cubicBezTo>
                  <a:cubicBezTo>
                    <a:pt x="230" y="8"/>
                    <a:pt x="230" y="496"/>
                    <a:pt x="230" y="504"/>
                  </a:cubicBezTo>
                  <a:cubicBezTo>
                    <a:pt x="221" y="504"/>
                    <a:pt x="113" y="504"/>
                    <a:pt x="104" y="504"/>
                  </a:cubicBezTo>
                  <a:cubicBezTo>
                    <a:pt x="104" y="496"/>
                    <a:pt x="104" y="124"/>
                    <a:pt x="104" y="124"/>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6" name="Freeform 10"/>
            <p:cNvSpPr>
              <a:spLocks noChangeArrowheads="1"/>
            </p:cNvSpPr>
            <p:nvPr/>
          </p:nvSpPr>
          <p:spPr bwMode="auto">
            <a:xfrm>
              <a:off x="3275013" y="3554413"/>
              <a:ext cx="55562" cy="55562"/>
            </a:xfrm>
            <a:custGeom>
              <a:avLst/>
              <a:gdLst>
                <a:gd name="T0" fmla="*/ 0 w 155"/>
                <a:gd name="T1" fmla="*/ 77 h 154"/>
                <a:gd name="T2" fmla="*/ 77 w 155"/>
                <a:gd name="T3" fmla="*/ 0 h 154"/>
                <a:gd name="T4" fmla="*/ 154 w 155"/>
                <a:gd name="T5" fmla="*/ 77 h 154"/>
                <a:gd name="T6" fmla="*/ 77 w 155"/>
                <a:gd name="T7" fmla="*/ 153 h 154"/>
                <a:gd name="T8" fmla="*/ 0 w 155"/>
                <a:gd name="T9" fmla="*/ 77 h 154"/>
              </a:gdLst>
              <a:ahLst/>
              <a:cxnLst>
                <a:cxn ang="0">
                  <a:pos x="T0" y="T1"/>
                </a:cxn>
                <a:cxn ang="0">
                  <a:pos x="T2" y="T3"/>
                </a:cxn>
                <a:cxn ang="0">
                  <a:pos x="T4" y="T5"/>
                </a:cxn>
                <a:cxn ang="0">
                  <a:pos x="T6" y="T7"/>
                </a:cxn>
                <a:cxn ang="0">
                  <a:pos x="T8" y="T9"/>
                </a:cxn>
              </a:cxnLst>
              <a:rect l="0" t="0" r="r" b="b"/>
              <a:pathLst>
                <a:path w="155" h="154">
                  <a:moveTo>
                    <a:pt x="0" y="77"/>
                  </a:moveTo>
                  <a:cubicBezTo>
                    <a:pt x="0" y="34"/>
                    <a:pt x="35" y="0"/>
                    <a:pt x="77" y="0"/>
                  </a:cubicBezTo>
                  <a:cubicBezTo>
                    <a:pt x="120" y="0"/>
                    <a:pt x="154" y="34"/>
                    <a:pt x="154" y="77"/>
                  </a:cubicBezTo>
                  <a:cubicBezTo>
                    <a:pt x="154" y="119"/>
                    <a:pt x="120" y="153"/>
                    <a:pt x="77" y="153"/>
                  </a:cubicBezTo>
                  <a:cubicBezTo>
                    <a:pt x="35"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7" name="Freeform 11"/>
            <p:cNvSpPr>
              <a:spLocks noChangeArrowheads="1"/>
            </p:cNvSpPr>
            <p:nvPr/>
          </p:nvSpPr>
          <p:spPr bwMode="auto">
            <a:xfrm>
              <a:off x="4102100" y="3636963"/>
              <a:ext cx="285750" cy="182562"/>
            </a:xfrm>
            <a:custGeom>
              <a:avLst/>
              <a:gdLst>
                <a:gd name="T0" fmla="*/ 0 w 794"/>
                <a:gd name="T1" fmla="*/ 253 h 505"/>
                <a:gd name="T2" fmla="*/ 253 w 794"/>
                <a:gd name="T3" fmla="*/ 0 h 505"/>
                <a:gd name="T4" fmla="*/ 541 w 794"/>
                <a:gd name="T5" fmla="*/ 0 h 505"/>
                <a:gd name="T6" fmla="*/ 793 w 794"/>
                <a:gd name="T7" fmla="*/ 253 h 505"/>
                <a:gd name="T8" fmla="*/ 788 w 794"/>
                <a:gd name="T9" fmla="*/ 302 h 505"/>
                <a:gd name="T10" fmla="*/ 137 w 794"/>
                <a:gd name="T11" fmla="*/ 301 h 505"/>
                <a:gd name="T12" fmla="*/ 140 w 794"/>
                <a:gd name="T13" fmla="*/ 308 h 505"/>
                <a:gd name="T14" fmla="*/ 266 w 794"/>
                <a:gd name="T15" fmla="*/ 388 h 505"/>
                <a:gd name="T16" fmla="*/ 752 w 794"/>
                <a:gd name="T17" fmla="*/ 388 h 505"/>
                <a:gd name="T18" fmla="*/ 541 w 794"/>
                <a:gd name="T19" fmla="*/ 504 h 505"/>
                <a:gd name="T20" fmla="*/ 253 w 794"/>
                <a:gd name="T21" fmla="*/ 504 h 505"/>
                <a:gd name="T22" fmla="*/ 0 w 794"/>
                <a:gd name="T23" fmla="*/ 253 h 505"/>
                <a:gd name="T24" fmla="*/ 266 w 794"/>
                <a:gd name="T25" fmla="*/ 117 h 505"/>
                <a:gd name="T26" fmla="*/ 140 w 794"/>
                <a:gd name="T27" fmla="*/ 197 h 505"/>
                <a:gd name="T28" fmla="*/ 138 w 794"/>
                <a:gd name="T29" fmla="*/ 204 h 505"/>
                <a:gd name="T30" fmla="*/ 655 w 794"/>
                <a:gd name="T31" fmla="*/ 204 h 505"/>
                <a:gd name="T32" fmla="*/ 652 w 794"/>
                <a:gd name="T33" fmla="*/ 197 h 505"/>
                <a:gd name="T34" fmla="*/ 528 w 794"/>
                <a:gd name="T35" fmla="*/ 117 h 505"/>
                <a:gd name="T36" fmla="*/ 266 w 794"/>
                <a:gd name="T37" fmla="*/ 11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4" h="505">
                  <a:moveTo>
                    <a:pt x="0" y="253"/>
                  </a:moveTo>
                  <a:cubicBezTo>
                    <a:pt x="0" y="113"/>
                    <a:pt x="114" y="0"/>
                    <a:pt x="253" y="0"/>
                  </a:cubicBezTo>
                  <a:lnTo>
                    <a:pt x="541" y="0"/>
                  </a:lnTo>
                  <a:cubicBezTo>
                    <a:pt x="680" y="0"/>
                    <a:pt x="793" y="113"/>
                    <a:pt x="793" y="253"/>
                  </a:cubicBezTo>
                  <a:cubicBezTo>
                    <a:pt x="793" y="269"/>
                    <a:pt x="791" y="285"/>
                    <a:pt x="788" y="302"/>
                  </a:cubicBezTo>
                  <a:cubicBezTo>
                    <a:pt x="780" y="302"/>
                    <a:pt x="137" y="301"/>
                    <a:pt x="137" y="301"/>
                  </a:cubicBezTo>
                  <a:lnTo>
                    <a:pt x="140" y="308"/>
                  </a:lnTo>
                  <a:cubicBezTo>
                    <a:pt x="162" y="357"/>
                    <a:pt x="211" y="388"/>
                    <a:pt x="266" y="388"/>
                  </a:cubicBezTo>
                  <a:cubicBezTo>
                    <a:pt x="266" y="388"/>
                    <a:pt x="734" y="388"/>
                    <a:pt x="752" y="388"/>
                  </a:cubicBezTo>
                  <a:cubicBezTo>
                    <a:pt x="705" y="460"/>
                    <a:pt x="627" y="504"/>
                    <a:pt x="541" y="504"/>
                  </a:cubicBezTo>
                  <a:lnTo>
                    <a:pt x="253" y="504"/>
                  </a:lnTo>
                  <a:cubicBezTo>
                    <a:pt x="114" y="504"/>
                    <a:pt x="0" y="392"/>
                    <a:pt x="0" y="253"/>
                  </a:cubicBezTo>
                  <a:close/>
                  <a:moveTo>
                    <a:pt x="266" y="117"/>
                  </a:moveTo>
                  <a:cubicBezTo>
                    <a:pt x="212" y="117"/>
                    <a:pt x="163" y="148"/>
                    <a:pt x="140" y="197"/>
                  </a:cubicBezTo>
                  <a:lnTo>
                    <a:pt x="138" y="204"/>
                  </a:lnTo>
                  <a:lnTo>
                    <a:pt x="655" y="204"/>
                  </a:lnTo>
                  <a:lnTo>
                    <a:pt x="652" y="197"/>
                  </a:lnTo>
                  <a:cubicBezTo>
                    <a:pt x="630" y="148"/>
                    <a:pt x="581" y="117"/>
                    <a:pt x="528"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8" name="Freeform 12"/>
            <p:cNvSpPr>
              <a:spLocks noChangeArrowheads="1"/>
            </p:cNvSpPr>
            <p:nvPr/>
          </p:nvSpPr>
          <p:spPr bwMode="auto">
            <a:xfrm>
              <a:off x="3665538" y="3570288"/>
              <a:ext cx="395287" cy="249237"/>
            </a:xfrm>
            <a:custGeom>
              <a:avLst/>
              <a:gdLst>
                <a:gd name="T0" fmla="*/ 1097 w 1098"/>
                <a:gd name="T1" fmla="*/ 0 h 691"/>
                <a:gd name="T2" fmla="*/ 1097 w 1098"/>
                <a:gd name="T3" fmla="*/ 690 h 691"/>
                <a:gd name="T4" fmla="*/ 970 w 1098"/>
                <a:gd name="T5" fmla="*/ 690 h 691"/>
                <a:gd name="T6" fmla="*/ 970 w 1098"/>
                <a:gd name="T7" fmla="*/ 217 h 691"/>
                <a:gd name="T8" fmla="*/ 671 w 1098"/>
                <a:gd name="T9" fmla="*/ 538 h 691"/>
                <a:gd name="T10" fmla="*/ 610 w 1098"/>
                <a:gd name="T11" fmla="*/ 563 h 691"/>
                <a:gd name="T12" fmla="*/ 548 w 1098"/>
                <a:gd name="T13" fmla="*/ 538 h 691"/>
                <a:gd name="T14" fmla="*/ 249 w 1098"/>
                <a:gd name="T15" fmla="*/ 217 h 691"/>
                <a:gd name="T16" fmla="*/ 249 w 1098"/>
                <a:gd name="T17" fmla="*/ 690 h 691"/>
                <a:gd name="T18" fmla="*/ 118 w 1098"/>
                <a:gd name="T19" fmla="*/ 690 h 691"/>
                <a:gd name="T20" fmla="*/ 118 w 1098"/>
                <a:gd name="T21" fmla="*/ 134 h 691"/>
                <a:gd name="T22" fmla="*/ 0 w 1098"/>
                <a:gd name="T23" fmla="*/ 0 h 691"/>
                <a:gd name="T24" fmla="*/ 242 w 1098"/>
                <a:gd name="T25" fmla="*/ 0 h 691"/>
                <a:gd name="T26" fmla="*/ 579 w 1098"/>
                <a:gd name="T27" fmla="*/ 361 h 691"/>
                <a:gd name="T28" fmla="*/ 610 w 1098"/>
                <a:gd name="T29" fmla="*/ 373 h 691"/>
                <a:gd name="T30" fmla="*/ 640 w 1098"/>
                <a:gd name="T31" fmla="*/ 362 h 691"/>
                <a:gd name="T32" fmla="*/ 975 w 1098"/>
                <a:gd name="T33" fmla="*/ 0 h 691"/>
                <a:gd name="T34" fmla="*/ 1097 w 1098"/>
                <a:gd name="T35" fmla="*/ 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8" h="691">
                  <a:moveTo>
                    <a:pt x="1097" y="0"/>
                  </a:moveTo>
                  <a:lnTo>
                    <a:pt x="1097" y="690"/>
                  </a:lnTo>
                  <a:lnTo>
                    <a:pt x="970" y="690"/>
                  </a:lnTo>
                  <a:lnTo>
                    <a:pt x="970" y="217"/>
                  </a:lnTo>
                  <a:lnTo>
                    <a:pt x="671" y="538"/>
                  </a:lnTo>
                  <a:cubicBezTo>
                    <a:pt x="656" y="553"/>
                    <a:pt x="632" y="563"/>
                    <a:pt x="610" y="563"/>
                  </a:cubicBezTo>
                  <a:cubicBezTo>
                    <a:pt x="588" y="563"/>
                    <a:pt x="563" y="553"/>
                    <a:pt x="548" y="538"/>
                  </a:cubicBezTo>
                  <a:lnTo>
                    <a:pt x="249" y="217"/>
                  </a:lnTo>
                  <a:lnTo>
                    <a:pt x="249" y="690"/>
                  </a:lnTo>
                  <a:lnTo>
                    <a:pt x="118" y="690"/>
                  </a:lnTo>
                  <a:lnTo>
                    <a:pt x="118" y="134"/>
                  </a:lnTo>
                  <a:lnTo>
                    <a:pt x="0" y="0"/>
                  </a:lnTo>
                  <a:lnTo>
                    <a:pt x="242" y="0"/>
                  </a:lnTo>
                  <a:cubicBezTo>
                    <a:pt x="248" y="7"/>
                    <a:pt x="579" y="361"/>
                    <a:pt x="579" y="361"/>
                  </a:cubicBezTo>
                  <a:cubicBezTo>
                    <a:pt x="587" y="369"/>
                    <a:pt x="598" y="373"/>
                    <a:pt x="610" y="373"/>
                  </a:cubicBezTo>
                  <a:cubicBezTo>
                    <a:pt x="621" y="373"/>
                    <a:pt x="632" y="369"/>
                    <a:pt x="640" y="362"/>
                  </a:cubicBezTo>
                  <a:cubicBezTo>
                    <a:pt x="640" y="361"/>
                    <a:pt x="942" y="36"/>
                    <a:pt x="975" y="0"/>
                  </a:cubicBezTo>
                  <a:lnTo>
                    <a:pt x="1097"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2" name="TextBox 121"/>
          <p:cNvSpPr txBox="1"/>
          <p:nvPr/>
        </p:nvSpPr>
        <p:spPr>
          <a:xfrm>
            <a:off x="193361" y="1930213"/>
            <a:ext cx="2971800" cy="1840616"/>
          </a:xfrm>
          <a:prstGeom prst="rect">
            <a:avLst/>
          </a:prstGeom>
          <a:noFill/>
          <a:ln>
            <a:noFill/>
          </a:ln>
        </p:spPr>
        <p:txBody>
          <a:bodyPr wrap="square" rtlCol="0" anchor="ctr">
            <a:noAutofit/>
          </a:bodyPr>
          <a:lstStyle/>
          <a:p>
            <a:endParaRPr lang="fr-FR" b="1" dirty="0" smtClean="0"/>
          </a:p>
          <a:p>
            <a:r>
              <a:rPr lang="fr-FR" b="1" dirty="0" smtClean="0"/>
              <a:t>Accélération +++</a:t>
            </a:r>
          </a:p>
          <a:p>
            <a:pPr marL="173038" lvl="1" indent="-173038">
              <a:buFont typeface="Arial"/>
              <a:buChar char="•"/>
            </a:pPr>
            <a:r>
              <a:rPr lang="fr-FR" sz="1600" dirty="0" smtClean="0"/>
              <a:t>Latences les plus faibles</a:t>
            </a:r>
          </a:p>
          <a:p>
            <a:pPr marL="173038" lvl="1" indent="-173038">
              <a:buFont typeface="Arial"/>
              <a:buChar char="•"/>
            </a:pPr>
            <a:r>
              <a:rPr lang="fr-FR" sz="1600" dirty="0">
                <a:latin typeface="Tahoma" pitchFamily="34" charset="0"/>
                <a:ea typeface="Tahoma" pitchFamily="34" charset="0"/>
                <a:cs typeface="Tahoma" pitchFamily="34" charset="0"/>
              </a:rPr>
              <a:t>Pour les applications gourmandes en I/</a:t>
            </a:r>
            <a:r>
              <a:rPr lang="fr-FR" sz="1600" dirty="0" smtClean="0">
                <a:latin typeface="Tahoma" pitchFamily="34" charset="0"/>
                <a:ea typeface="Tahoma" pitchFamily="34" charset="0"/>
                <a:cs typeface="Tahoma" pitchFamily="34" charset="0"/>
              </a:rPr>
              <a:t>O</a:t>
            </a:r>
            <a:endParaRPr lang="fr-FR" sz="1600" dirty="0" smtClean="0"/>
          </a:p>
          <a:p>
            <a:pPr marL="171450" lvl="1" indent="-171450">
              <a:buFont typeface="Arial"/>
              <a:buChar char="•"/>
            </a:pPr>
            <a:r>
              <a:rPr lang="fr-FR" sz="1600" dirty="0" smtClean="0"/>
              <a:t>Déploiement rapide</a:t>
            </a:r>
            <a:endParaRPr lang="fr-FR" b="1" dirty="0" smtClean="0"/>
          </a:p>
          <a:p>
            <a:endParaRPr lang="fr-FR" b="1" dirty="0"/>
          </a:p>
        </p:txBody>
      </p:sp>
      <p:sp>
        <p:nvSpPr>
          <p:cNvPr id="123" name="TextBox 122"/>
          <p:cNvSpPr txBox="1"/>
          <p:nvPr/>
        </p:nvSpPr>
        <p:spPr>
          <a:xfrm>
            <a:off x="3177990" y="1827366"/>
            <a:ext cx="2971800" cy="1790570"/>
          </a:xfrm>
          <a:prstGeom prst="rect">
            <a:avLst/>
          </a:prstGeom>
          <a:noFill/>
          <a:ln>
            <a:noFill/>
          </a:ln>
        </p:spPr>
        <p:txBody>
          <a:bodyPr wrap="none" rtlCol="0" anchor="ctr">
            <a:noAutofit/>
          </a:bodyPr>
          <a:lstStyle/>
          <a:p>
            <a:r>
              <a:rPr lang="fr-FR" b="1" dirty="0" smtClean="0"/>
              <a:t>Interopérabilité +++</a:t>
            </a:r>
          </a:p>
          <a:p>
            <a:pPr marL="225425" lvl="0" indent="-171450">
              <a:buFont typeface="Arial"/>
              <a:buChar char="•"/>
            </a:pPr>
            <a:r>
              <a:rPr lang="fr-FR" sz="1600" dirty="0" smtClean="0"/>
              <a:t>Accélération du SAN</a:t>
            </a:r>
          </a:p>
          <a:p>
            <a:pPr marL="225425" lvl="0" indent="-171450">
              <a:buFont typeface="Arial"/>
              <a:buChar char="•"/>
              <a:defRPr/>
            </a:pPr>
            <a:r>
              <a:rPr lang="fr-FR" sz="1600" dirty="0" smtClean="0"/>
              <a:t>Meilleure densité de </a:t>
            </a:r>
            <a:r>
              <a:rPr lang="fr-FR" sz="1600" dirty="0" err="1" smtClean="0"/>
              <a:t>VMs</a:t>
            </a:r>
            <a:endParaRPr lang="fr-FR" sz="1600" dirty="0" smtClean="0"/>
          </a:p>
          <a:p>
            <a:endParaRPr lang="fr-FR" b="1" dirty="0"/>
          </a:p>
        </p:txBody>
      </p:sp>
      <p:sp>
        <p:nvSpPr>
          <p:cNvPr id="124" name="TextBox 123"/>
          <p:cNvSpPr txBox="1"/>
          <p:nvPr/>
        </p:nvSpPr>
        <p:spPr>
          <a:xfrm>
            <a:off x="6136854" y="1959936"/>
            <a:ext cx="2971800" cy="1759934"/>
          </a:xfrm>
          <a:prstGeom prst="rect">
            <a:avLst/>
          </a:prstGeom>
          <a:noFill/>
          <a:ln>
            <a:noFill/>
          </a:ln>
        </p:spPr>
        <p:txBody>
          <a:bodyPr wrap="none" rtlCol="0" anchor="ctr">
            <a:noAutofit/>
          </a:bodyPr>
          <a:lstStyle/>
          <a:p>
            <a:r>
              <a:rPr lang="fr-FR" b="1" dirty="0" smtClean="0"/>
              <a:t>Evolutivité +++</a:t>
            </a:r>
          </a:p>
          <a:p>
            <a:pPr marL="225425" lvl="0" indent="-171450">
              <a:buFont typeface="Arial"/>
              <a:buChar char="•"/>
            </a:pPr>
            <a:r>
              <a:rPr lang="fr-FR" sz="1600" dirty="0" smtClean="0"/>
              <a:t>Partagé sur le SAN</a:t>
            </a:r>
          </a:p>
          <a:p>
            <a:pPr marL="225425" lvl="0" indent="-171450">
              <a:buFont typeface="Arial"/>
              <a:buChar char="•"/>
            </a:pPr>
            <a:r>
              <a:rPr lang="fr-FR" sz="1600" dirty="0" smtClean="0"/>
              <a:t>Multi </a:t>
            </a:r>
            <a:r>
              <a:rPr lang="fr-FR" sz="1600" dirty="0" err="1" smtClean="0"/>
              <a:t>prototocol</a:t>
            </a:r>
            <a:endParaRPr lang="fr-FR" sz="1600" dirty="0" smtClean="0"/>
          </a:p>
          <a:p>
            <a:pPr marL="225425" lvl="0" indent="-171450">
              <a:buFont typeface="Arial"/>
              <a:buChar char="•"/>
            </a:pPr>
            <a:r>
              <a:rPr lang="fr-FR" sz="1600" dirty="0" smtClean="0"/>
              <a:t>Architectures </a:t>
            </a:r>
            <a:r>
              <a:rPr lang="fr-FR" sz="1600" dirty="0" err="1" smtClean="0"/>
              <a:t>clusteur</a:t>
            </a:r>
            <a:endParaRPr lang="fr-FR" sz="1600" dirty="0" smtClean="0"/>
          </a:p>
          <a:p>
            <a:pPr marL="53975" lvl="0"/>
            <a:endParaRPr lang="fr-FR" b="1" dirty="0"/>
          </a:p>
        </p:txBody>
      </p:sp>
      <p:grpSp>
        <p:nvGrpSpPr>
          <p:cNvPr id="26" name="Group 1"/>
          <p:cNvGrpSpPr>
            <a:grpSpLocks noChangeAspect="1"/>
          </p:cNvGrpSpPr>
          <p:nvPr/>
        </p:nvGrpSpPr>
        <p:grpSpPr bwMode="auto">
          <a:xfrm>
            <a:off x="6706933" y="5626307"/>
            <a:ext cx="1718116" cy="274320"/>
            <a:chOff x="634" y="642"/>
            <a:chExt cx="1661" cy="221"/>
          </a:xfrm>
        </p:grpSpPr>
        <p:sp>
          <p:nvSpPr>
            <p:cNvPr id="27" name="Freeform 2"/>
            <p:cNvSpPr>
              <a:spLocks noChangeArrowheads="1"/>
            </p:cNvSpPr>
            <p:nvPr/>
          </p:nvSpPr>
          <p:spPr bwMode="auto">
            <a:xfrm>
              <a:off x="1263" y="727"/>
              <a:ext cx="53" cy="65"/>
            </a:xfrm>
            <a:custGeom>
              <a:avLst/>
              <a:gdLst>
                <a:gd name="T0" fmla="*/ 87 w 237"/>
                <a:gd name="T1" fmla="*/ 290 h 291"/>
                <a:gd name="T2" fmla="*/ 0 w 237"/>
                <a:gd name="T3" fmla="*/ 290 h 291"/>
                <a:gd name="T4" fmla="*/ 0 w 237"/>
                <a:gd name="T5" fmla="*/ 0 h 291"/>
                <a:gd name="T6" fmla="*/ 91 w 237"/>
                <a:gd name="T7" fmla="*/ 0 h 291"/>
                <a:gd name="T8" fmla="*/ 236 w 237"/>
                <a:gd name="T9" fmla="*/ 145 h 291"/>
                <a:gd name="T10" fmla="*/ 87 w 237"/>
                <a:gd name="T11" fmla="*/ 290 h 291"/>
                <a:gd name="T12" fmla="*/ 89 w 237"/>
                <a:gd name="T13" fmla="*/ 56 h 291"/>
                <a:gd name="T14" fmla="*/ 58 w 237"/>
                <a:gd name="T15" fmla="*/ 56 h 291"/>
                <a:gd name="T16" fmla="*/ 58 w 237"/>
                <a:gd name="T17" fmla="*/ 234 h 291"/>
                <a:gd name="T18" fmla="*/ 87 w 237"/>
                <a:gd name="T19" fmla="*/ 234 h 291"/>
                <a:gd name="T20" fmla="*/ 176 w 237"/>
                <a:gd name="T21" fmla="*/ 145 h 291"/>
                <a:gd name="T22" fmla="*/ 89 w 237"/>
                <a:gd name="T2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1">
                  <a:moveTo>
                    <a:pt x="87" y="290"/>
                  </a:moveTo>
                  <a:lnTo>
                    <a:pt x="0" y="290"/>
                  </a:lnTo>
                  <a:lnTo>
                    <a:pt x="0" y="0"/>
                  </a:lnTo>
                  <a:lnTo>
                    <a:pt x="91" y="0"/>
                  </a:lnTo>
                  <a:cubicBezTo>
                    <a:pt x="174" y="0"/>
                    <a:pt x="236" y="39"/>
                    <a:pt x="236" y="145"/>
                  </a:cubicBezTo>
                  <a:cubicBezTo>
                    <a:pt x="236" y="247"/>
                    <a:pt x="162" y="290"/>
                    <a:pt x="87" y="290"/>
                  </a:cubicBezTo>
                  <a:close/>
                  <a:moveTo>
                    <a:pt x="89" y="56"/>
                  </a:moveTo>
                  <a:lnTo>
                    <a:pt x="58" y="56"/>
                  </a:lnTo>
                  <a:lnTo>
                    <a:pt x="58" y="234"/>
                  </a:lnTo>
                  <a:lnTo>
                    <a:pt x="87" y="234"/>
                  </a:lnTo>
                  <a:cubicBezTo>
                    <a:pt x="148" y="234"/>
                    <a:pt x="176" y="198"/>
                    <a:pt x="176" y="145"/>
                  </a:cubicBezTo>
                  <a:cubicBezTo>
                    <a:pt x="176" y="86"/>
                    <a:pt x="151" y="56"/>
                    <a:pt x="89"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3"/>
            <p:cNvSpPr>
              <a:spLocks noChangeArrowheads="1"/>
            </p:cNvSpPr>
            <p:nvPr/>
          </p:nvSpPr>
          <p:spPr bwMode="auto">
            <a:xfrm>
              <a:off x="1326"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4"/>
            <p:cNvSpPr>
              <a:spLocks noChangeArrowheads="1"/>
            </p:cNvSpPr>
            <p:nvPr/>
          </p:nvSpPr>
          <p:spPr bwMode="auto">
            <a:xfrm>
              <a:off x="1390" y="727"/>
              <a:ext cx="50" cy="65"/>
            </a:xfrm>
            <a:custGeom>
              <a:avLst/>
              <a:gdLst>
                <a:gd name="T0" fmla="*/ 143 w 227"/>
                <a:gd name="T1" fmla="*/ 57 h 291"/>
                <a:gd name="T2" fmla="*/ 143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3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3" y="57"/>
                  </a:moveTo>
                  <a:lnTo>
                    <a:pt x="143" y="290"/>
                  </a:lnTo>
                  <a:lnTo>
                    <a:pt x="84" y="290"/>
                  </a:lnTo>
                  <a:lnTo>
                    <a:pt x="84" y="57"/>
                  </a:lnTo>
                  <a:lnTo>
                    <a:pt x="0" y="57"/>
                  </a:lnTo>
                  <a:lnTo>
                    <a:pt x="0" y="0"/>
                  </a:lnTo>
                  <a:lnTo>
                    <a:pt x="226" y="0"/>
                  </a:lnTo>
                  <a:lnTo>
                    <a:pt x="226" y="57"/>
                  </a:lnTo>
                  <a:lnTo>
                    <a:pt x="143"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5"/>
            <p:cNvSpPr>
              <a:spLocks noChangeArrowheads="1"/>
            </p:cNvSpPr>
            <p:nvPr/>
          </p:nvSpPr>
          <p:spPr bwMode="auto">
            <a:xfrm>
              <a:off x="1446" y="727"/>
              <a:ext cx="62" cy="65"/>
            </a:xfrm>
            <a:custGeom>
              <a:avLst/>
              <a:gdLst>
                <a:gd name="T0" fmla="*/ 214 w 279"/>
                <a:gd name="T1" fmla="*/ 290 h 291"/>
                <a:gd name="T2" fmla="*/ 191 w 279"/>
                <a:gd name="T3" fmla="*/ 225 h 291"/>
                <a:gd name="T4" fmla="*/ 85 w 279"/>
                <a:gd name="T5" fmla="*/ 225 h 291"/>
                <a:gd name="T6" fmla="*/ 63 w 279"/>
                <a:gd name="T7" fmla="*/ 290 h 291"/>
                <a:gd name="T8" fmla="*/ 0 w 279"/>
                <a:gd name="T9" fmla="*/ 290 h 291"/>
                <a:gd name="T10" fmla="*/ 112 w 279"/>
                <a:gd name="T11" fmla="*/ 0 h 291"/>
                <a:gd name="T12" fmla="*/ 168 w 279"/>
                <a:gd name="T13" fmla="*/ 0 h 291"/>
                <a:gd name="T14" fmla="*/ 278 w 279"/>
                <a:gd name="T15" fmla="*/ 290 h 291"/>
                <a:gd name="T16" fmla="*/ 214 w 279"/>
                <a:gd name="T17" fmla="*/ 290 h 291"/>
                <a:gd name="T18" fmla="*/ 153 w 279"/>
                <a:gd name="T19" fmla="*/ 117 h 291"/>
                <a:gd name="T20" fmla="*/ 139 w 279"/>
                <a:gd name="T21" fmla="*/ 73 h 291"/>
                <a:gd name="T22" fmla="*/ 124 w 279"/>
                <a:gd name="T23" fmla="*/ 117 h 291"/>
                <a:gd name="T24" fmla="*/ 105 w 279"/>
                <a:gd name="T25" fmla="*/ 170 h 291"/>
                <a:gd name="T26" fmla="*/ 172 w 279"/>
                <a:gd name="T27" fmla="*/ 170 h 291"/>
                <a:gd name="T28" fmla="*/ 153 w 279"/>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9" h="291">
                  <a:moveTo>
                    <a:pt x="214" y="290"/>
                  </a:moveTo>
                  <a:lnTo>
                    <a:pt x="191" y="225"/>
                  </a:lnTo>
                  <a:lnTo>
                    <a:pt x="85" y="225"/>
                  </a:lnTo>
                  <a:lnTo>
                    <a:pt x="63" y="290"/>
                  </a:lnTo>
                  <a:lnTo>
                    <a:pt x="0" y="290"/>
                  </a:lnTo>
                  <a:lnTo>
                    <a:pt x="112" y="0"/>
                  </a:lnTo>
                  <a:lnTo>
                    <a:pt x="168" y="0"/>
                  </a:lnTo>
                  <a:lnTo>
                    <a:pt x="278" y="290"/>
                  </a:lnTo>
                  <a:lnTo>
                    <a:pt x="214" y="290"/>
                  </a:lnTo>
                  <a:close/>
                  <a:moveTo>
                    <a:pt x="153" y="117"/>
                  </a:moveTo>
                  <a:cubicBezTo>
                    <a:pt x="147" y="101"/>
                    <a:pt x="142" y="83"/>
                    <a:pt x="139" y="73"/>
                  </a:cubicBezTo>
                  <a:cubicBezTo>
                    <a:pt x="136"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6"/>
            <p:cNvSpPr>
              <a:spLocks noChangeArrowheads="1"/>
            </p:cNvSpPr>
            <p:nvPr/>
          </p:nvSpPr>
          <p:spPr bwMode="auto">
            <a:xfrm>
              <a:off x="1559" y="727"/>
              <a:ext cx="62" cy="65"/>
            </a:xfrm>
            <a:custGeom>
              <a:avLst/>
              <a:gdLst>
                <a:gd name="T0" fmla="*/ 215 w 280"/>
                <a:gd name="T1" fmla="*/ 290 h 291"/>
                <a:gd name="T2" fmla="*/ 192 w 280"/>
                <a:gd name="T3" fmla="*/ 225 h 291"/>
                <a:gd name="T4" fmla="*/ 85 w 280"/>
                <a:gd name="T5" fmla="*/ 225 h 291"/>
                <a:gd name="T6" fmla="*/ 62 w 280"/>
                <a:gd name="T7" fmla="*/ 290 h 291"/>
                <a:gd name="T8" fmla="*/ 0 w 280"/>
                <a:gd name="T9" fmla="*/ 290 h 291"/>
                <a:gd name="T10" fmla="*/ 111 w 280"/>
                <a:gd name="T11" fmla="*/ 0 h 291"/>
                <a:gd name="T12" fmla="*/ 168 w 280"/>
                <a:gd name="T13" fmla="*/ 0 h 291"/>
                <a:gd name="T14" fmla="*/ 279 w 280"/>
                <a:gd name="T15" fmla="*/ 290 h 291"/>
                <a:gd name="T16" fmla="*/ 215 w 280"/>
                <a:gd name="T17" fmla="*/ 290 h 291"/>
                <a:gd name="T18" fmla="*/ 153 w 280"/>
                <a:gd name="T19" fmla="*/ 117 h 291"/>
                <a:gd name="T20" fmla="*/ 138 w 280"/>
                <a:gd name="T21" fmla="*/ 73 h 291"/>
                <a:gd name="T22" fmla="*/ 124 w 280"/>
                <a:gd name="T23" fmla="*/ 117 h 291"/>
                <a:gd name="T24" fmla="*/ 105 w 280"/>
                <a:gd name="T25" fmla="*/ 170 h 291"/>
                <a:gd name="T26" fmla="*/ 172 w 280"/>
                <a:gd name="T27" fmla="*/ 170 h 291"/>
                <a:gd name="T28" fmla="*/ 153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5" y="225"/>
                  </a:lnTo>
                  <a:lnTo>
                    <a:pt x="62" y="290"/>
                  </a:lnTo>
                  <a:lnTo>
                    <a:pt x="0" y="290"/>
                  </a:lnTo>
                  <a:lnTo>
                    <a:pt x="111" y="0"/>
                  </a:lnTo>
                  <a:lnTo>
                    <a:pt x="168" y="0"/>
                  </a:lnTo>
                  <a:lnTo>
                    <a:pt x="279" y="290"/>
                  </a:lnTo>
                  <a:lnTo>
                    <a:pt x="215" y="290"/>
                  </a:lnTo>
                  <a:close/>
                  <a:moveTo>
                    <a:pt x="153" y="117"/>
                  </a:moveTo>
                  <a:cubicBezTo>
                    <a:pt x="147" y="101"/>
                    <a:pt x="141" y="83"/>
                    <a:pt x="138" y="73"/>
                  </a:cubicBezTo>
                  <a:cubicBezTo>
                    <a:pt x="135"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7"/>
            <p:cNvSpPr>
              <a:spLocks noChangeArrowheads="1"/>
            </p:cNvSpPr>
            <p:nvPr/>
          </p:nvSpPr>
          <p:spPr bwMode="auto">
            <a:xfrm>
              <a:off x="1633" y="726"/>
              <a:ext cx="53" cy="67"/>
            </a:xfrm>
            <a:custGeom>
              <a:avLst/>
              <a:gdLst>
                <a:gd name="T0" fmla="*/ 182 w 237"/>
                <a:gd name="T1" fmla="*/ 90 h 301"/>
                <a:gd name="T2" fmla="*/ 128 w 237"/>
                <a:gd name="T3" fmla="*/ 58 h 301"/>
                <a:gd name="T4" fmla="*/ 60 w 237"/>
                <a:gd name="T5" fmla="*/ 150 h 301"/>
                <a:gd name="T6" fmla="*/ 129 w 237"/>
                <a:gd name="T7" fmla="*/ 242 h 301"/>
                <a:gd name="T8" fmla="*/ 186 w 237"/>
                <a:gd name="T9" fmla="*/ 205 h 301"/>
                <a:gd name="T10" fmla="*/ 235 w 237"/>
                <a:gd name="T11" fmla="*/ 234 h 301"/>
                <a:gd name="T12" fmla="*/ 127 w 237"/>
                <a:gd name="T13" fmla="*/ 300 h 301"/>
                <a:gd name="T14" fmla="*/ 0 w 237"/>
                <a:gd name="T15" fmla="*/ 150 h 301"/>
                <a:gd name="T16" fmla="*/ 129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1" y="70"/>
                    <a:pt x="155" y="58"/>
                    <a:pt x="128" y="58"/>
                  </a:cubicBezTo>
                  <a:cubicBezTo>
                    <a:pt x="85" y="58"/>
                    <a:pt x="60" y="96"/>
                    <a:pt x="60" y="150"/>
                  </a:cubicBezTo>
                  <a:cubicBezTo>
                    <a:pt x="60" y="202"/>
                    <a:pt x="85" y="242"/>
                    <a:pt x="129" y="242"/>
                  </a:cubicBezTo>
                  <a:cubicBezTo>
                    <a:pt x="155" y="242"/>
                    <a:pt x="170" y="231"/>
                    <a:pt x="186" y="205"/>
                  </a:cubicBezTo>
                  <a:lnTo>
                    <a:pt x="235" y="234"/>
                  </a:lnTo>
                  <a:cubicBezTo>
                    <a:pt x="215" y="275"/>
                    <a:pt x="180" y="300"/>
                    <a:pt x="127" y="300"/>
                  </a:cubicBezTo>
                  <a:cubicBezTo>
                    <a:pt x="51" y="300"/>
                    <a:pt x="0" y="242"/>
                    <a:pt x="0" y="150"/>
                  </a:cubicBezTo>
                  <a:cubicBezTo>
                    <a:pt x="0" y="62"/>
                    <a:pt x="53" y="0"/>
                    <a:pt x="129" y="0"/>
                  </a:cubicBezTo>
                  <a:cubicBezTo>
                    <a:pt x="184"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8"/>
            <p:cNvSpPr>
              <a:spLocks noChangeArrowheads="1"/>
            </p:cNvSpPr>
            <p:nvPr/>
          </p:nvSpPr>
          <p:spPr bwMode="auto">
            <a:xfrm>
              <a:off x="1701" y="726"/>
              <a:ext cx="53" cy="67"/>
            </a:xfrm>
            <a:custGeom>
              <a:avLst/>
              <a:gdLst>
                <a:gd name="T0" fmla="*/ 182 w 237"/>
                <a:gd name="T1" fmla="*/ 90 h 301"/>
                <a:gd name="T2" fmla="*/ 129 w 237"/>
                <a:gd name="T3" fmla="*/ 58 h 301"/>
                <a:gd name="T4" fmla="*/ 60 w 237"/>
                <a:gd name="T5" fmla="*/ 150 h 301"/>
                <a:gd name="T6" fmla="*/ 129 w 237"/>
                <a:gd name="T7" fmla="*/ 242 h 301"/>
                <a:gd name="T8" fmla="*/ 186 w 237"/>
                <a:gd name="T9" fmla="*/ 205 h 301"/>
                <a:gd name="T10" fmla="*/ 235 w 237"/>
                <a:gd name="T11" fmla="*/ 234 h 301"/>
                <a:gd name="T12" fmla="*/ 128 w 237"/>
                <a:gd name="T13" fmla="*/ 300 h 301"/>
                <a:gd name="T14" fmla="*/ 0 w 237"/>
                <a:gd name="T15" fmla="*/ 150 h 301"/>
                <a:gd name="T16" fmla="*/ 130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2" y="70"/>
                    <a:pt x="155" y="58"/>
                    <a:pt x="129" y="58"/>
                  </a:cubicBezTo>
                  <a:cubicBezTo>
                    <a:pt x="85" y="58"/>
                    <a:pt x="60" y="96"/>
                    <a:pt x="60" y="150"/>
                  </a:cubicBezTo>
                  <a:cubicBezTo>
                    <a:pt x="60" y="202"/>
                    <a:pt x="85" y="242"/>
                    <a:pt x="129" y="242"/>
                  </a:cubicBezTo>
                  <a:cubicBezTo>
                    <a:pt x="155" y="242"/>
                    <a:pt x="171" y="231"/>
                    <a:pt x="186" y="205"/>
                  </a:cubicBezTo>
                  <a:lnTo>
                    <a:pt x="235" y="234"/>
                  </a:lnTo>
                  <a:cubicBezTo>
                    <a:pt x="215" y="275"/>
                    <a:pt x="180" y="300"/>
                    <a:pt x="128" y="300"/>
                  </a:cubicBezTo>
                  <a:cubicBezTo>
                    <a:pt x="51" y="300"/>
                    <a:pt x="0" y="242"/>
                    <a:pt x="0" y="150"/>
                  </a:cubicBezTo>
                  <a:cubicBezTo>
                    <a:pt x="0" y="62"/>
                    <a:pt x="53" y="0"/>
                    <a:pt x="130" y="0"/>
                  </a:cubicBezTo>
                  <a:cubicBezTo>
                    <a:pt x="185"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9"/>
            <p:cNvSpPr>
              <a:spLocks noChangeArrowheads="1"/>
            </p:cNvSpPr>
            <p:nvPr/>
          </p:nvSpPr>
          <p:spPr bwMode="auto">
            <a:xfrm>
              <a:off x="1773"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3 w 210"/>
                <a:gd name="T11" fmla="*/ 107 h 291"/>
                <a:gd name="T12" fmla="*/ 143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3" y="107"/>
                  </a:lnTo>
                  <a:lnTo>
                    <a:pt x="143"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10"/>
            <p:cNvSpPr>
              <a:spLocks noChangeArrowheads="1"/>
            </p:cNvSpPr>
            <p:nvPr/>
          </p:nvSpPr>
          <p:spPr bwMode="auto">
            <a:xfrm>
              <a:off x="1842" y="727"/>
              <a:ext cx="46" cy="65"/>
            </a:xfrm>
            <a:custGeom>
              <a:avLst/>
              <a:gdLst>
                <a:gd name="T0" fmla="*/ 0 w 206"/>
                <a:gd name="T1" fmla="*/ 290 h 291"/>
                <a:gd name="T2" fmla="*/ 0 w 206"/>
                <a:gd name="T3" fmla="*/ 0 h 291"/>
                <a:gd name="T4" fmla="*/ 59 w 206"/>
                <a:gd name="T5" fmla="*/ 0 h 291"/>
                <a:gd name="T6" fmla="*/ 59 w 206"/>
                <a:gd name="T7" fmla="*/ 233 h 291"/>
                <a:gd name="T8" fmla="*/ 205 w 206"/>
                <a:gd name="T9" fmla="*/ 233 h 291"/>
                <a:gd name="T10" fmla="*/ 205 w 206"/>
                <a:gd name="T11" fmla="*/ 290 h 291"/>
                <a:gd name="T12" fmla="*/ 0 w 206"/>
                <a:gd name="T13" fmla="*/ 290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0" y="290"/>
                  </a:moveTo>
                  <a:lnTo>
                    <a:pt x="0" y="0"/>
                  </a:lnTo>
                  <a:lnTo>
                    <a:pt x="59" y="0"/>
                  </a:lnTo>
                  <a:lnTo>
                    <a:pt x="59" y="233"/>
                  </a:lnTo>
                  <a:lnTo>
                    <a:pt x="205" y="233"/>
                  </a:lnTo>
                  <a:lnTo>
                    <a:pt x="205" y="290"/>
                  </a:lnTo>
                  <a:lnTo>
                    <a:pt x="0" y="2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11"/>
            <p:cNvSpPr>
              <a:spLocks noChangeArrowheads="1"/>
            </p:cNvSpPr>
            <p:nvPr/>
          </p:nvSpPr>
          <p:spPr bwMode="auto">
            <a:xfrm>
              <a:off x="1905"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2 w 210"/>
                <a:gd name="T11" fmla="*/ 107 h 291"/>
                <a:gd name="T12" fmla="*/ 142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2" y="107"/>
                  </a:lnTo>
                  <a:lnTo>
                    <a:pt x="142"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12"/>
            <p:cNvSpPr>
              <a:spLocks noChangeArrowheads="1"/>
            </p:cNvSpPr>
            <p:nvPr/>
          </p:nvSpPr>
          <p:spPr bwMode="auto">
            <a:xfrm>
              <a:off x="1972" y="727"/>
              <a:ext cx="53" cy="65"/>
            </a:xfrm>
            <a:custGeom>
              <a:avLst/>
              <a:gdLst>
                <a:gd name="T0" fmla="*/ 169 w 237"/>
                <a:gd name="T1" fmla="*/ 290 h 291"/>
                <a:gd name="T2" fmla="*/ 117 w 237"/>
                <a:gd name="T3" fmla="*/ 185 h 291"/>
                <a:gd name="T4" fmla="*/ 58 w 237"/>
                <a:gd name="T5" fmla="*/ 185 h 291"/>
                <a:gd name="T6" fmla="*/ 58 w 237"/>
                <a:gd name="T7" fmla="*/ 290 h 291"/>
                <a:gd name="T8" fmla="*/ 0 w 237"/>
                <a:gd name="T9" fmla="*/ 290 h 291"/>
                <a:gd name="T10" fmla="*/ 0 w 237"/>
                <a:gd name="T11" fmla="*/ 0 h 291"/>
                <a:gd name="T12" fmla="*/ 136 w 237"/>
                <a:gd name="T13" fmla="*/ 0 h 291"/>
                <a:gd name="T14" fmla="*/ 236 w 237"/>
                <a:gd name="T15" fmla="*/ 92 h 291"/>
                <a:gd name="T16" fmla="*/ 180 w 237"/>
                <a:gd name="T17" fmla="*/ 177 h 291"/>
                <a:gd name="T18" fmla="*/ 236 w 237"/>
                <a:gd name="T19" fmla="*/ 290 h 291"/>
                <a:gd name="T20" fmla="*/ 169 w 237"/>
                <a:gd name="T21" fmla="*/ 290 h 291"/>
                <a:gd name="T22" fmla="*/ 135 w 237"/>
                <a:gd name="T23" fmla="*/ 56 h 291"/>
                <a:gd name="T24" fmla="*/ 58 w 237"/>
                <a:gd name="T25" fmla="*/ 56 h 291"/>
                <a:gd name="T26" fmla="*/ 58 w 237"/>
                <a:gd name="T27" fmla="*/ 130 h 291"/>
                <a:gd name="T28" fmla="*/ 135 w 237"/>
                <a:gd name="T29" fmla="*/ 130 h 291"/>
                <a:gd name="T30" fmla="*/ 176 w 237"/>
                <a:gd name="T31" fmla="*/ 93 h 291"/>
                <a:gd name="T32" fmla="*/ 135 w 237"/>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 h="291">
                  <a:moveTo>
                    <a:pt x="169" y="290"/>
                  </a:moveTo>
                  <a:lnTo>
                    <a:pt x="117" y="185"/>
                  </a:lnTo>
                  <a:lnTo>
                    <a:pt x="58" y="185"/>
                  </a:lnTo>
                  <a:lnTo>
                    <a:pt x="58" y="290"/>
                  </a:lnTo>
                  <a:lnTo>
                    <a:pt x="0" y="290"/>
                  </a:lnTo>
                  <a:lnTo>
                    <a:pt x="0" y="0"/>
                  </a:lnTo>
                  <a:lnTo>
                    <a:pt x="136" y="0"/>
                  </a:lnTo>
                  <a:cubicBezTo>
                    <a:pt x="191" y="0"/>
                    <a:pt x="236" y="30"/>
                    <a:pt x="236" y="92"/>
                  </a:cubicBezTo>
                  <a:cubicBezTo>
                    <a:pt x="236" y="135"/>
                    <a:pt x="217" y="162"/>
                    <a:pt x="180" y="177"/>
                  </a:cubicBezTo>
                  <a:lnTo>
                    <a:pt x="236" y="290"/>
                  </a:lnTo>
                  <a:lnTo>
                    <a:pt x="169" y="290"/>
                  </a:lnTo>
                  <a:close/>
                  <a:moveTo>
                    <a:pt x="135" y="56"/>
                  </a:moveTo>
                  <a:lnTo>
                    <a:pt x="58" y="56"/>
                  </a:lnTo>
                  <a:lnTo>
                    <a:pt x="58" y="130"/>
                  </a:lnTo>
                  <a:lnTo>
                    <a:pt x="135" y="130"/>
                  </a:lnTo>
                  <a:cubicBezTo>
                    <a:pt x="162" y="130"/>
                    <a:pt x="176" y="118"/>
                    <a:pt x="176" y="93"/>
                  </a:cubicBezTo>
                  <a:cubicBezTo>
                    <a:pt x="176" y="67"/>
                    <a:pt x="160"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13"/>
            <p:cNvSpPr>
              <a:spLocks noChangeArrowheads="1"/>
            </p:cNvSpPr>
            <p:nvPr/>
          </p:nvSpPr>
          <p:spPr bwMode="auto">
            <a:xfrm>
              <a:off x="2039"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14"/>
            <p:cNvSpPr>
              <a:spLocks noChangeArrowheads="1"/>
            </p:cNvSpPr>
            <p:nvPr/>
          </p:nvSpPr>
          <p:spPr bwMode="auto">
            <a:xfrm>
              <a:off x="2103" y="727"/>
              <a:ext cx="50" cy="65"/>
            </a:xfrm>
            <a:custGeom>
              <a:avLst/>
              <a:gdLst>
                <a:gd name="T0" fmla="*/ 142 w 227"/>
                <a:gd name="T1" fmla="*/ 57 h 291"/>
                <a:gd name="T2" fmla="*/ 142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2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2" y="57"/>
                  </a:moveTo>
                  <a:lnTo>
                    <a:pt x="142" y="290"/>
                  </a:lnTo>
                  <a:lnTo>
                    <a:pt x="84" y="290"/>
                  </a:lnTo>
                  <a:lnTo>
                    <a:pt x="84" y="57"/>
                  </a:lnTo>
                  <a:lnTo>
                    <a:pt x="0" y="57"/>
                  </a:lnTo>
                  <a:lnTo>
                    <a:pt x="0" y="0"/>
                  </a:lnTo>
                  <a:lnTo>
                    <a:pt x="226" y="0"/>
                  </a:lnTo>
                  <a:lnTo>
                    <a:pt x="226" y="57"/>
                  </a:lnTo>
                  <a:lnTo>
                    <a:pt x="142"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15"/>
            <p:cNvSpPr>
              <a:spLocks noChangeArrowheads="1"/>
            </p:cNvSpPr>
            <p:nvPr/>
          </p:nvSpPr>
          <p:spPr bwMode="auto">
            <a:xfrm>
              <a:off x="2166" y="726"/>
              <a:ext cx="57" cy="67"/>
            </a:xfrm>
            <a:custGeom>
              <a:avLst/>
              <a:gdLst>
                <a:gd name="T0" fmla="*/ 126 w 254"/>
                <a:gd name="T1" fmla="*/ 300 h 301"/>
                <a:gd name="T2" fmla="*/ 0 w 254"/>
                <a:gd name="T3" fmla="*/ 150 h 301"/>
                <a:gd name="T4" fmla="*/ 126 w 254"/>
                <a:gd name="T5" fmla="*/ 0 h 301"/>
                <a:gd name="T6" fmla="*/ 253 w 254"/>
                <a:gd name="T7" fmla="*/ 150 h 301"/>
                <a:gd name="T8" fmla="*/ 126 w 254"/>
                <a:gd name="T9" fmla="*/ 300 h 301"/>
                <a:gd name="T10" fmla="*/ 126 w 254"/>
                <a:gd name="T11" fmla="*/ 58 h 301"/>
                <a:gd name="T12" fmla="*/ 60 w 254"/>
                <a:gd name="T13" fmla="*/ 150 h 301"/>
                <a:gd name="T14" fmla="*/ 126 w 254"/>
                <a:gd name="T15" fmla="*/ 242 h 301"/>
                <a:gd name="T16" fmla="*/ 193 w 254"/>
                <a:gd name="T17" fmla="*/ 150 h 301"/>
                <a:gd name="T18" fmla="*/ 126 w 254"/>
                <a:gd name="T19" fmla="*/ 5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301">
                  <a:moveTo>
                    <a:pt x="126" y="300"/>
                  </a:moveTo>
                  <a:cubicBezTo>
                    <a:pt x="46" y="300"/>
                    <a:pt x="0" y="238"/>
                    <a:pt x="0" y="150"/>
                  </a:cubicBezTo>
                  <a:cubicBezTo>
                    <a:pt x="0" y="62"/>
                    <a:pt x="47" y="0"/>
                    <a:pt x="126" y="0"/>
                  </a:cubicBezTo>
                  <a:cubicBezTo>
                    <a:pt x="205" y="0"/>
                    <a:pt x="253" y="62"/>
                    <a:pt x="253" y="150"/>
                  </a:cubicBezTo>
                  <a:cubicBezTo>
                    <a:pt x="253" y="238"/>
                    <a:pt x="206" y="300"/>
                    <a:pt x="126" y="300"/>
                  </a:cubicBezTo>
                  <a:close/>
                  <a:moveTo>
                    <a:pt x="126" y="58"/>
                  </a:moveTo>
                  <a:cubicBezTo>
                    <a:pt x="79" y="58"/>
                    <a:pt x="60" y="98"/>
                    <a:pt x="60" y="150"/>
                  </a:cubicBezTo>
                  <a:cubicBezTo>
                    <a:pt x="60" y="202"/>
                    <a:pt x="79" y="242"/>
                    <a:pt x="126" y="242"/>
                  </a:cubicBezTo>
                  <a:cubicBezTo>
                    <a:pt x="173" y="242"/>
                    <a:pt x="193" y="202"/>
                    <a:pt x="193" y="150"/>
                  </a:cubicBezTo>
                  <a:cubicBezTo>
                    <a:pt x="193" y="98"/>
                    <a:pt x="173" y="58"/>
                    <a:pt x="126" y="5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16"/>
            <p:cNvSpPr>
              <a:spLocks noChangeArrowheads="1"/>
            </p:cNvSpPr>
            <p:nvPr/>
          </p:nvSpPr>
          <p:spPr bwMode="auto">
            <a:xfrm>
              <a:off x="2242" y="727"/>
              <a:ext cx="53" cy="65"/>
            </a:xfrm>
            <a:custGeom>
              <a:avLst/>
              <a:gdLst>
                <a:gd name="T0" fmla="*/ 170 w 238"/>
                <a:gd name="T1" fmla="*/ 290 h 291"/>
                <a:gd name="T2" fmla="*/ 117 w 238"/>
                <a:gd name="T3" fmla="*/ 185 h 291"/>
                <a:gd name="T4" fmla="*/ 59 w 238"/>
                <a:gd name="T5" fmla="*/ 185 h 291"/>
                <a:gd name="T6" fmla="*/ 59 w 238"/>
                <a:gd name="T7" fmla="*/ 290 h 291"/>
                <a:gd name="T8" fmla="*/ 0 w 238"/>
                <a:gd name="T9" fmla="*/ 290 h 291"/>
                <a:gd name="T10" fmla="*/ 0 w 238"/>
                <a:gd name="T11" fmla="*/ 0 h 291"/>
                <a:gd name="T12" fmla="*/ 136 w 238"/>
                <a:gd name="T13" fmla="*/ 0 h 291"/>
                <a:gd name="T14" fmla="*/ 237 w 238"/>
                <a:gd name="T15" fmla="*/ 92 h 291"/>
                <a:gd name="T16" fmla="*/ 181 w 238"/>
                <a:gd name="T17" fmla="*/ 177 h 291"/>
                <a:gd name="T18" fmla="*/ 237 w 238"/>
                <a:gd name="T19" fmla="*/ 290 h 291"/>
                <a:gd name="T20" fmla="*/ 170 w 238"/>
                <a:gd name="T21" fmla="*/ 290 h 291"/>
                <a:gd name="T22" fmla="*/ 135 w 238"/>
                <a:gd name="T23" fmla="*/ 56 h 291"/>
                <a:gd name="T24" fmla="*/ 59 w 238"/>
                <a:gd name="T25" fmla="*/ 56 h 291"/>
                <a:gd name="T26" fmla="*/ 59 w 238"/>
                <a:gd name="T27" fmla="*/ 130 h 291"/>
                <a:gd name="T28" fmla="*/ 135 w 238"/>
                <a:gd name="T29" fmla="*/ 130 h 291"/>
                <a:gd name="T30" fmla="*/ 177 w 238"/>
                <a:gd name="T31" fmla="*/ 93 h 291"/>
                <a:gd name="T32" fmla="*/ 135 w 238"/>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91">
                  <a:moveTo>
                    <a:pt x="170" y="290"/>
                  </a:moveTo>
                  <a:lnTo>
                    <a:pt x="117" y="185"/>
                  </a:lnTo>
                  <a:lnTo>
                    <a:pt x="59" y="185"/>
                  </a:lnTo>
                  <a:lnTo>
                    <a:pt x="59" y="290"/>
                  </a:lnTo>
                  <a:lnTo>
                    <a:pt x="0" y="290"/>
                  </a:lnTo>
                  <a:lnTo>
                    <a:pt x="0" y="0"/>
                  </a:lnTo>
                  <a:lnTo>
                    <a:pt x="136" y="0"/>
                  </a:lnTo>
                  <a:cubicBezTo>
                    <a:pt x="191" y="0"/>
                    <a:pt x="237" y="30"/>
                    <a:pt x="237" y="92"/>
                  </a:cubicBezTo>
                  <a:cubicBezTo>
                    <a:pt x="237" y="135"/>
                    <a:pt x="218" y="162"/>
                    <a:pt x="181" y="177"/>
                  </a:cubicBezTo>
                  <a:lnTo>
                    <a:pt x="237" y="290"/>
                  </a:lnTo>
                  <a:lnTo>
                    <a:pt x="170" y="290"/>
                  </a:lnTo>
                  <a:close/>
                  <a:moveTo>
                    <a:pt x="135" y="56"/>
                  </a:moveTo>
                  <a:lnTo>
                    <a:pt x="59" y="56"/>
                  </a:lnTo>
                  <a:lnTo>
                    <a:pt x="59" y="130"/>
                  </a:lnTo>
                  <a:lnTo>
                    <a:pt x="135" y="130"/>
                  </a:lnTo>
                  <a:cubicBezTo>
                    <a:pt x="162" y="130"/>
                    <a:pt x="177" y="118"/>
                    <a:pt x="177" y="93"/>
                  </a:cubicBezTo>
                  <a:cubicBezTo>
                    <a:pt x="177" y="67"/>
                    <a:pt x="161"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17"/>
            <p:cNvSpPr>
              <a:spLocks noChangeArrowheads="1"/>
            </p:cNvSpPr>
            <p:nvPr/>
          </p:nvSpPr>
          <p:spPr bwMode="auto">
            <a:xfrm>
              <a:off x="634" y="71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0"/>
                    <a:pt x="221"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18"/>
            <p:cNvSpPr>
              <a:spLocks noChangeArrowheads="1"/>
            </p:cNvSpPr>
            <p:nvPr/>
          </p:nvSpPr>
          <p:spPr bwMode="auto">
            <a:xfrm>
              <a:off x="653" y="665"/>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4"/>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19"/>
            <p:cNvSpPr>
              <a:spLocks noChangeArrowheads="1"/>
            </p:cNvSpPr>
            <p:nvPr/>
          </p:nvSpPr>
          <p:spPr bwMode="auto">
            <a:xfrm>
              <a:off x="713" y="717"/>
              <a:ext cx="183" cy="114"/>
            </a:xfrm>
            <a:custGeom>
              <a:avLst/>
              <a:gdLst>
                <a:gd name="T0" fmla="*/ 0 w 812"/>
                <a:gd name="T1" fmla="*/ 252 h 506"/>
                <a:gd name="T2" fmla="*/ 252 w 812"/>
                <a:gd name="T3" fmla="*/ 0 h 506"/>
                <a:gd name="T4" fmla="*/ 558 w 812"/>
                <a:gd name="T5" fmla="*/ 0 h 506"/>
                <a:gd name="T6" fmla="*/ 811 w 812"/>
                <a:gd name="T7" fmla="*/ 252 h 506"/>
                <a:gd name="T8" fmla="*/ 558 w 812"/>
                <a:gd name="T9" fmla="*/ 505 h 506"/>
                <a:gd name="T10" fmla="*/ 252 w 812"/>
                <a:gd name="T11" fmla="*/ 505 h 506"/>
                <a:gd name="T12" fmla="*/ 0 w 812"/>
                <a:gd name="T13" fmla="*/ 252 h 506"/>
                <a:gd name="T14" fmla="*/ 265 w 812"/>
                <a:gd name="T15" fmla="*/ 117 h 506"/>
                <a:gd name="T16" fmla="*/ 128 w 812"/>
                <a:gd name="T17" fmla="*/ 252 h 506"/>
                <a:gd name="T18" fmla="*/ 265 w 812"/>
                <a:gd name="T19" fmla="*/ 388 h 506"/>
                <a:gd name="T20" fmla="*/ 545 w 812"/>
                <a:gd name="T21" fmla="*/ 388 h 506"/>
                <a:gd name="T22" fmla="*/ 683 w 812"/>
                <a:gd name="T23" fmla="*/ 252 h 506"/>
                <a:gd name="T24" fmla="*/ 545 w 812"/>
                <a:gd name="T25" fmla="*/ 117 h 506"/>
                <a:gd name="T26" fmla="*/ 265 w 812"/>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6">
                  <a:moveTo>
                    <a:pt x="0" y="252"/>
                  </a:moveTo>
                  <a:cubicBezTo>
                    <a:pt x="0" y="114"/>
                    <a:pt x="113" y="0"/>
                    <a:pt x="252" y="0"/>
                  </a:cubicBezTo>
                  <a:lnTo>
                    <a:pt x="558" y="0"/>
                  </a:lnTo>
                  <a:cubicBezTo>
                    <a:pt x="698" y="0"/>
                    <a:pt x="811" y="114"/>
                    <a:pt x="811" y="252"/>
                  </a:cubicBezTo>
                  <a:cubicBezTo>
                    <a:pt x="811" y="391"/>
                    <a:pt x="698" y="505"/>
                    <a:pt x="558" y="505"/>
                  </a:cubicBezTo>
                  <a:lnTo>
                    <a:pt x="252" y="505"/>
                  </a:lnTo>
                  <a:cubicBezTo>
                    <a:pt x="113" y="505"/>
                    <a:pt x="0" y="391"/>
                    <a:pt x="0" y="252"/>
                  </a:cubicBezTo>
                  <a:close/>
                  <a:moveTo>
                    <a:pt x="265" y="117"/>
                  </a:moveTo>
                  <a:cubicBezTo>
                    <a:pt x="190" y="117"/>
                    <a:pt x="128" y="177"/>
                    <a:pt x="128" y="252"/>
                  </a:cubicBezTo>
                  <a:cubicBezTo>
                    <a:pt x="128" y="327"/>
                    <a:pt x="189" y="388"/>
                    <a:pt x="265" y="388"/>
                  </a:cubicBezTo>
                  <a:lnTo>
                    <a:pt x="545" y="388"/>
                  </a:lnTo>
                  <a:cubicBezTo>
                    <a:pt x="621" y="388"/>
                    <a:pt x="683" y="327"/>
                    <a:pt x="683" y="252"/>
                  </a:cubicBezTo>
                  <a:cubicBezTo>
                    <a:pt x="683" y="177"/>
                    <a:pt x="621" y="117"/>
                    <a:pt x="545" y="117"/>
                  </a:cubicBezTo>
                  <a:lnTo>
                    <a:pt x="265"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20"/>
            <p:cNvSpPr>
              <a:spLocks noChangeArrowheads="1"/>
            </p:cNvSpPr>
            <p:nvPr/>
          </p:nvSpPr>
          <p:spPr bwMode="auto">
            <a:xfrm>
              <a:off x="901" y="674"/>
              <a:ext cx="216" cy="157"/>
            </a:xfrm>
            <a:custGeom>
              <a:avLst/>
              <a:gdLst>
                <a:gd name="T0" fmla="*/ 848 w 957"/>
                <a:gd name="T1" fmla="*/ 683 h 695"/>
                <a:gd name="T2" fmla="*/ 849 w 957"/>
                <a:gd name="T3" fmla="*/ 683 h 695"/>
                <a:gd name="T4" fmla="*/ 852 w 957"/>
                <a:gd name="T5" fmla="*/ 684 h 695"/>
                <a:gd name="T6" fmla="*/ 885 w 957"/>
                <a:gd name="T7" fmla="*/ 694 h 695"/>
                <a:gd name="T8" fmla="*/ 956 w 957"/>
                <a:gd name="T9" fmla="*/ 623 h 695"/>
                <a:gd name="T10" fmla="*/ 956 w 957"/>
                <a:gd name="T11" fmla="*/ 0 h 695"/>
                <a:gd name="T12" fmla="*/ 816 w 957"/>
                <a:gd name="T13" fmla="*/ 0 h 695"/>
                <a:gd name="T14" fmla="*/ 816 w 957"/>
                <a:gd name="T15" fmla="*/ 476 h 695"/>
                <a:gd name="T16" fmla="*/ 264 w 957"/>
                <a:gd name="T17" fmla="*/ 0 h 695"/>
                <a:gd name="T18" fmla="*/ 0 w 957"/>
                <a:gd name="T19" fmla="*/ 0 h 695"/>
                <a:gd name="T20" fmla="*/ 101 w 957"/>
                <a:gd name="T21" fmla="*/ 86 h 695"/>
                <a:gd name="T22" fmla="*/ 101 w 957"/>
                <a:gd name="T23" fmla="*/ 694 h 695"/>
                <a:gd name="T24" fmla="*/ 248 w 957"/>
                <a:gd name="T25" fmla="*/ 694 h 695"/>
                <a:gd name="T26" fmla="*/ 248 w 957"/>
                <a:gd name="T27" fmla="*/ 168 h 695"/>
                <a:gd name="T28" fmla="*/ 848 w 957"/>
                <a:gd name="T29" fmla="*/ 682 h 695"/>
                <a:gd name="T30" fmla="*/ 848 w 957"/>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7" h="695">
                  <a:moveTo>
                    <a:pt x="848" y="683"/>
                  </a:moveTo>
                  <a:lnTo>
                    <a:pt x="849" y="683"/>
                  </a:lnTo>
                  <a:lnTo>
                    <a:pt x="852" y="684"/>
                  </a:lnTo>
                  <a:cubicBezTo>
                    <a:pt x="861" y="691"/>
                    <a:pt x="873" y="694"/>
                    <a:pt x="885" y="694"/>
                  </a:cubicBezTo>
                  <a:cubicBezTo>
                    <a:pt x="924" y="694"/>
                    <a:pt x="956" y="662"/>
                    <a:pt x="956" y="623"/>
                  </a:cubicBezTo>
                  <a:lnTo>
                    <a:pt x="956" y="0"/>
                  </a:lnTo>
                  <a:lnTo>
                    <a:pt x="816" y="0"/>
                  </a:lnTo>
                  <a:lnTo>
                    <a:pt x="816" y="476"/>
                  </a:lnTo>
                  <a:lnTo>
                    <a:pt x="264" y="0"/>
                  </a:lnTo>
                  <a:lnTo>
                    <a:pt x="0" y="0"/>
                  </a:lnTo>
                  <a:lnTo>
                    <a:pt x="101" y="86"/>
                  </a:lnTo>
                  <a:lnTo>
                    <a:pt x="101" y="694"/>
                  </a:lnTo>
                  <a:lnTo>
                    <a:pt x="248" y="694"/>
                  </a:lnTo>
                  <a:lnTo>
                    <a:pt x="248" y="168"/>
                  </a:lnTo>
                  <a:lnTo>
                    <a:pt x="848" y="682"/>
                  </a:lnTo>
                  <a:lnTo>
                    <a:pt x="848"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Line 21"/>
            <p:cNvSpPr>
              <a:spLocks noChangeShapeType="1"/>
            </p:cNvSpPr>
            <p:nvPr/>
          </p:nvSpPr>
          <p:spPr bwMode="auto">
            <a:xfrm>
              <a:off x="1196" y="642"/>
              <a:ext cx="0" cy="221"/>
            </a:xfrm>
            <a:prstGeom prst="line">
              <a:avLst/>
            </a:prstGeom>
            <a:noFill/>
            <a:ln w="828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p>
          </p:txBody>
        </p:sp>
      </p:grpSp>
      <p:sp>
        <p:nvSpPr>
          <p:cNvPr id="160" name="Freeform 159"/>
          <p:cNvSpPr/>
          <p:nvPr/>
        </p:nvSpPr>
        <p:spPr>
          <a:xfrm rot="10800000">
            <a:off x="4416305" y="3749673"/>
            <a:ext cx="3219742" cy="438044"/>
          </a:xfrm>
          <a:custGeom>
            <a:avLst/>
            <a:gdLst>
              <a:gd name="connsiteX0" fmla="*/ 2876550 w 2876550"/>
              <a:gd name="connsiteY0" fmla="*/ 0 h 295275"/>
              <a:gd name="connsiteX1" fmla="*/ 2876550 w 2876550"/>
              <a:gd name="connsiteY1" fmla="*/ 295275 h 295275"/>
              <a:gd name="connsiteX2" fmla="*/ 0 w 2876550"/>
              <a:gd name="connsiteY2" fmla="*/ 292100 h 295275"/>
              <a:gd name="connsiteX3" fmla="*/ 3175 w 2876550"/>
              <a:gd name="connsiteY3" fmla="*/ 50800 h 295275"/>
              <a:gd name="connsiteX0" fmla="*/ 2876550 w 2876550"/>
              <a:gd name="connsiteY0" fmla="*/ 44450 h 244475"/>
              <a:gd name="connsiteX1" fmla="*/ 2876550 w 2876550"/>
              <a:gd name="connsiteY1" fmla="*/ 244475 h 244475"/>
              <a:gd name="connsiteX2" fmla="*/ 0 w 2876550"/>
              <a:gd name="connsiteY2" fmla="*/ 241300 h 244475"/>
              <a:gd name="connsiteX3" fmla="*/ 3175 w 2876550"/>
              <a:gd name="connsiteY3" fmla="*/ 0 h 244475"/>
              <a:gd name="connsiteX0" fmla="*/ 2876550 w 2876550"/>
              <a:gd name="connsiteY0" fmla="*/ 97367 h 244475"/>
              <a:gd name="connsiteX1" fmla="*/ 2876550 w 2876550"/>
              <a:gd name="connsiteY1" fmla="*/ 244475 h 244475"/>
              <a:gd name="connsiteX2" fmla="*/ 0 w 2876550"/>
              <a:gd name="connsiteY2" fmla="*/ 241300 h 244475"/>
              <a:gd name="connsiteX3" fmla="*/ 3175 w 2876550"/>
              <a:gd name="connsiteY3" fmla="*/ 0 h 244475"/>
            </a:gdLst>
            <a:ahLst/>
            <a:cxnLst>
              <a:cxn ang="0">
                <a:pos x="connsiteX0" y="connsiteY0"/>
              </a:cxn>
              <a:cxn ang="0">
                <a:pos x="connsiteX1" y="connsiteY1"/>
              </a:cxn>
              <a:cxn ang="0">
                <a:pos x="connsiteX2" y="connsiteY2"/>
              </a:cxn>
              <a:cxn ang="0">
                <a:pos x="connsiteX3" y="connsiteY3"/>
              </a:cxn>
            </a:cxnLst>
            <a:rect l="l" t="t" r="r" b="b"/>
            <a:pathLst>
              <a:path w="2876550" h="244475">
                <a:moveTo>
                  <a:pt x="2876550" y="97367"/>
                </a:moveTo>
                <a:lnTo>
                  <a:pt x="2876550" y="244475"/>
                </a:lnTo>
                <a:lnTo>
                  <a:pt x="0" y="241300"/>
                </a:lnTo>
                <a:cubicBezTo>
                  <a:pt x="1058" y="160867"/>
                  <a:pt x="2117" y="80433"/>
                  <a:pt x="3175" y="0"/>
                </a:cubicBezTo>
              </a:path>
            </a:pathLst>
          </a:custGeom>
          <a:ln w="76200" cmpd="sng">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chemeClr val="tx1">
                    <a:lumMod val="50000"/>
                    <a:lumOff val="50000"/>
                  </a:schemeClr>
                </a:solidFill>
              </a:ln>
            </a:endParaRPr>
          </a:p>
        </p:txBody>
      </p:sp>
      <p:pic>
        <p:nvPicPr>
          <p:cNvPr id="73" name="Picture 7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41406" y="3921059"/>
            <a:ext cx="780269" cy="956783"/>
          </a:xfrm>
          <a:prstGeom prst="rect">
            <a:avLst/>
          </a:prstGeom>
        </p:spPr>
      </p:pic>
      <p:sp>
        <p:nvSpPr>
          <p:cNvPr id="159" name="Freeform 158"/>
          <p:cNvSpPr/>
          <p:nvPr/>
        </p:nvSpPr>
        <p:spPr>
          <a:xfrm>
            <a:off x="1552577" y="4714857"/>
            <a:ext cx="2876550" cy="414496"/>
          </a:xfrm>
          <a:custGeom>
            <a:avLst/>
            <a:gdLst>
              <a:gd name="connsiteX0" fmla="*/ 2876550 w 2876550"/>
              <a:gd name="connsiteY0" fmla="*/ 0 h 295275"/>
              <a:gd name="connsiteX1" fmla="*/ 2876550 w 2876550"/>
              <a:gd name="connsiteY1" fmla="*/ 295275 h 295275"/>
              <a:gd name="connsiteX2" fmla="*/ 0 w 2876550"/>
              <a:gd name="connsiteY2" fmla="*/ 292100 h 295275"/>
              <a:gd name="connsiteX3" fmla="*/ 3175 w 2876550"/>
              <a:gd name="connsiteY3" fmla="*/ 50800 h 295275"/>
              <a:gd name="connsiteX0" fmla="*/ 2876550 w 2876550"/>
              <a:gd name="connsiteY0" fmla="*/ 44450 h 244475"/>
              <a:gd name="connsiteX1" fmla="*/ 2876550 w 2876550"/>
              <a:gd name="connsiteY1" fmla="*/ 244475 h 244475"/>
              <a:gd name="connsiteX2" fmla="*/ 0 w 2876550"/>
              <a:gd name="connsiteY2" fmla="*/ 241300 h 244475"/>
              <a:gd name="connsiteX3" fmla="*/ 3175 w 2876550"/>
              <a:gd name="connsiteY3" fmla="*/ 0 h 244475"/>
            </a:gdLst>
            <a:ahLst/>
            <a:cxnLst>
              <a:cxn ang="0">
                <a:pos x="connsiteX0" y="connsiteY0"/>
              </a:cxn>
              <a:cxn ang="0">
                <a:pos x="connsiteX1" y="connsiteY1"/>
              </a:cxn>
              <a:cxn ang="0">
                <a:pos x="connsiteX2" y="connsiteY2"/>
              </a:cxn>
              <a:cxn ang="0">
                <a:pos x="connsiteX3" y="connsiteY3"/>
              </a:cxn>
            </a:cxnLst>
            <a:rect l="l" t="t" r="r" b="b"/>
            <a:pathLst>
              <a:path w="2876550" h="244475">
                <a:moveTo>
                  <a:pt x="2876550" y="44450"/>
                </a:moveTo>
                <a:lnTo>
                  <a:pt x="2876550" y="244475"/>
                </a:lnTo>
                <a:lnTo>
                  <a:pt x="0" y="241300"/>
                </a:lnTo>
                <a:cubicBezTo>
                  <a:pt x="1058" y="160867"/>
                  <a:pt x="2117" y="80433"/>
                  <a:pt x="3175" y="0"/>
                </a:cubicBezTo>
              </a:path>
            </a:pathLst>
          </a:custGeom>
          <a:ln w="76200" cmpd="sng">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chemeClr val="tx1">
                    <a:lumMod val="50000"/>
                    <a:lumOff val="50000"/>
                  </a:schemeClr>
                </a:solidFill>
              </a:ln>
            </a:endParaRPr>
          </a:p>
        </p:txBody>
      </p:sp>
      <p:pic>
        <p:nvPicPr>
          <p:cNvPr id="125" name="Picture 8" descr="C:\Users\crosenquist\Documents\Diagram Image Categorization\Base Icons\Product Base Icons\01_I_PP_ioDrive2 form factor.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90139" y="3909705"/>
            <a:ext cx="1561245" cy="842144"/>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p:cNvGrpSpPr/>
          <p:nvPr/>
        </p:nvGrpSpPr>
        <p:grpSpPr>
          <a:xfrm>
            <a:off x="7364786" y="4081053"/>
            <a:ext cx="590129" cy="544735"/>
            <a:chOff x="1541924" y="2914988"/>
            <a:chExt cx="590129" cy="453946"/>
          </a:xfrm>
        </p:grpSpPr>
        <p:sp>
          <p:nvSpPr>
            <p:cNvPr id="128" name="Freeform 2"/>
            <p:cNvSpPr>
              <a:spLocks noChangeAspect="1" noChangeArrowheads="1"/>
            </p:cNvSpPr>
            <p:nvPr/>
          </p:nvSpPr>
          <p:spPr bwMode="auto">
            <a:xfrm>
              <a:off x="1541924" y="2914988"/>
              <a:ext cx="590129" cy="453946"/>
            </a:xfrm>
            <a:custGeom>
              <a:avLst/>
              <a:gdLst>
                <a:gd name="T0" fmla="*/ 4551 w 5100"/>
                <a:gd name="T1" fmla="*/ 1333 h 3925"/>
                <a:gd name="T2" fmla="*/ 4551 w 5100"/>
                <a:gd name="T3" fmla="*/ 1333 h 3925"/>
                <a:gd name="T4" fmla="*/ 4551 w 5100"/>
                <a:gd name="T5" fmla="*/ 1331 h 3925"/>
                <a:gd name="T6" fmla="*/ 3875 w 5100"/>
                <a:gd name="T7" fmla="*/ 1331 h 3925"/>
                <a:gd name="T8" fmla="*/ 3948 w 5100"/>
                <a:gd name="T9" fmla="*/ 1205 h 3925"/>
                <a:gd name="T10" fmla="*/ 4542 w 5100"/>
                <a:gd name="T11" fmla="*/ 1205 h 3925"/>
                <a:gd name="T12" fmla="*/ 4542 w 5100"/>
                <a:gd name="T13" fmla="*/ 1205 h 3925"/>
                <a:gd name="T14" fmla="*/ 3596 w 5100"/>
                <a:gd name="T15" fmla="*/ 380 h 3925"/>
                <a:gd name="T16" fmla="*/ 3596 w 5100"/>
                <a:gd name="T17" fmla="*/ 380 h 3925"/>
                <a:gd name="T18" fmla="*/ 2641 w 5100"/>
                <a:gd name="T19" fmla="*/ 1336 h 3925"/>
                <a:gd name="T20" fmla="*/ 2641 w 5100"/>
                <a:gd name="T21" fmla="*/ 1336 h 3925"/>
                <a:gd name="T22" fmla="*/ 2521 w 5100"/>
                <a:gd name="T23" fmla="*/ 1336 h 3925"/>
                <a:gd name="T24" fmla="*/ 2521 w 5100"/>
                <a:gd name="T25" fmla="*/ 1336 h 3925"/>
                <a:gd name="T26" fmla="*/ 2521 w 5100"/>
                <a:gd name="T27" fmla="*/ 1336 h 3925"/>
                <a:gd name="T28" fmla="*/ 2521 w 5100"/>
                <a:gd name="T29" fmla="*/ 1331 h 3925"/>
                <a:gd name="T30" fmla="*/ 1670 w 5100"/>
                <a:gd name="T31" fmla="*/ 1331 h 3925"/>
                <a:gd name="T32" fmla="*/ 1743 w 5100"/>
                <a:gd name="T33" fmla="*/ 1205 h 3925"/>
                <a:gd name="T34" fmla="*/ 2530 w 5100"/>
                <a:gd name="T35" fmla="*/ 1205 h 3925"/>
                <a:gd name="T36" fmla="*/ 2530 w 5100"/>
                <a:gd name="T37" fmla="*/ 1205 h 3925"/>
                <a:gd name="T38" fmla="*/ 2900 w 5100"/>
                <a:gd name="T39" fmla="*/ 519 h 3925"/>
                <a:gd name="T40" fmla="*/ 2900 w 5100"/>
                <a:gd name="T41" fmla="*/ 519 h 3925"/>
                <a:gd name="T42" fmla="*/ 1955 w 5100"/>
                <a:gd name="T43" fmla="*/ 0 h 3925"/>
                <a:gd name="T44" fmla="*/ 1955 w 5100"/>
                <a:gd name="T45" fmla="*/ 0 h 3925"/>
                <a:gd name="T46" fmla="*/ 834 w 5100"/>
                <a:gd name="T47" fmla="*/ 1120 h 3925"/>
                <a:gd name="T48" fmla="*/ 834 w 5100"/>
                <a:gd name="T49" fmla="*/ 1120 h 3925"/>
                <a:gd name="T50" fmla="*/ 837 w 5100"/>
                <a:gd name="T51" fmla="*/ 1202 h 3925"/>
                <a:gd name="T52" fmla="*/ 837 w 5100"/>
                <a:gd name="T53" fmla="*/ 1202 h 3925"/>
                <a:gd name="T54" fmla="*/ 0 w 5100"/>
                <a:gd name="T55" fmla="*/ 2288 h 3925"/>
                <a:gd name="T56" fmla="*/ 0 w 5100"/>
                <a:gd name="T57" fmla="*/ 2288 h 3925"/>
                <a:gd name="T58" fmla="*/ 1122 w 5100"/>
                <a:gd name="T59" fmla="*/ 3411 h 3925"/>
                <a:gd name="T60" fmla="*/ 1122 w 5100"/>
                <a:gd name="T61" fmla="*/ 3411 h 3925"/>
                <a:gd name="T62" fmla="*/ 1530 w 5100"/>
                <a:gd name="T63" fmla="*/ 3333 h 3925"/>
                <a:gd name="T64" fmla="*/ 1530 w 5100"/>
                <a:gd name="T65" fmla="*/ 3333 h 3925"/>
                <a:gd name="T66" fmla="*/ 1390 w 5100"/>
                <a:gd name="T67" fmla="*/ 2748 h 3925"/>
                <a:gd name="T68" fmla="*/ 1390 w 5100"/>
                <a:gd name="T69" fmla="*/ 2748 h 3925"/>
                <a:gd name="T70" fmla="*/ 1395 w 5100"/>
                <a:gd name="T71" fmla="*/ 2515 h 3925"/>
                <a:gd name="T72" fmla="*/ 1531 w 5100"/>
                <a:gd name="T73" fmla="*/ 2515 h 3925"/>
                <a:gd name="T74" fmla="*/ 1531 w 5100"/>
                <a:gd name="T75" fmla="*/ 2515 h 3925"/>
                <a:gd name="T76" fmla="*/ 1509 w 5100"/>
                <a:gd name="T77" fmla="*/ 2748 h 3925"/>
                <a:gd name="T78" fmla="*/ 1509 w 5100"/>
                <a:gd name="T79" fmla="*/ 2748 h 3925"/>
                <a:gd name="T80" fmla="*/ 2684 w 5100"/>
                <a:gd name="T81" fmla="*/ 3924 h 3925"/>
                <a:gd name="T82" fmla="*/ 2684 w 5100"/>
                <a:gd name="T83" fmla="*/ 3924 h 3925"/>
                <a:gd name="T84" fmla="*/ 3695 w 5100"/>
                <a:gd name="T85" fmla="*/ 3347 h 3925"/>
                <a:gd name="T86" fmla="*/ 3027 w 5100"/>
                <a:gd name="T87" fmla="*/ 3347 h 3925"/>
                <a:gd name="T88" fmla="*/ 3100 w 5100"/>
                <a:gd name="T89" fmla="*/ 3220 h 3925"/>
                <a:gd name="T90" fmla="*/ 3759 w 5100"/>
                <a:gd name="T91" fmla="*/ 3220 h 3925"/>
                <a:gd name="T92" fmla="*/ 3759 w 5100"/>
                <a:gd name="T93" fmla="*/ 3220 h 3925"/>
                <a:gd name="T94" fmla="*/ 3759 w 5100"/>
                <a:gd name="T95" fmla="*/ 3220 h 3925"/>
                <a:gd name="T96" fmla="*/ 3759 w 5100"/>
                <a:gd name="T97" fmla="*/ 3220 h 3925"/>
                <a:gd name="T98" fmla="*/ 4071 w 5100"/>
                <a:gd name="T99" fmla="*/ 3269 h 3925"/>
                <a:gd name="T100" fmla="*/ 4071 w 5100"/>
                <a:gd name="T101" fmla="*/ 3269 h 3925"/>
                <a:gd name="T102" fmla="*/ 5099 w 5100"/>
                <a:gd name="T103" fmla="*/ 2241 h 3925"/>
                <a:gd name="T104" fmla="*/ 5099 w 5100"/>
                <a:gd name="T105" fmla="*/ 2241 h 3925"/>
                <a:gd name="T106" fmla="*/ 4551 w 5100"/>
                <a:gd name="T107" fmla="*/ 1333 h 3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00" h="3925">
                  <a:moveTo>
                    <a:pt x="4551" y="1333"/>
                  </a:moveTo>
                  <a:lnTo>
                    <a:pt x="4551" y="1333"/>
                  </a:lnTo>
                  <a:cubicBezTo>
                    <a:pt x="4551" y="1332"/>
                    <a:pt x="4551" y="1332"/>
                    <a:pt x="4551" y="1331"/>
                  </a:cubicBezTo>
                  <a:lnTo>
                    <a:pt x="3875" y="1331"/>
                  </a:lnTo>
                  <a:lnTo>
                    <a:pt x="3948" y="1205"/>
                  </a:lnTo>
                  <a:lnTo>
                    <a:pt x="4542" y="1205"/>
                  </a:lnTo>
                  <a:lnTo>
                    <a:pt x="4542" y="1205"/>
                  </a:lnTo>
                  <a:cubicBezTo>
                    <a:pt x="4478" y="739"/>
                    <a:pt x="4079" y="380"/>
                    <a:pt x="3596" y="380"/>
                  </a:cubicBezTo>
                  <a:lnTo>
                    <a:pt x="3596" y="380"/>
                  </a:lnTo>
                  <a:cubicBezTo>
                    <a:pt x="3068" y="380"/>
                    <a:pt x="2641" y="808"/>
                    <a:pt x="2641" y="1336"/>
                  </a:cubicBezTo>
                  <a:lnTo>
                    <a:pt x="2641" y="1336"/>
                  </a:lnTo>
                  <a:lnTo>
                    <a:pt x="2521" y="1336"/>
                  </a:lnTo>
                  <a:lnTo>
                    <a:pt x="2521" y="1336"/>
                  </a:lnTo>
                  <a:lnTo>
                    <a:pt x="2521" y="1336"/>
                  </a:lnTo>
                  <a:cubicBezTo>
                    <a:pt x="2521" y="1334"/>
                    <a:pt x="2521" y="1333"/>
                    <a:pt x="2521" y="1331"/>
                  </a:cubicBezTo>
                  <a:lnTo>
                    <a:pt x="1670" y="1331"/>
                  </a:lnTo>
                  <a:lnTo>
                    <a:pt x="1743" y="1205"/>
                  </a:lnTo>
                  <a:lnTo>
                    <a:pt x="2530" y="1205"/>
                  </a:lnTo>
                  <a:lnTo>
                    <a:pt x="2530" y="1205"/>
                  </a:lnTo>
                  <a:cubicBezTo>
                    <a:pt x="2563" y="932"/>
                    <a:pt x="2700" y="689"/>
                    <a:pt x="2900" y="519"/>
                  </a:cubicBezTo>
                  <a:lnTo>
                    <a:pt x="2900" y="519"/>
                  </a:lnTo>
                  <a:cubicBezTo>
                    <a:pt x="2701" y="207"/>
                    <a:pt x="2352" y="0"/>
                    <a:pt x="1955" y="0"/>
                  </a:cubicBezTo>
                  <a:lnTo>
                    <a:pt x="1955" y="0"/>
                  </a:lnTo>
                  <a:cubicBezTo>
                    <a:pt x="1336" y="0"/>
                    <a:pt x="834" y="502"/>
                    <a:pt x="834" y="1120"/>
                  </a:cubicBezTo>
                  <a:lnTo>
                    <a:pt x="834" y="1120"/>
                  </a:lnTo>
                  <a:cubicBezTo>
                    <a:pt x="834" y="1148"/>
                    <a:pt x="835" y="1175"/>
                    <a:pt x="837" y="1202"/>
                  </a:cubicBezTo>
                  <a:lnTo>
                    <a:pt x="837" y="1202"/>
                  </a:lnTo>
                  <a:cubicBezTo>
                    <a:pt x="356" y="1328"/>
                    <a:pt x="0" y="1767"/>
                    <a:pt x="0" y="2288"/>
                  </a:cubicBezTo>
                  <a:lnTo>
                    <a:pt x="0" y="2288"/>
                  </a:lnTo>
                  <a:cubicBezTo>
                    <a:pt x="0" y="2908"/>
                    <a:pt x="502" y="3411"/>
                    <a:pt x="1122" y="3411"/>
                  </a:cubicBezTo>
                  <a:lnTo>
                    <a:pt x="1122" y="3411"/>
                  </a:lnTo>
                  <a:cubicBezTo>
                    <a:pt x="1266" y="3411"/>
                    <a:pt x="1404" y="3383"/>
                    <a:pt x="1530" y="3333"/>
                  </a:cubicBezTo>
                  <a:lnTo>
                    <a:pt x="1530" y="3333"/>
                  </a:lnTo>
                  <a:cubicBezTo>
                    <a:pt x="1440" y="3157"/>
                    <a:pt x="1390" y="2958"/>
                    <a:pt x="1390" y="2748"/>
                  </a:cubicBezTo>
                  <a:lnTo>
                    <a:pt x="1390" y="2748"/>
                  </a:lnTo>
                  <a:cubicBezTo>
                    <a:pt x="1390" y="2681"/>
                    <a:pt x="1392" y="2602"/>
                    <a:pt x="1395" y="2515"/>
                  </a:cubicBezTo>
                  <a:lnTo>
                    <a:pt x="1531" y="2515"/>
                  </a:lnTo>
                  <a:lnTo>
                    <a:pt x="1531" y="2515"/>
                  </a:lnTo>
                  <a:cubicBezTo>
                    <a:pt x="1516" y="2590"/>
                    <a:pt x="1509" y="2668"/>
                    <a:pt x="1509" y="2748"/>
                  </a:cubicBezTo>
                  <a:lnTo>
                    <a:pt x="1509" y="2748"/>
                  </a:lnTo>
                  <a:cubicBezTo>
                    <a:pt x="1509" y="3397"/>
                    <a:pt x="2034" y="3924"/>
                    <a:pt x="2684" y="3924"/>
                  </a:cubicBezTo>
                  <a:lnTo>
                    <a:pt x="2684" y="3924"/>
                  </a:lnTo>
                  <a:cubicBezTo>
                    <a:pt x="3113" y="3924"/>
                    <a:pt x="3491" y="3693"/>
                    <a:pt x="3695" y="3347"/>
                  </a:cubicBezTo>
                  <a:lnTo>
                    <a:pt x="3027" y="3347"/>
                  </a:lnTo>
                  <a:lnTo>
                    <a:pt x="3100" y="3220"/>
                  </a:lnTo>
                  <a:lnTo>
                    <a:pt x="3759" y="3220"/>
                  </a:lnTo>
                  <a:lnTo>
                    <a:pt x="3759" y="3220"/>
                  </a:lnTo>
                  <a:lnTo>
                    <a:pt x="3759" y="3220"/>
                  </a:lnTo>
                  <a:lnTo>
                    <a:pt x="3759" y="3220"/>
                  </a:lnTo>
                  <a:cubicBezTo>
                    <a:pt x="3858" y="3252"/>
                    <a:pt x="3963" y="3269"/>
                    <a:pt x="4071" y="3269"/>
                  </a:cubicBezTo>
                  <a:lnTo>
                    <a:pt x="4071" y="3269"/>
                  </a:lnTo>
                  <a:cubicBezTo>
                    <a:pt x="4639" y="3269"/>
                    <a:pt x="5099" y="2810"/>
                    <a:pt x="5099" y="2241"/>
                  </a:cubicBezTo>
                  <a:lnTo>
                    <a:pt x="5099" y="2241"/>
                  </a:lnTo>
                  <a:cubicBezTo>
                    <a:pt x="5099" y="1848"/>
                    <a:pt x="4876" y="1505"/>
                    <a:pt x="4551" y="1333"/>
                  </a:cubicBezTo>
                </a:path>
              </a:pathLst>
            </a:custGeom>
            <a:solidFill>
              <a:schemeClr val="bg1"/>
            </a:solidFill>
            <a:ln w="12700">
              <a:solidFill>
                <a:schemeClr val="bg2">
                  <a:lumMod val="75000"/>
                </a:schemeClr>
              </a:solidFill>
            </a:ln>
            <a:effectLst/>
          </p:spPr>
          <p:txBody>
            <a:bodyPr wrap="none" anchor="ctr"/>
            <a:lstStyle/>
            <a:p>
              <a:endParaRPr lang="en-US">
                <a:solidFill>
                  <a:prstClr val="black"/>
                </a:solidFill>
                <a:latin typeface="Arial"/>
              </a:endParaRPr>
            </a:p>
          </p:txBody>
        </p:sp>
        <p:sp>
          <p:nvSpPr>
            <p:cNvPr id="140" name="Rectangle 139"/>
            <p:cNvSpPr/>
            <p:nvPr/>
          </p:nvSpPr>
          <p:spPr>
            <a:xfrm>
              <a:off x="1637025" y="2980837"/>
              <a:ext cx="420467" cy="334948"/>
            </a:xfrm>
            <a:prstGeom prst="rect">
              <a:avLst/>
            </a:prstGeom>
          </p:spPr>
          <p:txBody>
            <a:bodyPr wrap="none" lIns="0" tIns="0" rIns="0" bIns="0" anchor="ctr">
              <a:noAutofit/>
            </a:bodyPr>
            <a:lstStyle/>
            <a:p>
              <a:pPr algn="ctr">
                <a:lnSpc>
                  <a:spcPts val="1260"/>
                </a:lnSpc>
              </a:pPr>
              <a:r>
                <a:rPr lang="en-US" sz="900" dirty="0" smtClean="0">
                  <a:solidFill>
                    <a:prstClr val="black"/>
                  </a:solidFill>
                  <a:latin typeface="Arial"/>
                </a:rPr>
                <a:t>SAN</a:t>
              </a:r>
              <a:endParaRPr lang="en-US" sz="1050" dirty="0">
                <a:solidFill>
                  <a:prstClr val="black"/>
                </a:solidFill>
                <a:latin typeface="Arial"/>
              </a:endParaRPr>
            </a:p>
          </p:txBody>
        </p:sp>
      </p:grpSp>
      <p:pic>
        <p:nvPicPr>
          <p:cNvPr id="141"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43620" y="4668598"/>
            <a:ext cx="1392284" cy="550816"/>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4"/>
          <p:cNvGrpSpPr>
            <a:grpSpLocks/>
          </p:cNvGrpSpPr>
          <p:nvPr/>
        </p:nvGrpSpPr>
        <p:grpSpPr bwMode="auto">
          <a:xfrm>
            <a:off x="5174423" y="5834645"/>
            <a:ext cx="771602" cy="208937"/>
            <a:chOff x="3252788" y="5751513"/>
            <a:chExt cx="1377950" cy="284162"/>
          </a:xfrm>
          <a:solidFill>
            <a:schemeClr val="tx1"/>
          </a:solidFill>
        </p:grpSpPr>
        <p:sp>
          <p:nvSpPr>
            <p:cNvPr id="68" name="Freeform 8"/>
            <p:cNvSpPr>
              <a:spLocks noChangeArrowheads="1"/>
            </p:cNvSpPr>
            <p:nvPr/>
          </p:nvSpPr>
          <p:spPr bwMode="auto">
            <a:xfrm>
              <a:off x="3387726" y="5840413"/>
              <a:ext cx="311150" cy="193675"/>
            </a:xfrm>
            <a:custGeom>
              <a:avLst/>
              <a:gdLst>
                <a:gd name="T0" fmla="*/ 0 w 865"/>
                <a:gd name="T1" fmla="*/ 269 h 539"/>
                <a:gd name="T2" fmla="*/ 269 w 865"/>
                <a:gd name="T3" fmla="*/ 0 h 539"/>
                <a:gd name="T4" fmla="*/ 595 w 865"/>
                <a:gd name="T5" fmla="*/ 0 h 539"/>
                <a:gd name="T6" fmla="*/ 864 w 865"/>
                <a:gd name="T7" fmla="*/ 269 h 539"/>
                <a:gd name="T8" fmla="*/ 595 w 865"/>
                <a:gd name="T9" fmla="*/ 538 h 539"/>
                <a:gd name="T10" fmla="*/ 269 w 865"/>
                <a:gd name="T11" fmla="*/ 538 h 539"/>
                <a:gd name="T12" fmla="*/ 0 w 865"/>
                <a:gd name="T13" fmla="*/ 269 h 539"/>
                <a:gd name="T14" fmla="*/ 283 w 865"/>
                <a:gd name="T15" fmla="*/ 124 h 539"/>
                <a:gd name="T16" fmla="*/ 137 w 865"/>
                <a:gd name="T17" fmla="*/ 269 h 539"/>
                <a:gd name="T18" fmla="*/ 283 w 865"/>
                <a:gd name="T19" fmla="*/ 413 h 539"/>
                <a:gd name="T20" fmla="*/ 581 w 865"/>
                <a:gd name="T21" fmla="*/ 413 h 539"/>
                <a:gd name="T22" fmla="*/ 727 w 865"/>
                <a:gd name="T23" fmla="*/ 269 h 539"/>
                <a:gd name="T24" fmla="*/ 581 w 865"/>
                <a:gd name="T25" fmla="*/ 124 h 539"/>
                <a:gd name="T26" fmla="*/ 283 w 865"/>
                <a:gd name="T27" fmla="*/ 12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69"/>
                  </a:moveTo>
                  <a:cubicBezTo>
                    <a:pt x="0" y="121"/>
                    <a:pt x="121" y="0"/>
                    <a:pt x="269" y="0"/>
                  </a:cubicBezTo>
                  <a:lnTo>
                    <a:pt x="595" y="0"/>
                  </a:lnTo>
                  <a:cubicBezTo>
                    <a:pt x="743" y="0"/>
                    <a:pt x="864" y="121"/>
                    <a:pt x="864" y="269"/>
                  </a:cubicBezTo>
                  <a:cubicBezTo>
                    <a:pt x="864" y="417"/>
                    <a:pt x="743" y="538"/>
                    <a:pt x="595" y="538"/>
                  </a:cubicBezTo>
                  <a:lnTo>
                    <a:pt x="269" y="538"/>
                  </a:lnTo>
                  <a:cubicBezTo>
                    <a:pt x="121" y="538"/>
                    <a:pt x="0" y="417"/>
                    <a:pt x="0" y="269"/>
                  </a:cubicBezTo>
                  <a:close/>
                  <a:moveTo>
                    <a:pt x="283" y="124"/>
                  </a:moveTo>
                  <a:cubicBezTo>
                    <a:pt x="202" y="124"/>
                    <a:pt x="137" y="189"/>
                    <a:pt x="137" y="269"/>
                  </a:cubicBezTo>
                  <a:cubicBezTo>
                    <a:pt x="137" y="349"/>
                    <a:pt x="202" y="413"/>
                    <a:pt x="283" y="413"/>
                  </a:cubicBezTo>
                  <a:lnTo>
                    <a:pt x="581" y="413"/>
                  </a:lnTo>
                  <a:cubicBezTo>
                    <a:pt x="662" y="413"/>
                    <a:pt x="727" y="349"/>
                    <a:pt x="727" y="269"/>
                  </a:cubicBezTo>
                  <a:cubicBezTo>
                    <a:pt x="727" y="189"/>
                    <a:pt x="662" y="124"/>
                    <a:pt x="581" y="124"/>
                  </a:cubicBezTo>
                  <a:lnTo>
                    <a:pt x="283" y="1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69" name="Freeform 9"/>
            <p:cNvSpPr>
              <a:spLocks noChangeArrowheads="1"/>
            </p:cNvSpPr>
            <p:nvPr/>
          </p:nvSpPr>
          <p:spPr bwMode="auto">
            <a:xfrm>
              <a:off x="3286126" y="5751513"/>
              <a:ext cx="58737" cy="58737"/>
            </a:xfrm>
            <a:custGeom>
              <a:avLst/>
              <a:gdLst>
                <a:gd name="T0" fmla="*/ 0 w 165"/>
                <a:gd name="T1" fmla="*/ 82 h 165"/>
                <a:gd name="T2" fmla="*/ 82 w 165"/>
                <a:gd name="T3" fmla="*/ 0 h 165"/>
                <a:gd name="T4" fmla="*/ 164 w 165"/>
                <a:gd name="T5" fmla="*/ 82 h 165"/>
                <a:gd name="T6" fmla="*/ 82 w 165"/>
                <a:gd name="T7" fmla="*/ 164 h 165"/>
                <a:gd name="T8" fmla="*/ 0 w 165"/>
                <a:gd name="T9" fmla="*/ 82 h 165"/>
              </a:gdLst>
              <a:ahLst/>
              <a:cxnLst>
                <a:cxn ang="0">
                  <a:pos x="T0" y="T1"/>
                </a:cxn>
                <a:cxn ang="0">
                  <a:pos x="T2" y="T3"/>
                </a:cxn>
                <a:cxn ang="0">
                  <a:pos x="T4" y="T5"/>
                </a:cxn>
                <a:cxn ang="0">
                  <a:pos x="T6" y="T7"/>
                </a:cxn>
                <a:cxn ang="0">
                  <a:pos x="T8" y="T9"/>
                </a:cxn>
              </a:cxnLst>
              <a:rect l="0" t="0" r="r" b="b"/>
              <a:pathLst>
                <a:path w="165" h="165">
                  <a:moveTo>
                    <a:pt x="0" y="82"/>
                  </a:moveTo>
                  <a:cubicBezTo>
                    <a:pt x="0" y="37"/>
                    <a:pt x="37" y="0"/>
                    <a:pt x="82" y="0"/>
                  </a:cubicBezTo>
                  <a:cubicBezTo>
                    <a:pt x="127" y="0"/>
                    <a:pt x="164" y="37"/>
                    <a:pt x="164" y="82"/>
                  </a:cubicBezTo>
                  <a:cubicBezTo>
                    <a:pt x="164" y="127"/>
                    <a:pt x="127" y="164"/>
                    <a:pt x="82" y="164"/>
                  </a:cubicBezTo>
                  <a:cubicBezTo>
                    <a:pt x="37" y="164"/>
                    <a:pt x="0" y="127"/>
                    <a:pt x="0" y="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0" name="Freeform 10"/>
            <p:cNvSpPr>
              <a:spLocks noChangeArrowheads="1"/>
            </p:cNvSpPr>
            <p:nvPr/>
          </p:nvSpPr>
          <p:spPr bwMode="auto">
            <a:xfrm>
              <a:off x="3252788" y="5840413"/>
              <a:ext cx="88900" cy="193675"/>
            </a:xfrm>
            <a:custGeom>
              <a:avLst/>
              <a:gdLst>
                <a:gd name="T0" fmla="*/ 110 w 245"/>
                <a:gd name="T1" fmla="*/ 132 h 540"/>
                <a:gd name="T2" fmla="*/ 0 w 245"/>
                <a:gd name="T3" fmla="*/ 0 h 540"/>
                <a:gd name="T4" fmla="*/ 244 w 245"/>
                <a:gd name="T5" fmla="*/ 0 h 540"/>
                <a:gd name="T6" fmla="*/ 244 w 245"/>
                <a:gd name="T7" fmla="*/ 539 h 540"/>
                <a:gd name="T8" fmla="*/ 110 w 245"/>
                <a:gd name="T9" fmla="*/ 539 h 540"/>
                <a:gd name="T10" fmla="*/ 110 w 245"/>
                <a:gd name="T11" fmla="*/ 132 h 540"/>
              </a:gdLst>
              <a:ahLst/>
              <a:cxnLst>
                <a:cxn ang="0">
                  <a:pos x="T0" y="T1"/>
                </a:cxn>
                <a:cxn ang="0">
                  <a:pos x="T2" y="T3"/>
                </a:cxn>
                <a:cxn ang="0">
                  <a:pos x="T4" y="T5"/>
                </a:cxn>
                <a:cxn ang="0">
                  <a:pos x="T6" y="T7"/>
                </a:cxn>
                <a:cxn ang="0">
                  <a:pos x="T8" y="T9"/>
                </a:cxn>
                <a:cxn ang="0">
                  <a:pos x="T10" y="T11"/>
                </a:cxn>
              </a:cxnLst>
              <a:rect l="0" t="0" r="r" b="b"/>
              <a:pathLst>
                <a:path w="245" h="540">
                  <a:moveTo>
                    <a:pt x="110" y="132"/>
                  </a:moveTo>
                  <a:cubicBezTo>
                    <a:pt x="110" y="132"/>
                    <a:pt x="11" y="14"/>
                    <a:pt x="0" y="0"/>
                  </a:cubicBezTo>
                  <a:cubicBezTo>
                    <a:pt x="18" y="0"/>
                    <a:pt x="235" y="0"/>
                    <a:pt x="244" y="0"/>
                  </a:cubicBezTo>
                  <a:cubicBezTo>
                    <a:pt x="244" y="9"/>
                    <a:pt x="244" y="529"/>
                    <a:pt x="244" y="539"/>
                  </a:cubicBezTo>
                  <a:cubicBezTo>
                    <a:pt x="235" y="539"/>
                    <a:pt x="119" y="539"/>
                    <a:pt x="110" y="539"/>
                  </a:cubicBezTo>
                  <a:cubicBezTo>
                    <a:pt x="110" y="529"/>
                    <a:pt x="110" y="132"/>
                    <a:pt x="110" y="1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1" name="Freeform 11"/>
            <p:cNvSpPr>
              <a:spLocks noChangeArrowheads="1"/>
            </p:cNvSpPr>
            <p:nvPr/>
          </p:nvSpPr>
          <p:spPr bwMode="auto">
            <a:xfrm>
              <a:off x="3665538" y="5768975"/>
              <a:ext cx="404813" cy="266700"/>
            </a:xfrm>
            <a:custGeom>
              <a:avLst/>
              <a:gdLst>
                <a:gd name="T0" fmla="*/ 937 w 1126"/>
                <a:gd name="T1" fmla="*/ 0 h 740"/>
                <a:gd name="T2" fmla="*/ 600 w 1126"/>
                <a:gd name="T3" fmla="*/ 473 h 740"/>
                <a:gd name="T4" fmla="*/ 564 w 1126"/>
                <a:gd name="T5" fmla="*/ 490 h 740"/>
                <a:gd name="T6" fmla="*/ 528 w 1126"/>
                <a:gd name="T7" fmla="*/ 473 h 740"/>
                <a:gd name="T8" fmla="*/ 190 w 1126"/>
                <a:gd name="T9" fmla="*/ 0 h 740"/>
                <a:gd name="T10" fmla="*/ 0 w 1126"/>
                <a:gd name="T11" fmla="*/ 0 h 740"/>
                <a:gd name="T12" fmla="*/ 512 w 1126"/>
                <a:gd name="T13" fmla="*/ 714 h 740"/>
                <a:gd name="T14" fmla="*/ 564 w 1126"/>
                <a:gd name="T15" fmla="*/ 739 h 740"/>
                <a:gd name="T16" fmla="*/ 617 w 1126"/>
                <a:gd name="T17" fmla="*/ 712 h 740"/>
                <a:gd name="T18" fmla="*/ 1125 w 1126"/>
                <a:gd name="T19" fmla="*/ 0 h 740"/>
                <a:gd name="T20" fmla="*/ 937 w 1126"/>
                <a:gd name="T2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6" h="740">
                  <a:moveTo>
                    <a:pt x="937" y="0"/>
                  </a:moveTo>
                  <a:lnTo>
                    <a:pt x="600" y="473"/>
                  </a:lnTo>
                  <a:cubicBezTo>
                    <a:pt x="590" y="484"/>
                    <a:pt x="579" y="490"/>
                    <a:pt x="564" y="490"/>
                  </a:cubicBezTo>
                  <a:cubicBezTo>
                    <a:pt x="550" y="490"/>
                    <a:pt x="538" y="484"/>
                    <a:pt x="528" y="473"/>
                  </a:cubicBezTo>
                  <a:lnTo>
                    <a:pt x="190" y="0"/>
                  </a:lnTo>
                  <a:lnTo>
                    <a:pt x="0" y="0"/>
                  </a:lnTo>
                  <a:cubicBezTo>
                    <a:pt x="0" y="0"/>
                    <a:pt x="509" y="710"/>
                    <a:pt x="512" y="714"/>
                  </a:cubicBezTo>
                  <a:cubicBezTo>
                    <a:pt x="524" y="729"/>
                    <a:pt x="546" y="739"/>
                    <a:pt x="564" y="739"/>
                  </a:cubicBezTo>
                  <a:cubicBezTo>
                    <a:pt x="584" y="739"/>
                    <a:pt x="605" y="728"/>
                    <a:pt x="617" y="712"/>
                  </a:cubicBezTo>
                  <a:cubicBezTo>
                    <a:pt x="619" y="710"/>
                    <a:pt x="1125" y="0"/>
                    <a:pt x="1125" y="0"/>
                  </a:cubicBezTo>
                  <a:lnTo>
                    <a:pt x="93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72" name="Freeform 12"/>
            <p:cNvSpPr>
              <a:spLocks noChangeArrowheads="1"/>
            </p:cNvSpPr>
            <p:nvPr/>
          </p:nvSpPr>
          <p:spPr bwMode="auto">
            <a:xfrm>
              <a:off x="4083051" y="5765800"/>
              <a:ext cx="385762" cy="266700"/>
            </a:xfrm>
            <a:custGeom>
              <a:avLst/>
              <a:gdLst>
                <a:gd name="T0" fmla="*/ 699 w 1070"/>
                <a:gd name="T1" fmla="*/ 0 h 742"/>
                <a:gd name="T2" fmla="*/ 1069 w 1070"/>
                <a:gd name="T3" fmla="*/ 370 h 742"/>
                <a:gd name="T4" fmla="*/ 699 w 1070"/>
                <a:gd name="T5" fmla="*/ 741 h 742"/>
                <a:gd name="T6" fmla="*/ 118 w 1070"/>
                <a:gd name="T7" fmla="*/ 741 h 742"/>
                <a:gd name="T8" fmla="*/ 118 w 1070"/>
                <a:gd name="T9" fmla="*/ 144 h 742"/>
                <a:gd name="T10" fmla="*/ 0 w 1070"/>
                <a:gd name="T11" fmla="*/ 0 h 742"/>
                <a:gd name="T12" fmla="*/ 699 w 1070"/>
                <a:gd name="T13" fmla="*/ 0 h 742"/>
                <a:gd name="T14" fmla="*/ 277 w 1070"/>
                <a:gd name="T15" fmla="*/ 159 h 742"/>
                <a:gd name="T16" fmla="*/ 277 w 1070"/>
                <a:gd name="T17" fmla="*/ 582 h 742"/>
                <a:gd name="T18" fmla="*/ 699 w 1070"/>
                <a:gd name="T19" fmla="*/ 582 h 742"/>
                <a:gd name="T20" fmla="*/ 911 w 1070"/>
                <a:gd name="T21" fmla="*/ 370 h 742"/>
                <a:gd name="T22" fmla="*/ 699 w 1070"/>
                <a:gd name="T23" fmla="*/ 159 h 742"/>
                <a:gd name="T24" fmla="*/ 277 w 1070"/>
                <a:gd name="T25" fmla="*/ 159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0" h="742">
                  <a:moveTo>
                    <a:pt x="699" y="0"/>
                  </a:moveTo>
                  <a:cubicBezTo>
                    <a:pt x="903" y="0"/>
                    <a:pt x="1069" y="166"/>
                    <a:pt x="1069" y="370"/>
                  </a:cubicBezTo>
                  <a:cubicBezTo>
                    <a:pt x="1069" y="575"/>
                    <a:pt x="903" y="741"/>
                    <a:pt x="699" y="741"/>
                  </a:cubicBezTo>
                  <a:cubicBezTo>
                    <a:pt x="699" y="741"/>
                    <a:pt x="128" y="741"/>
                    <a:pt x="118" y="741"/>
                  </a:cubicBezTo>
                  <a:cubicBezTo>
                    <a:pt x="118" y="730"/>
                    <a:pt x="118" y="144"/>
                    <a:pt x="118" y="144"/>
                  </a:cubicBezTo>
                  <a:cubicBezTo>
                    <a:pt x="118" y="144"/>
                    <a:pt x="12" y="15"/>
                    <a:pt x="0" y="0"/>
                  </a:cubicBezTo>
                  <a:cubicBezTo>
                    <a:pt x="21" y="0"/>
                    <a:pt x="699" y="0"/>
                    <a:pt x="699" y="0"/>
                  </a:cubicBezTo>
                  <a:close/>
                  <a:moveTo>
                    <a:pt x="277" y="159"/>
                  </a:moveTo>
                  <a:lnTo>
                    <a:pt x="277" y="582"/>
                  </a:lnTo>
                  <a:lnTo>
                    <a:pt x="699" y="582"/>
                  </a:lnTo>
                  <a:cubicBezTo>
                    <a:pt x="815" y="582"/>
                    <a:pt x="911" y="487"/>
                    <a:pt x="911" y="370"/>
                  </a:cubicBezTo>
                  <a:cubicBezTo>
                    <a:pt x="911" y="254"/>
                    <a:pt x="815" y="159"/>
                    <a:pt x="699" y="159"/>
                  </a:cubicBezTo>
                  <a:lnTo>
                    <a:pt x="277" y="15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99" name="Freeform 13"/>
            <p:cNvSpPr>
              <a:spLocks noChangeArrowheads="1"/>
            </p:cNvSpPr>
            <p:nvPr/>
          </p:nvSpPr>
          <p:spPr bwMode="auto">
            <a:xfrm>
              <a:off x="4495801" y="5767388"/>
              <a:ext cx="134937" cy="266700"/>
            </a:xfrm>
            <a:custGeom>
              <a:avLst/>
              <a:gdLst>
                <a:gd name="T0" fmla="*/ 0 w 376"/>
                <a:gd name="T1" fmla="*/ 0 h 741"/>
                <a:gd name="T2" fmla="*/ 121 w 376"/>
                <a:gd name="T3" fmla="*/ 119 h 741"/>
                <a:gd name="T4" fmla="*/ 121 w 376"/>
                <a:gd name="T5" fmla="*/ 740 h 741"/>
                <a:gd name="T6" fmla="*/ 124 w 376"/>
                <a:gd name="T7" fmla="*/ 740 h 741"/>
                <a:gd name="T8" fmla="*/ 124 w 376"/>
                <a:gd name="T9" fmla="*/ 740 h 741"/>
                <a:gd name="T10" fmla="*/ 254 w 376"/>
                <a:gd name="T11" fmla="*/ 740 h 741"/>
                <a:gd name="T12" fmla="*/ 254 w 376"/>
                <a:gd name="T13" fmla="*/ 120 h 741"/>
                <a:gd name="T14" fmla="*/ 375 w 376"/>
                <a:gd name="T15" fmla="*/ 0 h 741"/>
                <a:gd name="T16" fmla="*/ 0 w 376"/>
                <a:gd name="T17" fmla="*/ 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741">
                  <a:moveTo>
                    <a:pt x="0" y="0"/>
                  </a:moveTo>
                  <a:lnTo>
                    <a:pt x="121" y="119"/>
                  </a:lnTo>
                  <a:lnTo>
                    <a:pt x="121" y="740"/>
                  </a:lnTo>
                  <a:lnTo>
                    <a:pt x="124" y="740"/>
                  </a:lnTo>
                  <a:lnTo>
                    <a:pt x="124" y="740"/>
                  </a:lnTo>
                  <a:lnTo>
                    <a:pt x="254" y="740"/>
                  </a:lnTo>
                  <a:lnTo>
                    <a:pt x="254" y="120"/>
                  </a:lnTo>
                  <a:lnTo>
                    <a:pt x="375"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sp>
          <p:nvSpPr>
            <p:cNvPr id="100" name="Freeform 14"/>
            <p:cNvSpPr>
              <a:spLocks noChangeArrowheads="1"/>
            </p:cNvSpPr>
            <p:nvPr/>
          </p:nvSpPr>
          <p:spPr bwMode="auto">
            <a:xfrm>
              <a:off x="4495801" y="5767388"/>
              <a:ext cx="134937" cy="266700"/>
            </a:xfrm>
            <a:custGeom>
              <a:avLst/>
              <a:gdLst>
                <a:gd name="T0" fmla="*/ 375 w 376"/>
                <a:gd name="T1" fmla="*/ 740 h 741"/>
                <a:gd name="T2" fmla="*/ 254 w 376"/>
                <a:gd name="T3" fmla="*/ 621 h 741"/>
                <a:gd name="T4" fmla="*/ 254 w 376"/>
                <a:gd name="T5" fmla="*/ 0 h 741"/>
                <a:gd name="T6" fmla="*/ 251 w 376"/>
                <a:gd name="T7" fmla="*/ 0 h 741"/>
                <a:gd name="T8" fmla="*/ 251 w 376"/>
                <a:gd name="T9" fmla="*/ 0 h 741"/>
                <a:gd name="T10" fmla="*/ 121 w 376"/>
                <a:gd name="T11" fmla="*/ 0 h 741"/>
                <a:gd name="T12" fmla="*/ 121 w 376"/>
                <a:gd name="T13" fmla="*/ 620 h 741"/>
                <a:gd name="T14" fmla="*/ 0 w 376"/>
                <a:gd name="T15" fmla="*/ 740 h 741"/>
                <a:gd name="T16" fmla="*/ 375 w 376"/>
                <a:gd name="T17" fmla="*/ 74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741">
                  <a:moveTo>
                    <a:pt x="375" y="740"/>
                  </a:moveTo>
                  <a:lnTo>
                    <a:pt x="254" y="621"/>
                  </a:lnTo>
                  <a:lnTo>
                    <a:pt x="254" y="0"/>
                  </a:lnTo>
                  <a:lnTo>
                    <a:pt x="251" y="0"/>
                  </a:lnTo>
                  <a:lnTo>
                    <a:pt x="251" y="0"/>
                  </a:lnTo>
                  <a:lnTo>
                    <a:pt x="121" y="0"/>
                  </a:lnTo>
                  <a:lnTo>
                    <a:pt x="121" y="620"/>
                  </a:lnTo>
                  <a:lnTo>
                    <a:pt x="0" y="740"/>
                  </a:lnTo>
                  <a:lnTo>
                    <a:pt x="375" y="74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p>
          </p:txBody>
        </p:sp>
      </p:grpSp>
      <p:grpSp>
        <p:nvGrpSpPr>
          <p:cNvPr id="101" name="Group 100"/>
          <p:cNvGrpSpPr>
            <a:grpSpLocks noChangeAspect="1"/>
          </p:cNvGrpSpPr>
          <p:nvPr/>
        </p:nvGrpSpPr>
        <p:grpSpPr>
          <a:xfrm>
            <a:off x="3482983" y="5843734"/>
            <a:ext cx="1161070" cy="179254"/>
            <a:chOff x="3756025" y="2268538"/>
            <a:chExt cx="1628775" cy="209551"/>
          </a:xfrm>
        </p:grpSpPr>
        <p:sp>
          <p:nvSpPr>
            <p:cNvPr id="102" name="Freeform 36"/>
            <p:cNvSpPr>
              <a:spLocks/>
            </p:cNvSpPr>
            <p:nvPr/>
          </p:nvSpPr>
          <p:spPr bwMode="auto">
            <a:xfrm>
              <a:off x="3756025" y="2335213"/>
              <a:ext cx="65088"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29"/>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Oval 37"/>
            <p:cNvSpPr>
              <a:spLocks noChangeArrowheads="1"/>
            </p:cNvSpPr>
            <p:nvPr/>
          </p:nvSpPr>
          <p:spPr bwMode="auto">
            <a:xfrm>
              <a:off x="3781425" y="2268538"/>
              <a:ext cx="34925"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8"/>
            <p:cNvSpPr>
              <a:spLocks noEditPoints="1"/>
            </p:cNvSpPr>
            <p:nvPr/>
          </p:nvSpPr>
          <p:spPr bwMode="auto">
            <a:xfrm>
              <a:off x="3856038" y="2335213"/>
              <a:ext cx="233363" cy="142875"/>
            </a:xfrm>
            <a:custGeom>
              <a:avLst/>
              <a:gdLst>
                <a:gd name="T0" fmla="*/ 0 w 865"/>
                <a:gd name="T1" fmla="*/ 270 h 539"/>
                <a:gd name="T2" fmla="*/ 269 w 865"/>
                <a:gd name="T3" fmla="*/ 0 h 539"/>
                <a:gd name="T4" fmla="*/ 595 w 865"/>
                <a:gd name="T5" fmla="*/ 0 h 539"/>
                <a:gd name="T6" fmla="*/ 865 w 865"/>
                <a:gd name="T7" fmla="*/ 270 h 539"/>
                <a:gd name="T8" fmla="*/ 595 w 865"/>
                <a:gd name="T9" fmla="*/ 539 h 539"/>
                <a:gd name="T10" fmla="*/ 269 w 865"/>
                <a:gd name="T11" fmla="*/ 539 h 539"/>
                <a:gd name="T12" fmla="*/ 0 w 865"/>
                <a:gd name="T13" fmla="*/ 270 h 539"/>
                <a:gd name="T14" fmla="*/ 283 w 865"/>
                <a:gd name="T15" fmla="*/ 125 h 539"/>
                <a:gd name="T16" fmla="*/ 137 w 865"/>
                <a:gd name="T17" fmla="*/ 270 h 539"/>
                <a:gd name="T18" fmla="*/ 283 w 865"/>
                <a:gd name="T19" fmla="*/ 414 h 539"/>
                <a:gd name="T20" fmla="*/ 582 w 865"/>
                <a:gd name="T21" fmla="*/ 414 h 539"/>
                <a:gd name="T22" fmla="*/ 728 w 865"/>
                <a:gd name="T23" fmla="*/ 270 h 539"/>
                <a:gd name="T24" fmla="*/ 582 w 865"/>
                <a:gd name="T25" fmla="*/ 125 h 539"/>
                <a:gd name="T26" fmla="*/ 283 w 865"/>
                <a:gd name="T27" fmla="*/ 12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9">
                  <a:moveTo>
                    <a:pt x="0" y="270"/>
                  </a:moveTo>
                  <a:cubicBezTo>
                    <a:pt x="0" y="121"/>
                    <a:pt x="121" y="0"/>
                    <a:pt x="269" y="0"/>
                  </a:cubicBezTo>
                  <a:lnTo>
                    <a:pt x="595" y="0"/>
                  </a:lnTo>
                  <a:cubicBezTo>
                    <a:pt x="744" y="0"/>
                    <a:pt x="865" y="121"/>
                    <a:pt x="865" y="270"/>
                  </a:cubicBezTo>
                  <a:cubicBezTo>
                    <a:pt x="865" y="418"/>
                    <a:pt x="744" y="539"/>
                    <a:pt x="595" y="539"/>
                  </a:cubicBezTo>
                  <a:lnTo>
                    <a:pt x="269" y="539"/>
                  </a:lnTo>
                  <a:cubicBezTo>
                    <a:pt x="121" y="539"/>
                    <a:pt x="0" y="418"/>
                    <a:pt x="0" y="270"/>
                  </a:cubicBezTo>
                  <a:close/>
                  <a:moveTo>
                    <a:pt x="283" y="125"/>
                  </a:moveTo>
                  <a:cubicBezTo>
                    <a:pt x="202" y="125"/>
                    <a:pt x="137" y="190"/>
                    <a:pt x="137" y="270"/>
                  </a:cubicBezTo>
                  <a:cubicBezTo>
                    <a:pt x="137" y="349"/>
                    <a:pt x="202" y="414"/>
                    <a:pt x="283" y="414"/>
                  </a:cubicBezTo>
                  <a:lnTo>
                    <a:pt x="582" y="414"/>
                  </a:lnTo>
                  <a:cubicBezTo>
                    <a:pt x="662" y="414"/>
                    <a:pt x="728" y="349"/>
                    <a:pt x="728" y="270"/>
                  </a:cubicBezTo>
                  <a:cubicBezTo>
                    <a:pt x="728" y="190"/>
                    <a:pt x="662" y="125"/>
                    <a:pt x="582" y="125"/>
                  </a:cubicBezTo>
                  <a:lnTo>
                    <a:pt x="283" y="12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9"/>
            <p:cNvSpPr>
              <a:spLocks/>
            </p:cNvSpPr>
            <p:nvPr/>
          </p:nvSpPr>
          <p:spPr bwMode="auto">
            <a:xfrm>
              <a:off x="4117975" y="2281238"/>
              <a:ext cx="257175" cy="196850"/>
            </a:xfrm>
            <a:custGeom>
              <a:avLst/>
              <a:gdLst>
                <a:gd name="T0" fmla="*/ 830 w 952"/>
                <a:gd name="T1" fmla="*/ 608 h 741"/>
                <a:gd name="T2" fmla="*/ 950 w 952"/>
                <a:gd name="T3" fmla="*/ 741 h 741"/>
                <a:gd name="T4" fmla="*/ 370 w 952"/>
                <a:gd name="T5" fmla="*/ 741 h 741"/>
                <a:gd name="T6" fmla="*/ 0 w 952"/>
                <a:gd name="T7" fmla="*/ 371 h 741"/>
                <a:gd name="T8" fmla="*/ 370 w 952"/>
                <a:gd name="T9" fmla="*/ 0 h 741"/>
                <a:gd name="T10" fmla="*/ 952 w 952"/>
                <a:gd name="T11" fmla="*/ 0 h 741"/>
                <a:gd name="T12" fmla="*/ 837 w 952"/>
                <a:gd name="T13" fmla="*/ 134 h 741"/>
                <a:gd name="T14" fmla="*/ 400 w 952"/>
                <a:gd name="T15" fmla="*/ 134 h 741"/>
                <a:gd name="T16" fmla="*/ 161 w 952"/>
                <a:gd name="T17" fmla="*/ 371 h 741"/>
                <a:gd name="T18" fmla="*/ 400 w 952"/>
                <a:gd name="T19" fmla="*/ 608 h 741"/>
                <a:gd name="T20" fmla="*/ 830 w 952"/>
                <a:gd name="T21" fmla="*/ 608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2" h="741">
                  <a:moveTo>
                    <a:pt x="830" y="608"/>
                  </a:moveTo>
                  <a:lnTo>
                    <a:pt x="950" y="741"/>
                  </a:lnTo>
                  <a:lnTo>
                    <a:pt x="370" y="741"/>
                  </a:lnTo>
                  <a:cubicBezTo>
                    <a:pt x="166" y="741"/>
                    <a:pt x="0" y="575"/>
                    <a:pt x="0" y="371"/>
                  </a:cubicBezTo>
                  <a:cubicBezTo>
                    <a:pt x="0" y="167"/>
                    <a:pt x="166" y="0"/>
                    <a:pt x="370" y="0"/>
                  </a:cubicBezTo>
                  <a:lnTo>
                    <a:pt x="952" y="0"/>
                  </a:lnTo>
                  <a:lnTo>
                    <a:pt x="837" y="134"/>
                  </a:lnTo>
                  <a:lnTo>
                    <a:pt x="400" y="134"/>
                  </a:lnTo>
                  <a:cubicBezTo>
                    <a:pt x="268" y="134"/>
                    <a:pt x="161" y="240"/>
                    <a:pt x="161" y="371"/>
                  </a:cubicBezTo>
                  <a:cubicBezTo>
                    <a:pt x="161" y="502"/>
                    <a:pt x="268" y="608"/>
                    <a:pt x="400" y="608"/>
                  </a:cubicBezTo>
                  <a:lnTo>
                    <a:pt x="830" y="60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40"/>
            <p:cNvSpPr>
              <a:spLocks noEditPoints="1"/>
            </p:cNvSpPr>
            <p:nvPr/>
          </p:nvSpPr>
          <p:spPr bwMode="auto">
            <a:xfrm>
              <a:off x="4376738" y="2333626"/>
              <a:ext cx="234950" cy="144463"/>
            </a:xfrm>
            <a:custGeom>
              <a:avLst/>
              <a:gdLst>
                <a:gd name="T0" fmla="*/ 270 w 871"/>
                <a:gd name="T1" fmla="*/ 0 h 539"/>
                <a:gd name="T2" fmla="*/ 602 w 871"/>
                <a:gd name="T3" fmla="*/ 0 h 539"/>
                <a:gd name="T4" fmla="*/ 871 w 871"/>
                <a:gd name="T5" fmla="*/ 270 h 539"/>
                <a:gd name="T6" fmla="*/ 871 w 871"/>
                <a:gd name="T7" fmla="*/ 539 h 539"/>
                <a:gd name="T8" fmla="*/ 270 w 871"/>
                <a:gd name="T9" fmla="*/ 539 h 539"/>
                <a:gd name="T10" fmla="*/ 0 w 871"/>
                <a:gd name="T11" fmla="*/ 270 h 539"/>
                <a:gd name="T12" fmla="*/ 5 w 871"/>
                <a:gd name="T13" fmla="*/ 222 h 539"/>
                <a:gd name="T14" fmla="*/ 735 w 871"/>
                <a:gd name="T15" fmla="*/ 222 h 539"/>
                <a:gd name="T16" fmla="*/ 729 w 871"/>
                <a:gd name="T17" fmla="*/ 208 h 539"/>
                <a:gd name="T18" fmla="*/ 588 w 871"/>
                <a:gd name="T19" fmla="*/ 118 h 539"/>
                <a:gd name="T20" fmla="*/ 50 w 871"/>
                <a:gd name="T21" fmla="*/ 117 h 539"/>
                <a:gd name="T22" fmla="*/ 270 w 871"/>
                <a:gd name="T23" fmla="*/ 0 h 539"/>
                <a:gd name="T24" fmla="*/ 137 w 871"/>
                <a:gd name="T25" fmla="*/ 318 h 539"/>
                <a:gd name="T26" fmla="*/ 143 w 871"/>
                <a:gd name="T27" fmla="*/ 332 h 539"/>
                <a:gd name="T28" fmla="*/ 284 w 871"/>
                <a:gd name="T29" fmla="*/ 423 h 539"/>
                <a:gd name="T30" fmla="*/ 729 w 871"/>
                <a:gd name="T31" fmla="*/ 423 h 539"/>
                <a:gd name="T32" fmla="*/ 730 w 871"/>
                <a:gd name="T33" fmla="*/ 318 h 539"/>
                <a:gd name="T34" fmla="*/ 137 w 871"/>
                <a:gd name="T35" fmla="*/ 31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1" h="539">
                  <a:moveTo>
                    <a:pt x="270" y="0"/>
                  </a:moveTo>
                  <a:lnTo>
                    <a:pt x="602" y="0"/>
                  </a:lnTo>
                  <a:cubicBezTo>
                    <a:pt x="751" y="0"/>
                    <a:pt x="871" y="121"/>
                    <a:pt x="871" y="270"/>
                  </a:cubicBezTo>
                  <a:lnTo>
                    <a:pt x="871" y="539"/>
                  </a:lnTo>
                  <a:lnTo>
                    <a:pt x="270" y="539"/>
                  </a:lnTo>
                  <a:cubicBezTo>
                    <a:pt x="121" y="539"/>
                    <a:pt x="0" y="419"/>
                    <a:pt x="0" y="270"/>
                  </a:cubicBezTo>
                  <a:cubicBezTo>
                    <a:pt x="0" y="254"/>
                    <a:pt x="2" y="238"/>
                    <a:pt x="5" y="222"/>
                  </a:cubicBezTo>
                  <a:lnTo>
                    <a:pt x="735" y="222"/>
                  </a:lnTo>
                  <a:lnTo>
                    <a:pt x="729" y="208"/>
                  </a:lnTo>
                  <a:cubicBezTo>
                    <a:pt x="704" y="153"/>
                    <a:pt x="649" y="118"/>
                    <a:pt x="588" y="118"/>
                  </a:cubicBezTo>
                  <a:cubicBezTo>
                    <a:pt x="588" y="118"/>
                    <a:pt x="149" y="117"/>
                    <a:pt x="50" y="117"/>
                  </a:cubicBezTo>
                  <a:cubicBezTo>
                    <a:pt x="100" y="45"/>
                    <a:pt x="180" y="0"/>
                    <a:pt x="270" y="0"/>
                  </a:cubicBezTo>
                  <a:close/>
                  <a:moveTo>
                    <a:pt x="137" y="318"/>
                  </a:moveTo>
                  <a:lnTo>
                    <a:pt x="143" y="332"/>
                  </a:lnTo>
                  <a:cubicBezTo>
                    <a:pt x="168" y="387"/>
                    <a:pt x="223" y="423"/>
                    <a:pt x="284" y="423"/>
                  </a:cubicBezTo>
                  <a:lnTo>
                    <a:pt x="729" y="423"/>
                  </a:lnTo>
                  <a:lnTo>
                    <a:pt x="730" y="318"/>
                  </a:lnTo>
                  <a:lnTo>
                    <a:pt x="137" y="31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1"/>
            <p:cNvSpPr>
              <a:spLocks/>
            </p:cNvSpPr>
            <p:nvPr/>
          </p:nvSpPr>
          <p:spPr bwMode="auto">
            <a:xfrm>
              <a:off x="4638675" y="2335213"/>
              <a:ext cx="214313" cy="142875"/>
            </a:xfrm>
            <a:custGeom>
              <a:avLst/>
              <a:gdLst>
                <a:gd name="T0" fmla="*/ 788 w 790"/>
                <a:gd name="T1" fmla="*/ 539 h 539"/>
                <a:gd name="T2" fmla="*/ 269 w 790"/>
                <a:gd name="T3" fmla="*/ 539 h 539"/>
                <a:gd name="T4" fmla="*/ 0 w 790"/>
                <a:gd name="T5" fmla="*/ 270 h 539"/>
                <a:gd name="T6" fmla="*/ 269 w 790"/>
                <a:gd name="T7" fmla="*/ 0 h 539"/>
                <a:gd name="T8" fmla="*/ 790 w 790"/>
                <a:gd name="T9" fmla="*/ 0 h 539"/>
                <a:gd name="T10" fmla="*/ 679 w 790"/>
                <a:gd name="T11" fmla="*/ 125 h 539"/>
                <a:gd name="T12" fmla="*/ 283 w 790"/>
                <a:gd name="T13" fmla="*/ 125 h 539"/>
                <a:gd name="T14" fmla="*/ 137 w 790"/>
                <a:gd name="T15" fmla="*/ 270 h 539"/>
                <a:gd name="T16" fmla="*/ 283 w 790"/>
                <a:gd name="T17" fmla="*/ 414 h 539"/>
                <a:gd name="T18" fmla="*/ 679 w 790"/>
                <a:gd name="T19" fmla="*/ 414 h 539"/>
                <a:gd name="T20" fmla="*/ 788 w 790"/>
                <a:gd name="T2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0" h="539">
                  <a:moveTo>
                    <a:pt x="788" y="539"/>
                  </a:moveTo>
                  <a:lnTo>
                    <a:pt x="269" y="539"/>
                  </a:lnTo>
                  <a:cubicBezTo>
                    <a:pt x="121" y="539"/>
                    <a:pt x="0" y="418"/>
                    <a:pt x="0" y="270"/>
                  </a:cubicBezTo>
                  <a:cubicBezTo>
                    <a:pt x="0" y="121"/>
                    <a:pt x="121" y="0"/>
                    <a:pt x="269" y="0"/>
                  </a:cubicBezTo>
                  <a:lnTo>
                    <a:pt x="790" y="0"/>
                  </a:lnTo>
                  <a:lnTo>
                    <a:pt x="679" y="125"/>
                  </a:lnTo>
                  <a:lnTo>
                    <a:pt x="283" y="125"/>
                  </a:lnTo>
                  <a:cubicBezTo>
                    <a:pt x="202" y="125"/>
                    <a:pt x="137" y="190"/>
                    <a:pt x="137" y="270"/>
                  </a:cubicBezTo>
                  <a:cubicBezTo>
                    <a:pt x="137" y="349"/>
                    <a:pt x="202" y="414"/>
                    <a:pt x="283" y="414"/>
                  </a:cubicBezTo>
                  <a:lnTo>
                    <a:pt x="679" y="414"/>
                  </a:lnTo>
                  <a:lnTo>
                    <a:pt x="788" y="5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42"/>
            <p:cNvSpPr>
              <a:spLocks noEditPoints="1"/>
            </p:cNvSpPr>
            <p:nvPr/>
          </p:nvSpPr>
          <p:spPr bwMode="auto">
            <a:xfrm>
              <a:off x="5106988" y="2335213"/>
              <a:ext cx="228600" cy="142875"/>
            </a:xfrm>
            <a:custGeom>
              <a:avLst/>
              <a:gdLst>
                <a:gd name="T0" fmla="*/ 0 w 845"/>
                <a:gd name="T1" fmla="*/ 269 h 538"/>
                <a:gd name="T2" fmla="*/ 270 w 845"/>
                <a:gd name="T3" fmla="*/ 0 h 538"/>
                <a:gd name="T4" fmla="*/ 576 w 845"/>
                <a:gd name="T5" fmla="*/ 0 h 538"/>
                <a:gd name="T6" fmla="*/ 845 w 845"/>
                <a:gd name="T7" fmla="*/ 269 h 538"/>
                <a:gd name="T8" fmla="*/ 840 w 845"/>
                <a:gd name="T9" fmla="*/ 321 h 538"/>
                <a:gd name="T10" fmla="*/ 146 w 845"/>
                <a:gd name="T11" fmla="*/ 321 h 538"/>
                <a:gd name="T12" fmla="*/ 149 w 845"/>
                <a:gd name="T13" fmla="*/ 328 h 538"/>
                <a:gd name="T14" fmla="*/ 283 w 845"/>
                <a:gd name="T15" fmla="*/ 413 h 538"/>
                <a:gd name="T16" fmla="*/ 801 w 845"/>
                <a:gd name="T17" fmla="*/ 414 h 538"/>
                <a:gd name="T18" fmla="*/ 576 w 845"/>
                <a:gd name="T19" fmla="*/ 538 h 538"/>
                <a:gd name="T20" fmla="*/ 270 w 845"/>
                <a:gd name="T21" fmla="*/ 538 h 538"/>
                <a:gd name="T22" fmla="*/ 0 w 845"/>
                <a:gd name="T23" fmla="*/ 269 h 538"/>
                <a:gd name="T24" fmla="*/ 283 w 845"/>
                <a:gd name="T25" fmla="*/ 124 h 538"/>
                <a:gd name="T26" fmla="*/ 150 w 845"/>
                <a:gd name="T27" fmla="*/ 210 h 538"/>
                <a:gd name="T28" fmla="*/ 147 w 845"/>
                <a:gd name="T29" fmla="*/ 217 h 538"/>
                <a:gd name="T30" fmla="*/ 698 w 845"/>
                <a:gd name="T31" fmla="*/ 217 h 538"/>
                <a:gd name="T32" fmla="*/ 695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1"/>
                    <a:pt x="121" y="0"/>
                    <a:pt x="270" y="0"/>
                  </a:cubicBezTo>
                  <a:lnTo>
                    <a:pt x="576" y="0"/>
                  </a:lnTo>
                  <a:cubicBezTo>
                    <a:pt x="724" y="0"/>
                    <a:pt x="845" y="121"/>
                    <a:pt x="845" y="269"/>
                  </a:cubicBezTo>
                  <a:cubicBezTo>
                    <a:pt x="845" y="286"/>
                    <a:pt x="843" y="304"/>
                    <a:pt x="840" y="321"/>
                  </a:cubicBezTo>
                  <a:cubicBezTo>
                    <a:pt x="831" y="321"/>
                    <a:pt x="146" y="321"/>
                    <a:pt x="146" y="321"/>
                  </a:cubicBezTo>
                  <a:lnTo>
                    <a:pt x="149" y="328"/>
                  </a:lnTo>
                  <a:cubicBezTo>
                    <a:pt x="173" y="380"/>
                    <a:pt x="225" y="413"/>
                    <a:pt x="283" y="413"/>
                  </a:cubicBezTo>
                  <a:cubicBezTo>
                    <a:pt x="283" y="413"/>
                    <a:pt x="782" y="414"/>
                    <a:pt x="801" y="414"/>
                  </a:cubicBezTo>
                  <a:cubicBezTo>
                    <a:pt x="752" y="491"/>
                    <a:pt x="669" y="538"/>
                    <a:pt x="576" y="538"/>
                  </a:cubicBezTo>
                  <a:lnTo>
                    <a:pt x="270" y="538"/>
                  </a:lnTo>
                  <a:cubicBezTo>
                    <a:pt x="121" y="538"/>
                    <a:pt x="0" y="417"/>
                    <a:pt x="0" y="269"/>
                  </a:cubicBezTo>
                  <a:close/>
                  <a:moveTo>
                    <a:pt x="283" y="124"/>
                  </a:moveTo>
                  <a:cubicBezTo>
                    <a:pt x="226" y="124"/>
                    <a:pt x="173" y="158"/>
                    <a:pt x="150" y="210"/>
                  </a:cubicBezTo>
                  <a:lnTo>
                    <a:pt x="147" y="217"/>
                  </a:lnTo>
                  <a:lnTo>
                    <a:pt x="698" y="217"/>
                  </a:lnTo>
                  <a:lnTo>
                    <a:pt x="695" y="210"/>
                  </a:lnTo>
                  <a:cubicBezTo>
                    <a:pt x="672" y="158"/>
                    <a:pt x="620" y="124"/>
                    <a:pt x="56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43"/>
            <p:cNvSpPr>
              <a:spLocks/>
            </p:cNvSpPr>
            <p:nvPr/>
          </p:nvSpPr>
          <p:spPr bwMode="auto">
            <a:xfrm>
              <a:off x="4884738" y="2281238"/>
              <a:ext cx="195263" cy="196850"/>
            </a:xfrm>
            <a:custGeom>
              <a:avLst/>
              <a:gdLst>
                <a:gd name="T0" fmla="*/ 457 w 727"/>
                <a:gd name="T1" fmla="*/ 202 h 741"/>
                <a:gd name="T2" fmla="*/ 134 w 727"/>
                <a:gd name="T3" fmla="*/ 202 h 741"/>
                <a:gd name="T4" fmla="*/ 134 w 727"/>
                <a:gd name="T5" fmla="*/ 0 h 741"/>
                <a:gd name="T6" fmla="*/ 0 w 727"/>
                <a:gd name="T7" fmla="*/ 0 h 741"/>
                <a:gd name="T8" fmla="*/ 0 w 727"/>
                <a:gd name="T9" fmla="*/ 590 h 741"/>
                <a:gd name="T10" fmla="*/ 0 w 727"/>
                <a:gd name="T11" fmla="*/ 590 h 741"/>
                <a:gd name="T12" fmla="*/ 0 w 727"/>
                <a:gd name="T13" fmla="*/ 741 h 741"/>
                <a:gd name="T14" fmla="*/ 135 w 727"/>
                <a:gd name="T15" fmla="*/ 741 h 741"/>
                <a:gd name="T16" fmla="*/ 135 w 727"/>
                <a:gd name="T17" fmla="*/ 325 h 741"/>
                <a:gd name="T18" fmla="*/ 438 w 727"/>
                <a:gd name="T19" fmla="*/ 325 h 741"/>
                <a:gd name="T20" fmla="*/ 592 w 727"/>
                <a:gd name="T21" fmla="*/ 471 h 741"/>
                <a:gd name="T22" fmla="*/ 592 w 727"/>
                <a:gd name="T23" fmla="*/ 741 h 741"/>
                <a:gd name="T24" fmla="*/ 727 w 727"/>
                <a:gd name="T25" fmla="*/ 741 h 741"/>
                <a:gd name="T26" fmla="*/ 727 w 727"/>
                <a:gd name="T27" fmla="*/ 471 h 741"/>
                <a:gd name="T28" fmla="*/ 457 w 727"/>
                <a:gd name="T29" fmla="*/ 20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7" h="741">
                  <a:moveTo>
                    <a:pt x="457" y="202"/>
                  </a:moveTo>
                  <a:lnTo>
                    <a:pt x="134" y="202"/>
                  </a:lnTo>
                  <a:lnTo>
                    <a:pt x="134" y="0"/>
                  </a:lnTo>
                  <a:lnTo>
                    <a:pt x="0" y="0"/>
                  </a:lnTo>
                  <a:lnTo>
                    <a:pt x="0" y="590"/>
                  </a:lnTo>
                  <a:lnTo>
                    <a:pt x="0" y="590"/>
                  </a:lnTo>
                  <a:lnTo>
                    <a:pt x="0" y="741"/>
                  </a:lnTo>
                  <a:lnTo>
                    <a:pt x="135" y="741"/>
                  </a:lnTo>
                  <a:lnTo>
                    <a:pt x="135" y="325"/>
                  </a:lnTo>
                  <a:lnTo>
                    <a:pt x="438" y="325"/>
                  </a:lnTo>
                  <a:cubicBezTo>
                    <a:pt x="523" y="325"/>
                    <a:pt x="592" y="386"/>
                    <a:pt x="592" y="471"/>
                  </a:cubicBezTo>
                  <a:lnTo>
                    <a:pt x="592" y="741"/>
                  </a:lnTo>
                  <a:lnTo>
                    <a:pt x="727" y="741"/>
                  </a:lnTo>
                  <a:lnTo>
                    <a:pt x="727" y="471"/>
                  </a:lnTo>
                  <a:cubicBezTo>
                    <a:pt x="727" y="322"/>
                    <a:pt x="606" y="202"/>
                    <a:pt x="457" y="202"/>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44"/>
            <p:cNvSpPr>
              <a:spLocks noEditPoints="1"/>
            </p:cNvSpPr>
            <p:nvPr/>
          </p:nvSpPr>
          <p:spPr bwMode="auto">
            <a:xfrm>
              <a:off x="5343525" y="2335213"/>
              <a:ext cx="41275" cy="39688"/>
            </a:xfrm>
            <a:custGeom>
              <a:avLst/>
              <a:gdLst>
                <a:gd name="T0" fmla="*/ 129 w 151"/>
                <a:gd name="T1" fmla="*/ 129 h 151"/>
                <a:gd name="T2" fmla="*/ 76 w 151"/>
                <a:gd name="T3" fmla="*/ 151 h 151"/>
                <a:gd name="T4" fmla="*/ 22 w 151"/>
                <a:gd name="T5" fmla="*/ 129 h 151"/>
                <a:gd name="T6" fmla="*/ 0 w 151"/>
                <a:gd name="T7" fmla="*/ 75 h 151"/>
                <a:gd name="T8" fmla="*/ 22 w 151"/>
                <a:gd name="T9" fmla="*/ 22 h 151"/>
                <a:gd name="T10" fmla="*/ 76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6 w 151"/>
                <a:gd name="T25" fmla="*/ 141 h 151"/>
                <a:gd name="T26" fmla="*/ 122 w 151"/>
                <a:gd name="T27" fmla="*/ 122 h 151"/>
                <a:gd name="T28" fmla="*/ 141 w 151"/>
                <a:gd name="T29" fmla="*/ 75 h 151"/>
                <a:gd name="T30" fmla="*/ 122 w 151"/>
                <a:gd name="T31" fmla="*/ 29 h 151"/>
                <a:gd name="T32" fmla="*/ 76 w 151"/>
                <a:gd name="T33" fmla="*/ 10 h 151"/>
                <a:gd name="T34" fmla="*/ 29 w 151"/>
                <a:gd name="T35" fmla="*/ 29 h 151"/>
                <a:gd name="T36" fmla="*/ 74 w 151"/>
                <a:gd name="T37" fmla="*/ 33 h 151"/>
                <a:gd name="T38" fmla="*/ 97 w 151"/>
                <a:gd name="T39" fmla="*/ 36 h 151"/>
                <a:gd name="T40" fmla="*/ 110 w 151"/>
                <a:gd name="T41" fmla="*/ 57 h 151"/>
                <a:gd name="T42" fmla="*/ 102 w 151"/>
                <a:gd name="T43" fmla="*/ 74 h 151"/>
                <a:gd name="T44" fmla="*/ 90 w 151"/>
                <a:gd name="T45" fmla="*/ 78 h 151"/>
                <a:gd name="T46" fmla="*/ 104 w 151"/>
                <a:gd name="T47" fmla="*/ 86 h 151"/>
                <a:gd name="T48" fmla="*/ 108 w 151"/>
                <a:gd name="T49" fmla="*/ 99 h 151"/>
                <a:gd name="T50" fmla="*/ 108 w 151"/>
                <a:gd name="T51" fmla="*/ 105 h 151"/>
                <a:gd name="T52" fmla="*/ 109 w 151"/>
                <a:gd name="T53" fmla="*/ 111 h 151"/>
                <a:gd name="T54" fmla="*/ 109 w 151"/>
                <a:gd name="T55" fmla="*/ 116 h 151"/>
                <a:gd name="T56" fmla="*/ 110 w 151"/>
                <a:gd name="T57" fmla="*/ 117 h 151"/>
                <a:gd name="T58" fmla="*/ 96 w 151"/>
                <a:gd name="T59" fmla="*/ 117 h 151"/>
                <a:gd name="T60" fmla="*/ 96 w 151"/>
                <a:gd name="T61" fmla="*/ 116 h 151"/>
                <a:gd name="T62" fmla="*/ 96 w 151"/>
                <a:gd name="T63" fmla="*/ 115 h 151"/>
                <a:gd name="T64" fmla="*/ 95 w 151"/>
                <a:gd name="T65" fmla="*/ 112 h 151"/>
                <a:gd name="T66" fmla="*/ 95 w 151"/>
                <a:gd name="T67" fmla="*/ 106 h 151"/>
                <a:gd name="T68" fmla="*/ 88 w 151"/>
                <a:gd name="T69" fmla="*/ 87 h 151"/>
                <a:gd name="T70" fmla="*/ 71 w 151"/>
                <a:gd name="T71" fmla="*/ 84 h 151"/>
                <a:gd name="T72" fmla="*/ 60 w 151"/>
                <a:gd name="T73" fmla="*/ 84 h 151"/>
                <a:gd name="T74" fmla="*/ 60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60 w 151"/>
                <a:gd name="T87" fmla="*/ 43 h 151"/>
                <a:gd name="T88" fmla="*/ 60 w 151"/>
                <a:gd name="T89" fmla="*/ 74 h 151"/>
                <a:gd name="T90" fmla="*/ 73 w 151"/>
                <a:gd name="T91" fmla="*/ 74 h 151"/>
                <a:gd name="T92" fmla="*/ 87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5" y="144"/>
                    <a:pt x="97" y="151"/>
                    <a:pt x="76" y="151"/>
                  </a:cubicBezTo>
                  <a:cubicBezTo>
                    <a:pt x="55" y="151"/>
                    <a:pt x="37" y="144"/>
                    <a:pt x="22" y="129"/>
                  </a:cubicBezTo>
                  <a:cubicBezTo>
                    <a:pt x="7" y="114"/>
                    <a:pt x="0" y="96"/>
                    <a:pt x="0" y="75"/>
                  </a:cubicBezTo>
                  <a:cubicBezTo>
                    <a:pt x="0" y="54"/>
                    <a:pt x="7" y="36"/>
                    <a:pt x="22" y="22"/>
                  </a:cubicBezTo>
                  <a:cubicBezTo>
                    <a:pt x="37" y="7"/>
                    <a:pt x="55" y="0"/>
                    <a:pt x="76" y="0"/>
                  </a:cubicBezTo>
                  <a:cubicBezTo>
                    <a:pt x="97" y="0"/>
                    <a:pt x="115" y="7"/>
                    <a:pt x="129" y="22"/>
                  </a:cubicBezTo>
                  <a:cubicBezTo>
                    <a:pt x="144" y="36"/>
                    <a:pt x="151" y="54"/>
                    <a:pt x="151" y="75"/>
                  </a:cubicBezTo>
                  <a:cubicBezTo>
                    <a:pt x="151" y="96"/>
                    <a:pt x="144" y="114"/>
                    <a:pt x="129" y="129"/>
                  </a:cubicBezTo>
                  <a:close/>
                  <a:moveTo>
                    <a:pt x="29" y="29"/>
                  </a:moveTo>
                  <a:cubicBezTo>
                    <a:pt x="17" y="42"/>
                    <a:pt x="10" y="57"/>
                    <a:pt x="10" y="75"/>
                  </a:cubicBezTo>
                  <a:cubicBezTo>
                    <a:pt x="10" y="94"/>
                    <a:pt x="17" y="109"/>
                    <a:pt x="29" y="122"/>
                  </a:cubicBezTo>
                  <a:cubicBezTo>
                    <a:pt x="42" y="135"/>
                    <a:pt x="57" y="141"/>
                    <a:pt x="76" y="141"/>
                  </a:cubicBezTo>
                  <a:cubicBezTo>
                    <a:pt x="94" y="141"/>
                    <a:pt x="109" y="135"/>
                    <a:pt x="122" y="122"/>
                  </a:cubicBezTo>
                  <a:cubicBezTo>
                    <a:pt x="134" y="109"/>
                    <a:pt x="141" y="94"/>
                    <a:pt x="141" y="75"/>
                  </a:cubicBezTo>
                  <a:cubicBezTo>
                    <a:pt x="141" y="57"/>
                    <a:pt x="134" y="42"/>
                    <a:pt x="122" y="29"/>
                  </a:cubicBezTo>
                  <a:cubicBezTo>
                    <a:pt x="109" y="16"/>
                    <a:pt x="94" y="10"/>
                    <a:pt x="76" y="10"/>
                  </a:cubicBezTo>
                  <a:cubicBezTo>
                    <a:pt x="57" y="10"/>
                    <a:pt x="42" y="16"/>
                    <a:pt x="29" y="29"/>
                  </a:cubicBezTo>
                  <a:close/>
                  <a:moveTo>
                    <a:pt x="74" y="33"/>
                  </a:moveTo>
                  <a:cubicBezTo>
                    <a:pt x="84" y="33"/>
                    <a:pt x="92" y="34"/>
                    <a:pt x="97" y="36"/>
                  </a:cubicBezTo>
                  <a:cubicBezTo>
                    <a:pt x="105" y="40"/>
                    <a:pt x="110" y="47"/>
                    <a:pt x="110" y="57"/>
                  </a:cubicBezTo>
                  <a:cubicBezTo>
                    <a:pt x="110" y="65"/>
                    <a:pt x="107" y="70"/>
                    <a:pt x="102" y="74"/>
                  </a:cubicBezTo>
                  <a:cubicBezTo>
                    <a:pt x="99" y="76"/>
                    <a:pt x="95" y="77"/>
                    <a:pt x="90" y="78"/>
                  </a:cubicBezTo>
                  <a:cubicBezTo>
                    <a:pt x="96" y="79"/>
                    <a:pt x="101" y="82"/>
                    <a:pt x="104" y="86"/>
                  </a:cubicBezTo>
                  <a:cubicBezTo>
                    <a:pt x="107" y="91"/>
                    <a:pt x="108" y="95"/>
                    <a:pt x="108" y="99"/>
                  </a:cubicBezTo>
                  <a:lnTo>
                    <a:pt x="108" y="105"/>
                  </a:lnTo>
                  <a:cubicBezTo>
                    <a:pt x="108" y="107"/>
                    <a:pt x="108" y="109"/>
                    <a:pt x="109" y="111"/>
                  </a:cubicBezTo>
                  <a:cubicBezTo>
                    <a:pt x="109" y="114"/>
                    <a:pt x="109" y="115"/>
                    <a:pt x="109" y="116"/>
                  </a:cubicBezTo>
                  <a:lnTo>
                    <a:pt x="110" y="117"/>
                  </a:lnTo>
                  <a:lnTo>
                    <a:pt x="96" y="117"/>
                  </a:lnTo>
                  <a:cubicBezTo>
                    <a:pt x="96" y="116"/>
                    <a:pt x="96" y="116"/>
                    <a:pt x="96" y="116"/>
                  </a:cubicBezTo>
                  <a:cubicBezTo>
                    <a:pt x="96" y="116"/>
                    <a:pt x="96" y="115"/>
                    <a:pt x="96" y="115"/>
                  </a:cubicBezTo>
                  <a:lnTo>
                    <a:pt x="95" y="112"/>
                  </a:lnTo>
                  <a:lnTo>
                    <a:pt x="95" y="106"/>
                  </a:lnTo>
                  <a:cubicBezTo>
                    <a:pt x="95" y="96"/>
                    <a:pt x="93" y="90"/>
                    <a:pt x="88" y="87"/>
                  </a:cubicBezTo>
                  <a:cubicBezTo>
                    <a:pt x="84" y="85"/>
                    <a:pt x="79" y="84"/>
                    <a:pt x="71" y="84"/>
                  </a:cubicBezTo>
                  <a:lnTo>
                    <a:pt x="60" y="84"/>
                  </a:lnTo>
                  <a:lnTo>
                    <a:pt x="60" y="117"/>
                  </a:lnTo>
                  <a:lnTo>
                    <a:pt x="45" y="117"/>
                  </a:lnTo>
                  <a:lnTo>
                    <a:pt x="45" y="33"/>
                  </a:lnTo>
                  <a:lnTo>
                    <a:pt x="74" y="33"/>
                  </a:lnTo>
                  <a:close/>
                  <a:moveTo>
                    <a:pt x="90" y="47"/>
                  </a:moveTo>
                  <a:cubicBezTo>
                    <a:pt x="86" y="44"/>
                    <a:pt x="80" y="43"/>
                    <a:pt x="72" y="43"/>
                  </a:cubicBezTo>
                  <a:lnTo>
                    <a:pt x="60" y="43"/>
                  </a:lnTo>
                  <a:lnTo>
                    <a:pt x="60" y="74"/>
                  </a:lnTo>
                  <a:lnTo>
                    <a:pt x="73" y="74"/>
                  </a:lnTo>
                  <a:cubicBezTo>
                    <a:pt x="79" y="74"/>
                    <a:pt x="84" y="73"/>
                    <a:pt x="87" y="72"/>
                  </a:cubicBezTo>
                  <a:cubicBezTo>
                    <a:pt x="93" y="69"/>
                    <a:pt x="95" y="65"/>
                    <a:pt x="95" y="59"/>
                  </a:cubicBezTo>
                  <a:cubicBezTo>
                    <a:pt x="95" y="53"/>
                    <a:pt x="94" y="49"/>
                    <a:pt x="90" y="47"/>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6495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1" name="Oval 49"/>
          <p:cNvSpPr>
            <a:spLocks noChangeArrowheads="1"/>
          </p:cNvSpPr>
          <p:nvPr/>
        </p:nvSpPr>
        <p:spPr bwMode="auto">
          <a:xfrm>
            <a:off x="7943356" y="4480766"/>
            <a:ext cx="659873" cy="395687"/>
          </a:xfrm>
          <a:prstGeom prst="ellipse">
            <a:avLst/>
          </a:prstGeom>
          <a:noFill/>
          <a:ln w="9525">
            <a:noFill/>
            <a:round/>
            <a:headEnd/>
            <a:tailEnd/>
          </a:ln>
        </p:spPr>
        <p:txBody>
          <a:bodyPr/>
          <a:lstStyle/>
          <a:p>
            <a:pPr algn="ctr" eaLnBrk="0" hangingPunct="0"/>
            <a:endParaRPr lang="en-US" sz="1200" dirty="0">
              <a:solidFill>
                <a:prstClr val="black"/>
              </a:solidFill>
              <a:latin typeface="Trebuchet MS"/>
              <a:cs typeface="Trebuchet MS"/>
            </a:endParaRPr>
          </a:p>
        </p:txBody>
      </p:sp>
      <p:sp>
        <p:nvSpPr>
          <p:cNvPr id="2299" name="Round Same Side Corner Rectangle 2298"/>
          <p:cNvSpPr/>
          <p:nvPr/>
        </p:nvSpPr>
        <p:spPr>
          <a:xfrm rot="10800000" flipH="1" flipV="1">
            <a:off x="6712875" y="1684855"/>
            <a:ext cx="2007861" cy="4234626"/>
          </a:xfrm>
          <a:prstGeom prst="round2SameRect">
            <a:avLst>
              <a:gd name="adj1" fmla="val 0"/>
              <a:gd name="adj2" fmla="val 3789"/>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3038" indent="-173038">
              <a:spcAft>
                <a:spcPts val="1800"/>
              </a:spcAft>
              <a:buClr>
                <a:prstClr val="black">
                  <a:lumMod val="50000"/>
                  <a:lumOff val="50000"/>
                </a:prstClr>
              </a:buClr>
              <a:buFont typeface="Lucida Sans Unicode"/>
              <a:buChar char="▸"/>
            </a:pPr>
            <a:r>
              <a:rPr lang="fr-FR" sz="1400" dirty="0" smtClean="0">
                <a:solidFill>
                  <a:prstClr val="black"/>
                </a:solidFill>
                <a:latin typeface="Arial"/>
              </a:rPr>
              <a:t>25x+ performance</a:t>
            </a:r>
          </a:p>
          <a:p>
            <a:pPr marL="173038" indent="-173038">
              <a:spcAft>
                <a:spcPts val="1800"/>
              </a:spcAft>
              <a:buClr>
                <a:prstClr val="black">
                  <a:lumMod val="50000"/>
                  <a:lumOff val="50000"/>
                </a:prstClr>
              </a:buClr>
              <a:buFont typeface="Lucida Sans Unicode"/>
              <a:buChar char="▸"/>
            </a:pPr>
            <a:r>
              <a:rPr lang="fr-FR" sz="1400" dirty="0" smtClean="0">
                <a:solidFill>
                  <a:prstClr val="black"/>
                </a:solidFill>
                <a:latin typeface="Arial"/>
              </a:rPr>
              <a:t>IOPS ++</a:t>
            </a:r>
          </a:p>
          <a:p>
            <a:pPr marL="173038" indent="-173038">
              <a:spcAft>
                <a:spcPts val="1800"/>
              </a:spcAft>
              <a:buClr>
                <a:prstClr val="black">
                  <a:lumMod val="50000"/>
                  <a:lumOff val="50000"/>
                </a:prstClr>
              </a:buClr>
              <a:buFont typeface="Lucida Sans Unicode"/>
              <a:buChar char="▸"/>
            </a:pPr>
            <a:r>
              <a:rPr lang="fr-FR" sz="1400" dirty="0" smtClean="0">
                <a:solidFill>
                  <a:prstClr val="black"/>
                </a:solidFill>
                <a:latin typeface="Arial"/>
              </a:rPr>
              <a:t>Coût --</a:t>
            </a:r>
          </a:p>
          <a:p>
            <a:pPr marL="173038" indent="-173038">
              <a:spcAft>
                <a:spcPts val="1800"/>
              </a:spcAft>
              <a:buClr>
                <a:prstClr val="black">
                  <a:lumMod val="50000"/>
                  <a:lumOff val="50000"/>
                </a:prstClr>
              </a:buClr>
              <a:buFont typeface="Lucida Sans Unicode"/>
              <a:buChar char="▸"/>
            </a:pPr>
            <a:r>
              <a:rPr lang="fr-FR" sz="1400" dirty="0" smtClean="0">
                <a:solidFill>
                  <a:prstClr val="black"/>
                </a:solidFill>
                <a:latin typeface="Arial"/>
              </a:rPr>
              <a:t>Consommation --</a:t>
            </a:r>
          </a:p>
          <a:p>
            <a:pPr marL="173038" indent="-173038">
              <a:spcAft>
                <a:spcPts val="1800"/>
              </a:spcAft>
              <a:buClr>
                <a:prstClr val="black">
                  <a:lumMod val="50000"/>
                  <a:lumOff val="50000"/>
                </a:prstClr>
              </a:buClr>
              <a:buFont typeface="Lucida Sans Unicode"/>
              <a:buChar char="▸"/>
            </a:pPr>
            <a:r>
              <a:rPr lang="fr-FR" sz="1400" dirty="0" smtClean="0">
                <a:solidFill>
                  <a:prstClr val="black"/>
                </a:solidFill>
                <a:latin typeface="Arial"/>
              </a:rPr>
              <a:t>Choix du server</a:t>
            </a:r>
            <a:endParaRPr lang="fr-FR" sz="1400" dirty="0">
              <a:solidFill>
                <a:prstClr val="black"/>
              </a:solidFill>
              <a:latin typeface="Arial"/>
            </a:endParaRPr>
          </a:p>
        </p:txBody>
      </p:sp>
      <p:sp>
        <p:nvSpPr>
          <p:cNvPr id="2300" name="Round Same Side Corner Rectangle 2299"/>
          <p:cNvSpPr/>
          <p:nvPr/>
        </p:nvSpPr>
        <p:spPr>
          <a:xfrm>
            <a:off x="6712874" y="991673"/>
            <a:ext cx="2007863" cy="519265"/>
          </a:xfrm>
          <a:prstGeom prst="round2Same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200" kern="0" cap="all" spc="150" dirty="0" smtClean="0">
                <a:solidFill>
                  <a:prstClr val="white"/>
                </a:solidFill>
                <a:latin typeface="Arial"/>
              </a:rPr>
              <a:t>BENEFITS</a:t>
            </a:r>
            <a:endParaRPr lang="en-US" sz="1200" kern="0" cap="all" spc="150" dirty="0">
              <a:solidFill>
                <a:prstClr val="white"/>
              </a:solidFill>
              <a:latin typeface="Arial"/>
            </a:endParaRPr>
          </a:p>
        </p:txBody>
      </p:sp>
      <p:sp>
        <p:nvSpPr>
          <p:cNvPr id="3158" name="Round Same Side Corner Rectangle 3157"/>
          <p:cNvSpPr/>
          <p:nvPr/>
        </p:nvSpPr>
        <p:spPr>
          <a:xfrm flipH="1" flipV="1">
            <a:off x="3583255" y="1684856"/>
            <a:ext cx="2980689" cy="4234626"/>
          </a:xfrm>
          <a:prstGeom prst="round2SameRect">
            <a:avLst>
              <a:gd name="adj1" fmla="val 2371"/>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159" name="Round Same Side Corner Rectangle 3158"/>
          <p:cNvSpPr/>
          <p:nvPr/>
        </p:nvSpPr>
        <p:spPr>
          <a:xfrm>
            <a:off x="3583254" y="991673"/>
            <a:ext cx="2980689" cy="519265"/>
          </a:xfrm>
          <a:prstGeom prst="round2SameRect">
            <a:avLst/>
          </a:prstGeom>
          <a:solidFill>
            <a:schemeClr val="tx1"/>
          </a:solidFill>
          <a:ln w="127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200" kern="0" cap="all" spc="150" dirty="0" smtClean="0">
                <a:solidFill>
                  <a:prstClr val="white"/>
                </a:solidFill>
                <a:latin typeface="Arial"/>
              </a:rPr>
              <a:t>All ion deployment</a:t>
            </a:r>
            <a:endParaRPr lang="en-US" sz="1200" kern="0" cap="all" spc="150" dirty="0">
              <a:solidFill>
                <a:prstClr val="white"/>
              </a:solidFill>
              <a:latin typeface="Arial"/>
            </a:endParaRPr>
          </a:p>
        </p:txBody>
      </p:sp>
      <p:cxnSp>
        <p:nvCxnSpPr>
          <p:cNvPr id="3161" name="Straight Connector 3160"/>
          <p:cNvCxnSpPr/>
          <p:nvPr/>
        </p:nvCxnSpPr>
        <p:spPr>
          <a:xfrm>
            <a:off x="4648473" y="2485645"/>
            <a:ext cx="876212" cy="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3162" name="Group 3161"/>
          <p:cNvGrpSpPr>
            <a:grpSpLocks noChangeAspect="1"/>
          </p:cNvGrpSpPr>
          <p:nvPr/>
        </p:nvGrpSpPr>
        <p:grpSpPr>
          <a:xfrm>
            <a:off x="3900526" y="2216107"/>
            <a:ext cx="762505" cy="515370"/>
            <a:chOff x="4976813" y="3228975"/>
            <a:chExt cx="1606550" cy="904875"/>
          </a:xfrm>
        </p:grpSpPr>
        <p:sp>
          <p:nvSpPr>
            <p:cNvPr id="3163" name="Freeform 12"/>
            <p:cNvSpPr>
              <a:spLocks noChangeArrowheads="1"/>
            </p:cNvSpPr>
            <p:nvPr/>
          </p:nvSpPr>
          <p:spPr bwMode="auto">
            <a:xfrm>
              <a:off x="5465763" y="3570288"/>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4" name="Freeform 13"/>
            <p:cNvSpPr>
              <a:spLocks noChangeArrowheads="1"/>
            </p:cNvSpPr>
            <p:nvPr/>
          </p:nvSpPr>
          <p:spPr bwMode="auto">
            <a:xfrm>
              <a:off x="5497513" y="3592513"/>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5" name="Freeform 14"/>
            <p:cNvSpPr>
              <a:spLocks noChangeArrowheads="1"/>
            </p:cNvSpPr>
            <p:nvPr/>
          </p:nvSpPr>
          <p:spPr bwMode="auto">
            <a:xfrm>
              <a:off x="4976813" y="3228975"/>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6" name="Freeform 15"/>
            <p:cNvSpPr>
              <a:spLocks noChangeArrowheads="1"/>
            </p:cNvSpPr>
            <p:nvPr/>
          </p:nvSpPr>
          <p:spPr bwMode="auto">
            <a:xfrm>
              <a:off x="5549900" y="3960813"/>
              <a:ext cx="33338"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50DE4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7" name="Freeform 16"/>
            <p:cNvSpPr>
              <a:spLocks noChangeArrowheads="1"/>
            </p:cNvSpPr>
            <p:nvPr/>
          </p:nvSpPr>
          <p:spPr bwMode="auto">
            <a:xfrm>
              <a:off x="4976813" y="3600450"/>
              <a:ext cx="488950" cy="533400"/>
            </a:xfrm>
            <a:custGeom>
              <a:avLst/>
              <a:gdLst>
                <a:gd name="T0" fmla="*/ 1357 w 1358"/>
                <a:gd name="T1" fmla="*/ 1479 h 1480"/>
                <a:gd name="T2" fmla="*/ 0 w 1358"/>
                <a:gd name="T3" fmla="*/ 476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6"/>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8" name="Freeform 17"/>
            <p:cNvSpPr>
              <a:spLocks noChangeArrowheads="1"/>
            </p:cNvSpPr>
            <p:nvPr/>
          </p:nvSpPr>
          <p:spPr bwMode="auto">
            <a:xfrm>
              <a:off x="5497513" y="3729038"/>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69" name="Freeform 18"/>
            <p:cNvSpPr>
              <a:spLocks noChangeArrowheads="1"/>
            </p:cNvSpPr>
            <p:nvPr/>
          </p:nvSpPr>
          <p:spPr bwMode="auto">
            <a:xfrm>
              <a:off x="5497513" y="3598863"/>
              <a:ext cx="1049337" cy="500062"/>
            </a:xfrm>
            <a:custGeom>
              <a:avLst/>
              <a:gdLst>
                <a:gd name="T0" fmla="*/ 323 w 2915"/>
                <a:gd name="T1" fmla="*/ 1270 h 1390"/>
                <a:gd name="T2" fmla="*/ 782 w 2915"/>
                <a:gd name="T3" fmla="*/ 1106 h 1390"/>
                <a:gd name="T4" fmla="*/ 1211 w 2915"/>
                <a:gd name="T5" fmla="*/ 918 h 1390"/>
                <a:gd name="T6" fmla="*/ 1597 w 2915"/>
                <a:gd name="T7" fmla="*/ 820 h 1390"/>
                <a:gd name="T8" fmla="*/ 2239 w 2915"/>
                <a:gd name="T9" fmla="*/ 593 h 1390"/>
                <a:gd name="T10" fmla="*/ 2849 w 2915"/>
                <a:gd name="T11" fmla="*/ 341 h 1390"/>
                <a:gd name="T12" fmla="*/ 2914 w 2915"/>
                <a:gd name="T13" fmla="*/ 131 h 1390"/>
                <a:gd name="T14" fmla="*/ 2693 w 2915"/>
                <a:gd name="T15" fmla="*/ 66 h 1390"/>
                <a:gd name="T16" fmla="*/ 2234 w 2915"/>
                <a:gd name="T17" fmla="*/ 228 h 1390"/>
                <a:gd name="T18" fmla="*/ 1666 w 2915"/>
                <a:gd name="T19" fmla="*/ 465 h 1390"/>
                <a:gd name="T20" fmla="*/ 1056 w 2915"/>
                <a:gd name="T21" fmla="*/ 645 h 1390"/>
                <a:gd name="T22" fmla="*/ 394 w 2915"/>
                <a:gd name="T23" fmla="*/ 914 h 1390"/>
                <a:gd name="T24" fmla="*/ 30 w 2915"/>
                <a:gd name="T25" fmla="*/ 1146 h 1390"/>
                <a:gd name="T26" fmla="*/ 2863 w 2915"/>
                <a:gd name="T27" fmla="*/ 45 h 1390"/>
                <a:gd name="T28" fmla="*/ 2849 w 2915"/>
                <a:gd name="T29" fmla="*/ 236 h 1390"/>
                <a:gd name="T30" fmla="*/ 2698 w 2915"/>
                <a:gd name="T31" fmla="*/ 266 h 1390"/>
                <a:gd name="T32" fmla="*/ 2714 w 2915"/>
                <a:gd name="T33" fmla="*/ 336 h 1390"/>
                <a:gd name="T34" fmla="*/ 2602 w 2915"/>
                <a:gd name="T35" fmla="*/ 256 h 1390"/>
                <a:gd name="T36" fmla="*/ 2532 w 2915"/>
                <a:gd name="T37" fmla="*/ 265 h 1390"/>
                <a:gd name="T38" fmla="*/ 2576 w 2915"/>
                <a:gd name="T39" fmla="*/ 460 h 1390"/>
                <a:gd name="T40" fmla="*/ 2507 w 2915"/>
                <a:gd name="T41" fmla="*/ 289 h 1390"/>
                <a:gd name="T42" fmla="*/ 2238 w 2915"/>
                <a:gd name="T43" fmla="*/ 489 h 1390"/>
                <a:gd name="T44" fmla="*/ 2416 w 2915"/>
                <a:gd name="T45" fmla="*/ 269 h 1390"/>
                <a:gd name="T46" fmla="*/ 2351 w 2915"/>
                <a:gd name="T47" fmla="*/ 464 h 1390"/>
                <a:gd name="T48" fmla="*/ 2260 w 2915"/>
                <a:gd name="T49" fmla="*/ 234 h 1390"/>
                <a:gd name="T50" fmla="*/ 1939 w 2915"/>
                <a:gd name="T51" fmla="*/ 632 h 1390"/>
                <a:gd name="T52" fmla="*/ 2169 w 2915"/>
                <a:gd name="T53" fmla="*/ 499 h 1390"/>
                <a:gd name="T54" fmla="*/ 2121 w 2915"/>
                <a:gd name="T55" fmla="*/ 358 h 1390"/>
                <a:gd name="T56" fmla="*/ 2121 w 2915"/>
                <a:gd name="T57" fmla="*/ 568 h 1390"/>
                <a:gd name="T58" fmla="*/ 2030 w 2915"/>
                <a:gd name="T59" fmla="*/ 472 h 1390"/>
                <a:gd name="T60" fmla="*/ 1896 w 2915"/>
                <a:gd name="T61" fmla="*/ 542 h 1390"/>
                <a:gd name="T62" fmla="*/ 1805 w 2915"/>
                <a:gd name="T63" fmla="*/ 446 h 1390"/>
                <a:gd name="T64" fmla="*/ 1783 w 2915"/>
                <a:gd name="T65" fmla="*/ 597 h 1390"/>
                <a:gd name="T66" fmla="*/ 1779 w 2915"/>
                <a:gd name="T67" fmla="*/ 546 h 1390"/>
                <a:gd name="T68" fmla="*/ 1666 w 2915"/>
                <a:gd name="T69" fmla="*/ 570 h 1390"/>
                <a:gd name="T70" fmla="*/ 1688 w 2915"/>
                <a:gd name="T71" fmla="*/ 735 h 1390"/>
                <a:gd name="T72" fmla="*/ 1510 w 2915"/>
                <a:gd name="T73" fmla="*/ 640 h 1390"/>
                <a:gd name="T74" fmla="*/ 1484 w 2915"/>
                <a:gd name="T75" fmla="*/ 559 h 1390"/>
                <a:gd name="T76" fmla="*/ 1424 w 2915"/>
                <a:gd name="T77" fmla="*/ 714 h 1390"/>
                <a:gd name="T78" fmla="*/ 1328 w 2915"/>
                <a:gd name="T79" fmla="*/ 599 h 1390"/>
                <a:gd name="T80" fmla="*/ 1328 w 2915"/>
                <a:gd name="T81" fmla="*/ 809 h 1390"/>
                <a:gd name="T82" fmla="*/ 1302 w 2915"/>
                <a:gd name="T83" fmla="*/ 804 h 1390"/>
                <a:gd name="T84" fmla="*/ 1233 w 2915"/>
                <a:gd name="T85" fmla="*/ 633 h 1390"/>
                <a:gd name="T86" fmla="*/ 1233 w 2915"/>
                <a:gd name="T87" fmla="*/ 843 h 1390"/>
                <a:gd name="T88" fmla="*/ 1120 w 2915"/>
                <a:gd name="T89" fmla="*/ 792 h 1390"/>
                <a:gd name="T90" fmla="*/ 1029 w 2915"/>
                <a:gd name="T91" fmla="*/ 667 h 1390"/>
                <a:gd name="T92" fmla="*/ 986 w 2915"/>
                <a:gd name="T93" fmla="*/ 892 h 1390"/>
                <a:gd name="T94" fmla="*/ 895 w 2915"/>
                <a:gd name="T95" fmla="*/ 767 h 1390"/>
                <a:gd name="T96" fmla="*/ 895 w 2915"/>
                <a:gd name="T97" fmla="*/ 976 h 1390"/>
                <a:gd name="T98" fmla="*/ 782 w 2915"/>
                <a:gd name="T99" fmla="*/ 897 h 1390"/>
                <a:gd name="T100" fmla="*/ 713 w 2915"/>
                <a:gd name="T101" fmla="*/ 906 h 1390"/>
                <a:gd name="T102" fmla="*/ 713 w 2915"/>
                <a:gd name="T103" fmla="*/ 1115 h 1390"/>
                <a:gd name="T104" fmla="*/ 665 w 2915"/>
                <a:gd name="T105" fmla="*/ 974 h 1390"/>
                <a:gd name="T106" fmla="*/ 588 w 2915"/>
                <a:gd name="T107" fmla="*/ 926 h 1390"/>
                <a:gd name="T108" fmla="*/ 596 w 2915"/>
                <a:gd name="T109" fmla="*/ 1119 h 1390"/>
                <a:gd name="T110" fmla="*/ 505 w 2915"/>
                <a:gd name="T111" fmla="*/ 889 h 1390"/>
                <a:gd name="T112" fmla="*/ 483 w 2915"/>
                <a:gd name="T113" fmla="*/ 1068 h 1390"/>
                <a:gd name="T114" fmla="*/ 350 w 2915"/>
                <a:gd name="T115" fmla="*/ 1063 h 1390"/>
                <a:gd name="T116" fmla="*/ 302 w 2915"/>
                <a:gd name="T117" fmla="*/ 1102 h 1390"/>
                <a:gd name="T118" fmla="*/ 259 w 2915"/>
                <a:gd name="T119" fmla="*/ 938 h 1390"/>
                <a:gd name="T120" fmla="*/ 146 w 2915"/>
                <a:gd name="T121" fmla="*/ 1172 h 1390"/>
                <a:gd name="T122" fmla="*/ 55 w 2915"/>
                <a:gd name="T123" fmla="*/ 1047 h 1390"/>
                <a:gd name="T124" fmla="*/ 77 w 2915"/>
                <a:gd name="T125" fmla="*/ 1287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5" h="1390">
                  <a:moveTo>
                    <a:pt x="3" y="1366"/>
                  </a:moveTo>
                  <a:cubicBezTo>
                    <a:pt x="2" y="1378"/>
                    <a:pt x="0" y="1389"/>
                    <a:pt x="1" y="1384"/>
                  </a:cubicBezTo>
                  <a:lnTo>
                    <a:pt x="57" y="1365"/>
                  </a:lnTo>
                  <a:lnTo>
                    <a:pt x="55" y="1362"/>
                  </a:lnTo>
                  <a:cubicBezTo>
                    <a:pt x="63" y="1347"/>
                    <a:pt x="70" y="1332"/>
                    <a:pt x="77" y="1317"/>
                  </a:cubicBezTo>
                  <a:lnTo>
                    <a:pt x="120" y="1301"/>
                  </a:lnTo>
                  <a:lnTo>
                    <a:pt x="142" y="1331"/>
                  </a:lnTo>
                  <a:lnTo>
                    <a:pt x="141" y="1335"/>
                  </a:lnTo>
                  <a:lnTo>
                    <a:pt x="239" y="1300"/>
                  </a:lnTo>
                  <a:lnTo>
                    <a:pt x="237" y="1298"/>
                  </a:lnTo>
                  <a:cubicBezTo>
                    <a:pt x="244" y="1283"/>
                    <a:pt x="252" y="1268"/>
                    <a:pt x="259" y="1253"/>
                  </a:cubicBezTo>
                  <a:lnTo>
                    <a:pt x="302" y="1237"/>
                  </a:lnTo>
                  <a:lnTo>
                    <a:pt x="324" y="1267"/>
                  </a:lnTo>
                  <a:lnTo>
                    <a:pt x="323" y="1270"/>
                  </a:lnTo>
                  <a:lnTo>
                    <a:pt x="421" y="1236"/>
                  </a:lnTo>
                  <a:lnTo>
                    <a:pt x="419" y="1234"/>
                  </a:lnTo>
                  <a:cubicBezTo>
                    <a:pt x="427" y="1219"/>
                    <a:pt x="434" y="1204"/>
                    <a:pt x="441" y="1189"/>
                  </a:cubicBezTo>
                  <a:lnTo>
                    <a:pt x="483" y="1173"/>
                  </a:lnTo>
                  <a:lnTo>
                    <a:pt x="505" y="1203"/>
                  </a:lnTo>
                  <a:lnTo>
                    <a:pt x="504" y="1206"/>
                  </a:lnTo>
                  <a:lnTo>
                    <a:pt x="601" y="1172"/>
                  </a:lnTo>
                  <a:lnTo>
                    <a:pt x="600" y="1170"/>
                  </a:lnTo>
                  <a:cubicBezTo>
                    <a:pt x="607" y="1155"/>
                    <a:pt x="615" y="1140"/>
                    <a:pt x="622" y="1124"/>
                  </a:cubicBezTo>
                  <a:lnTo>
                    <a:pt x="665" y="1109"/>
                  </a:lnTo>
                  <a:lnTo>
                    <a:pt x="687" y="1139"/>
                  </a:lnTo>
                  <a:lnTo>
                    <a:pt x="686" y="1142"/>
                  </a:lnTo>
                  <a:lnTo>
                    <a:pt x="783" y="1107"/>
                  </a:lnTo>
                  <a:lnTo>
                    <a:pt x="782" y="1106"/>
                  </a:lnTo>
                  <a:cubicBezTo>
                    <a:pt x="789" y="1091"/>
                    <a:pt x="797" y="1075"/>
                    <a:pt x="804" y="1060"/>
                  </a:cubicBezTo>
                  <a:lnTo>
                    <a:pt x="847" y="1045"/>
                  </a:lnTo>
                  <a:lnTo>
                    <a:pt x="869" y="1075"/>
                  </a:lnTo>
                  <a:lnTo>
                    <a:pt x="868" y="1077"/>
                  </a:lnTo>
                  <a:lnTo>
                    <a:pt x="965" y="1043"/>
                  </a:lnTo>
                  <a:lnTo>
                    <a:pt x="964" y="1042"/>
                  </a:lnTo>
                  <a:cubicBezTo>
                    <a:pt x="971" y="1026"/>
                    <a:pt x="979" y="1011"/>
                    <a:pt x="986" y="996"/>
                  </a:cubicBezTo>
                  <a:lnTo>
                    <a:pt x="1029" y="981"/>
                  </a:lnTo>
                  <a:lnTo>
                    <a:pt x="1051" y="1011"/>
                  </a:lnTo>
                  <a:lnTo>
                    <a:pt x="1050" y="1013"/>
                  </a:lnTo>
                  <a:lnTo>
                    <a:pt x="1147" y="978"/>
                  </a:lnTo>
                  <a:lnTo>
                    <a:pt x="1146" y="978"/>
                  </a:lnTo>
                  <a:cubicBezTo>
                    <a:pt x="1153" y="963"/>
                    <a:pt x="1161" y="947"/>
                    <a:pt x="1168" y="933"/>
                  </a:cubicBezTo>
                  <a:lnTo>
                    <a:pt x="1211" y="918"/>
                  </a:lnTo>
                  <a:cubicBezTo>
                    <a:pt x="1219" y="928"/>
                    <a:pt x="1226" y="938"/>
                    <a:pt x="1233" y="947"/>
                  </a:cubicBezTo>
                  <a:lnTo>
                    <a:pt x="1233" y="948"/>
                  </a:lnTo>
                  <a:lnTo>
                    <a:pt x="1328" y="915"/>
                  </a:lnTo>
                  <a:lnTo>
                    <a:pt x="1328" y="915"/>
                  </a:lnTo>
                  <a:cubicBezTo>
                    <a:pt x="1335" y="899"/>
                    <a:pt x="1343" y="884"/>
                    <a:pt x="1350" y="869"/>
                  </a:cubicBezTo>
                  <a:lnTo>
                    <a:pt x="1393" y="854"/>
                  </a:lnTo>
                  <a:cubicBezTo>
                    <a:pt x="1401" y="864"/>
                    <a:pt x="1408" y="874"/>
                    <a:pt x="1415" y="884"/>
                  </a:cubicBezTo>
                  <a:lnTo>
                    <a:pt x="1415" y="885"/>
                  </a:lnTo>
                  <a:lnTo>
                    <a:pt x="1510" y="851"/>
                  </a:lnTo>
                  <a:lnTo>
                    <a:pt x="1510" y="850"/>
                  </a:lnTo>
                  <a:cubicBezTo>
                    <a:pt x="1517" y="835"/>
                    <a:pt x="1525" y="820"/>
                    <a:pt x="1532" y="805"/>
                  </a:cubicBezTo>
                  <a:lnTo>
                    <a:pt x="1575" y="790"/>
                  </a:lnTo>
                  <a:cubicBezTo>
                    <a:pt x="1583" y="800"/>
                    <a:pt x="1590" y="810"/>
                    <a:pt x="1597" y="820"/>
                  </a:cubicBezTo>
                  <a:lnTo>
                    <a:pt x="1597" y="820"/>
                  </a:lnTo>
                  <a:lnTo>
                    <a:pt x="1692" y="786"/>
                  </a:lnTo>
                  <a:lnTo>
                    <a:pt x="1692" y="786"/>
                  </a:lnTo>
                  <a:cubicBezTo>
                    <a:pt x="1699" y="771"/>
                    <a:pt x="1707" y="756"/>
                    <a:pt x="1714" y="741"/>
                  </a:cubicBezTo>
                  <a:lnTo>
                    <a:pt x="1757" y="726"/>
                  </a:lnTo>
                  <a:cubicBezTo>
                    <a:pt x="1765" y="736"/>
                    <a:pt x="1772" y="746"/>
                    <a:pt x="1779" y="756"/>
                  </a:cubicBezTo>
                  <a:lnTo>
                    <a:pt x="1874" y="722"/>
                  </a:lnTo>
                  <a:cubicBezTo>
                    <a:pt x="1881" y="707"/>
                    <a:pt x="1889" y="692"/>
                    <a:pt x="1896" y="677"/>
                  </a:cubicBezTo>
                  <a:lnTo>
                    <a:pt x="1939" y="662"/>
                  </a:lnTo>
                  <a:cubicBezTo>
                    <a:pt x="1947" y="671"/>
                    <a:pt x="1954" y="681"/>
                    <a:pt x="1961" y="691"/>
                  </a:cubicBezTo>
                  <a:lnTo>
                    <a:pt x="2056" y="657"/>
                  </a:lnTo>
                  <a:cubicBezTo>
                    <a:pt x="2064" y="643"/>
                    <a:pt x="2071" y="628"/>
                    <a:pt x="2078" y="613"/>
                  </a:cubicBezTo>
                  <a:lnTo>
                    <a:pt x="2121" y="598"/>
                  </a:lnTo>
                  <a:cubicBezTo>
                    <a:pt x="2128" y="607"/>
                    <a:pt x="2135" y="617"/>
                    <a:pt x="2143" y="627"/>
                  </a:cubicBezTo>
                  <a:lnTo>
                    <a:pt x="2239" y="593"/>
                  </a:lnTo>
                  <a:cubicBezTo>
                    <a:pt x="2246" y="578"/>
                    <a:pt x="2253" y="564"/>
                    <a:pt x="2260" y="549"/>
                  </a:cubicBezTo>
                  <a:lnTo>
                    <a:pt x="2303" y="533"/>
                  </a:lnTo>
                  <a:cubicBezTo>
                    <a:pt x="2310" y="543"/>
                    <a:pt x="2317" y="553"/>
                    <a:pt x="2324" y="563"/>
                  </a:cubicBezTo>
                  <a:lnTo>
                    <a:pt x="2421" y="529"/>
                  </a:lnTo>
                  <a:cubicBezTo>
                    <a:pt x="2428" y="514"/>
                    <a:pt x="2435" y="499"/>
                    <a:pt x="2442" y="485"/>
                  </a:cubicBezTo>
                  <a:lnTo>
                    <a:pt x="2485" y="469"/>
                  </a:lnTo>
                  <a:cubicBezTo>
                    <a:pt x="2492" y="479"/>
                    <a:pt x="2499" y="489"/>
                    <a:pt x="2506" y="498"/>
                  </a:cubicBezTo>
                  <a:lnTo>
                    <a:pt x="2603" y="464"/>
                  </a:lnTo>
                  <a:cubicBezTo>
                    <a:pt x="2610" y="450"/>
                    <a:pt x="2617" y="435"/>
                    <a:pt x="2624" y="421"/>
                  </a:cubicBezTo>
                  <a:lnTo>
                    <a:pt x="2667" y="405"/>
                  </a:lnTo>
                  <a:cubicBezTo>
                    <a:pt x="2674" y="415"/>
                    <a:pt x="2681" y="424"/>
                    <a:pt x="2688" y="434"/>
                  </a:cubicBezTo>
                  <a:lnTo>
                    <a:pt x="2785" y="400"/>
                  </a:lnTo>
                  <a:cubicBezTo>
                    <a:pt x="2792" y="385"/>
                    <a:pt x="2799" y="371"/>
                    <a:pt x="2806" y="357"/>
                  </a:cubicBezTo>
                  <a:lnTo>
                    <a:pt x="2849" y="341"/>
                  </a:lnTo>
                  <a:cubicBezTo>
                    <a:pt x="2856" y="351"/>
                    <a:pt x="2863" y="360"/>
                    <a:pt x="2870" y="370"/>
                  </a:cubicBezTo>
                  <a:lnTo>
                    <a:pt x="2900" y="359"/>
                  </a:lnTo>
                  <a:lnTo>
                    <a:pt x="2900" y="359"/>
                  </a:lnTo>
                  <a:cubicBezTo>
                    <a:pt x="2900" y="359"/>
                    <a:pt x="2900" y="354"/>
                    <a:pt x="2902" y="345"/>
                  </a:cubicBezTo>
                  <a:lnTo>
                    <a:pt x="2896" y="347"/>
                  </a:lnTo>
                  <a:cubicBezTo>
                    <a:pt x="2889" y="337"/>
                    <a:pt x="2882" y="327"/>
                    <a:pt x="2875" y="317"/>
                  </a:cubicBezTo>
                  <a:lnTo>
                    <a:pt x="2896" y="272"/>
                  </a:lnTo>
                  <a:lnTo>
                    <a:pt x="2910" y="267"/>
                  </a:lnTo>
                  <a:cubicBezTo>
                    <a:pt x="2911" y="258"/>
                    <a:pt x="2912" y="247"/>
                    <a:pt x="2912" y="237"/>
                  </a:cubicBezTo>
                  <a:lnTo>
                    <a:pt x="2896" y="242"/>
                  </a:lnTo>
                  <a:lnTo>
                    <a:pt x="2875" y="212"/>
                  </a:lnTo>
                  <a:cubicBezTo>
                    <a:pt x="2882" y="197"/>
                    <a:pt x="2889" y="182"/>
                    <a:pt x="2896" y="167"/>
                  </a:cubicBezTo>
                  <a:lnTo>
                    <a:pt x="2914" y="161"/>
                  </a:lnTo>
                  <a:cubicBezTo>
                    <a:pt x="2914" y="151"/>
                    <a:pt x="2914" y="141"/>
                    <a:pt x="2914" y="131"/>
                  </a:cubicBezTo>
                  <a:lnTo>
                    <a:pt x="2896" y="137"/>
                  </a:lnTo>
                  <a:lnTo>
                    <a:pt x="2879" y="113"/>
                  </a:lnTo>
                  <a:lnTo>
                    <a:pt x="2875" y="107"/>
                  </a:lnTo>
                  <a:lnTo>
                    <a:pt x="2896" y="62"/>
                  </a:lnTo>
                  <a:lnTo>
                    <a:pt x="2910" y="57"/>
                  </a:lnTo>
                  <a:cubicBezTo>
                    <a:pt x="2909" y="47"/>
                    <a:pt x="2908" y="37"/>
                    <a:pt x="2907" y="28"/>
                  </a:cubicBezTo>
                  <a:lnTo>
                    <a:pt x="2896" y="32"/>
                  </a:lnTo>
                  <a:lnTo>
                    <a:pt x="2875" y="2"/>
                  </a:lnTo>
                  <a:lnTo>
                    <a:pt x="2875" y="0"/>
                  </a:lnTo>
                  <a:lnTo>
                    <a:pt x="2779" y="35"/>
                  </a:lnTo>
                  <a:lnTo>
                    <a:pt x="2780" y="36"/>
                  </a:lnTo>
                  <a:cubicBezTo>
                    <a:pt x="2772" y="51"/>
                    <a:pt x="2765" y="66"/>
                    <a:pt x="2758" y="81"/>
                  </a:cubicBezTo>
                  <a:lnTo>
                    <a:pt x="2714" y="96"/>
                  </a:lnTo>
                  <a:lnTo>
                    <a:pt x="2693" y="66"/>
                  </a:lnTo>
                  <a:lnTo>
                    <a:pt x="2693" y="65"/>
                  </a:lnTo>
                  <a:lnTo>
                    <a:pt x="2597" y="99"/>
                  </a:lnTo>
                  <a:lnTo>
                    <a:pt x="2598" y="100"/>
                  </a:lnTo>
                  <a:cubicBezTo>
                    <a:pt x="2590" y="115"/>
                    <a:pt x="2583" y="130"/>
                    <a:pt x="2576" y="145"/>
                  </a:cubicBezTo>
                  <a:lnTo>
                    <a:pt x="2533" y="160"/>
                  </a:lnTo>
                  <a:lnTo>
                    <a:pt x="2511" y="130"/>
                  </a:lnTo>
                  <a:lnTo>
                    <a:pt x="2511" y="129"/>
                  </a:lnTo>
                  <a:lnTo>
                    <a:pt x="2416" y="163"/>
                  </a:lnTo>
                  <a:lnTo>
                    <a:pt x="2416" y="164"/>
                  </a:lnTo>
                  <a:cubicBezTo>
                    <a:pt x="2409" y="179"/>
                    <a:pt x="2401" y="194"/>
                    <a:pt x="2394" y="209"/>
                  </a:cubicBezTo>
                  <a:lnTo>
                    <a:pt x="2351" y="224"/>
                  </a:lnTo>
                  <a:lnTo>
                    <a:pt x="2329" y="194"/>
                  </a:lnTo>
                  <a:lnTo>
                    <a:pt x="2329" y="194"/>
                  </a:lnTo>
                  <a:lnTo>
                    <a:pt x="2234" y="228"/>
                  </a:lnTo>
                  <a:lnTo>
                    <a:pt x="2234" y="228"/>
                  </a:lnTo>
                  <a:cubicBezTo>
                    <a:pt x="2227" y="243"/>
                    <a:pt x="2219" y="258"/>
                    <a:pt x="2212" y="273"/>
                  </a:cubicBezTo>
                  <a:lnTo>
                    <a:pt x="2169" y="288"/>
                  </a:lnTo>
                  <a:lnTo>
                    <a:pt x="2147" y="258"/>
                  </a:lnTo>
                  <a:lnTo>
                    <a:pt x="2052" y="292"/>
                  </a:lnTo>
                  <a:cubicBezTo>
                    <a:pt x="2044" y="307"/>
                    <a:pt x="2037" y="322"/>
                    <a:pt x="2030" y="337"/>
                  </a:cubicBezTo>
                  <a:lnTo>
                    <a:pt x="1987" y="353"/>
                  </a:lnTo>
                  <a:lnTo>
                    <a:pt x="1965" y="323"/>
                  </a:lnTo>
                  <a:lnTo>
                    <a:pt x="1869" y="357"/>
                  </a:lnTo>
                  <a:cubicBezTo>
                    <a:pt x="1862" y="372"/>
                    <a:pt x="1855" y="386"/>
                    <a:pt x="1848" y="401"/>
                  </a:cubicBezTo>
                  <a:lnTo>
                    <a:pt x="1804" y="417"/>
                  </a:lnTo>
                  <a:lnTo>
                    <a:pt x="1783" y="387"/>
                  </a:lnTo>
                  <a:lnTo>
                    <a:pt x="1687" y="421"/>
                  </a:lnTo>
                  <a:cubicBezTo>
                    <a:pt x="1680" y="436"/>
                    <a:pt x="1673" y="451"/>
                    <a:pt x="1666" y="465"/>
                  </a:cubicBezTo>
                  <a:lnTo>
                    <a:pt x="1623" y="481"/>
                  </a:lnTo>
                  <a:lnTo>
                    <a:pt x="1601" y="452"/>
                  </a:lnTo>
                  <a:lnTo>
                    <a:pt x="1505" y="486"/>
                  </a:lnTo>
                  <a:cubicBezTo>
                    <a:pt x="1498" y="500"/>
                    <a:pt x="1491" y="515"/>
                    <a:pt x="1484" y="530"/>
                  </a:cubicBezTo>
                  <a:lnTo>
                    <a:pt x="1441" y="545"/>
                  </a:lnTo>
                  <a:lnTo>
                    <a:pt x="1420" y="516"/>
                  </a:lnTo>
                  <a:lnTo>
                    <a:pt x="1323" y="550"/>
                  </a:lnTo>
                  <a:cubicBezTo>
                    <a:pt x="1316" y="565"/>
                    <a:pt x="1309" y="579"/>
                    <a:pt x="1302" y="594"/>
                  </a:cubicBezTo>
                  <a:lnTo>
                    <a:pt x="1259" y="609"/>
                  </a:lnTo>
                  <a:lnTo>
                    <a:pt x="1238" y="580"/>
                  </a:lnTo>
                  <a:lnTo>
                    <a:pt x="1141" y="615"/>
                  </a:lnTo>
                  <a:lnTo>
                    <a:pt x="1120" y="658"/>
                  </a:lnTo>
                  <a:lnTo>
                    <a:pt x="1077" y="673"/>
                  </a:lnTo>
                  <a:lnTo>
                    <a:pt x="1056" y="645"/>
                  </a:lnTo>
                  <a:lnTo>
                    <a:pt x="959" y="679"/>
                  </a:lnTo>
                  <a:lnTo>
                    <a:pt x="938" y="722"/>
                  </a:lnTo>
                  <a:lnTo>
                    <a:pt x="895" y="737"/>
                  </a:lnTo>
                  <a:lnTo>
                    <a:pt x="874" y="709"/>
                  </a:lnTo>
                  <a:lnTo>
                    <a:pt x="776" y="744"/>
                  </a:lnTo>
                  <a:lnTo>
                    <a:pt x="756" y="786"/>
                  </a:lnTo>
                  <a:lnTo>
                    <a:pt x="713" y="801"/>
                  </a:lnTo>
                  <a:lnTo>
                    <a:pt x="693" y="773"/>
                  </a:lnTo>
                  <a:lnTo>
                    <a:pt x="594" y="808"/>
                  </a:lnTo>
                  <a:lnTo>
                    <a:pt x="574" y="850"/>
                  </a:lnTo>
                  <a:lnTo>
                    <a:pt x="531" y="865"/>
                  </a:lnTo>
                  <a:lnTo>
                    <a:pt x="511" y="838"/>
                  </a:lnTo>
                  <a:lnTo>
                    <a:pt x="413" y="873"/>
                  </a:lnTo>
                  <a:lnTo>
                    <a:pt x="394" y="914"/>
                  </a:lnTo>
                  <a:lnTo>
                    <a:pt x="350" y="929"/>
                  </a:lnTo>
                  <a:lnTo>
                    <a:pt x="330" y="902"/>
                  </a:lnTo>
                  <a:lnTo>
                    <a:pt x="231" y="937"/>
                  </a:lnTo>
                  <a:lnTo>
                    <a:pt x="211" y="977"/>
                  </a:lnTo>
                  <a:lnTo>
                    <a:pt x="168" y="992"/>
                  </a:lnTo>
                  <a:lnTo>
                    <a:pt x="148" y="965"/>
                  </a:lnTo>
                  <a:lnTo>
                    <a:pt x="49" y="1001"/>
                  </a:lnTo>
                  <a:lnTo>
                    <a:pt x="30" y="1041"/>
                  </a:lnTo>
                  <a:lnTo>
                    <a:pt x="1" y="1051"/>
                  </a:lnTo>
                  <a:cubicBezTo>
                    <a:pt x="2" y="1059"/>
                    <a:pt x="3" y="1069"/>
                    <a:pt x="4" y="1080"/>
                  </a:cubicBezTo>
                  <a:lnTo>
                    <a:pt x="29" y="1071"/>
                  </a:lnTo>
                  <a:lnTo>
                    <a:pt x="51" y="1101"/>
                  </a:lnTo>
                  <a:lnTo>
                    <a:pt x="44" y="1117"/>
                  </a:lnTo>
                  <a:lnTo>
                    <a:pt x="30" y="1146"/>
                  </a:lnTo>
                  <a:lnTo>
                    <a:pt x="9" y="1153"/>
                  </a:lnTo>
                  <a:cubicBezTo>
                    <a:pt x="10" y="1163"/>
                    <a:pt x="10" y="1173"/>
                    <a:pt x="10" y="1183"/>
                  </a:cubicBezTo>
                  <a:lnTo>
                    <a:pt x="30" y="1176"/>
                  </a:lnTo>
                  <a:lnTo>
                    <a:pt x="51" y="1206"/>
                  </a:lnTo>
                  <a:lnTo>
                    <a:pt x="30" y="1251"/>
                  </a:lnTo>
                  <a:lnTo>
                    <a:pt x="10" y="1258"/>
                  </a:lnTo>
                  <a:cubicBezTo>
                    <a:pt x="10" y="1268"/>
                    <a:pt x="10" y="1279"/>
                    <a:pt x="9" y="1288"/>
                  </a:cubicBezTo>
                  <a:lnTo>
                    <a:pt x="30" y="1281"/>
                  </a:lnTo>
                  <a:lnTo>
                    <a:pt x="51" y="1311"/>
                  </a:lnTo>
                  <a:cubicBezTo>
                    <a:pt x="44" y="1326"/>
                    <a:pt x="37" y="1341"/>
                    <a:pt x="30" y="1356"/>
                  </a:cubicBezTo>
                  <a:lnTo>
                    <a:pt x="3" y="1366"/>
                  </a:lnTo>
                  <a:close/>
                  <a:moveTo>
                    <a:pt x="2805" y="41"/>
                  </a:moveTo>
                  <a:lnTo>
                    <a:pt x="2849" y="26"/>
                  </a:lnTo>
                  <a:lnTo>
                    <a:pt x="2863" y="45"/>
                  </a:lnTo>
                  <a:lnTo>
                    <a:pt x="2871" y="56"/>
                  </a:lnTo>
                  <a:cubicBezTo>
                    <a:pt x="2863" y="71"/>
                    <a:pt x="2856" y="86"/>
                    <a:pt x="2849" y="101"/>
                  </a:cubicBezTo>
                  <a:lnTo>
                    <a:pt x="2805" y="117"/>
                  </a:lnTo>
                  <a:lnTo>
                    <a:pt x="2784" y="87"/>
                  </a:lnTo>
                  <a:lnTo>
                    <a:pt x="2805" y="41"/>
                  </a:lnTo>
                  <a:close/>
                  <a:moveTo>
                    <a:pt x="2805" y="146"/>
                  </a:moveTo>
                  <a:lnTo>
                    <a:pt x="2849" y="131"/>
                  </a:lnTo>
                  <a:cubicBezTo>
                    <a:pt x="2856" y="141"/>
                    <a:pt x="2864" y="151"/>
                    <a:pt x="2871" y="161"/>
                  </a:cubicBezTo>
                  <a:lnTo>
                    <a:pt x="2849" y="206"/>
                  </a:lnTo>
                  <a:lnTo>
                    <a:pt x="2805" y="222"/>
                  </a:lnTo>
                  <a:lnTo>
                    <a:pt x="2784" y="192"/>
                  </a:lnTo>
                  <a:cubicBezTo>
                    <a:pt x="2791" y="177"/>
                    <a:pt x="2798" y="162"/>
                    <a:pt x="2805" y="146"/>
                  </a:cubicBezTo>
                  <a:close/>
                  <a:moveTo>
                    <a:pt x="2805" y="251"/>
                  </a:moveTo>
                  <a:lnTo>
                    <a:pt x="2849" y="236"/>
                  </a:lnTo>
                  <a:cubicBezTo>
                    <a:pt x="2856" y="246"/>
                    <a:pt x="2864" y="256"/>
                    <a:pt x="2871" y="266"/>
                  </a:cubicBezTo>
                  <a:cubicBezTo>
                    <a:pt x="2863" y="281"/>
                    <a:pt x="2856" y="296"/>
                    <a:pt x="2849" y="311"/>
                  </a:cubicBezTo>
                  <a:lnTo>
                    <a:pt x="2805" y="327"/>
                  </a:lnTo>
                  <a:lnTo>
                    <a:pt x="2784" y="297"/>
                  </a:lnTo>
                  <a:lnTo>
                    <a:pt x="2805" y="251"/>
                  </a:lnTo>
                  <a:close/>
                  <a:moveTo>
                    <a:pt x="2714" y="126"/>
                  </a:moveTo>
                  <a:lnTo>
                    <a:pt x="2758" y="111"/>
                  </a:lnTo>
                  <a:lnTo>
                    <a:pt x="2780" y="141"/>
                  </a:lnTo>
                  <a:lnTo>
                    <a:pt x="2771" y="159"/>
                  </a:lnTo>
                  <a:lnTo>
                    <a:pt x="2758" y="186"/>
                  </a:lnTo>
                  <a:lnTo>
                    <a:pt x="2714" y="201"/>
                  </a:lnTo>
                  <a:cubicBezTo>
                    <a:pt x="2707" y="191"/>
                    <a:pt x="2700" y="181"/>
                    <a:pt x="2693" y="171"/>
                  </a:cubicBezTo>
                  <a:lnTo>
                    <a:pt x="2714" y="126"/>
                  </a:lnTo>
                  <a:close/>
                  <a:moveTo>
                    <a:pt x="2698" y="266"/>
                  </a:moveTo>
                  <a:lnTo>
                    <a:pt x="2714" y="231"/>
                  </a:lnTo>
                  <a:lnTo>
                    <a:pt x="2758" y="216"/>
                  </a:lnTo>
                  <a:lnTo>
                    <a:pt x="2780" y="246"/>
                  </a:lnTo>
                  <a:cubicBezTo>
                    <a:pt x="2772" y="261"/>
                    <a:pt x="2765" y="276"/>
                    <a:pt x="2758" y="291"/>
                  </a:cubicBezTo>
                  <a:lnTo>
                    <a:pt x="2714" y="306"/>
                  </a:lnTo>
                  <a:lnTo>
                    <a:pt x="2693" y="276"/>
                  </a:lnTo>
                  <a:lnTo>
                    <a:pt x="2698" y="266"/>
                  </a:lnTo>
                  <a:close/>
                  <a:moveTo>
                    <a:pt x="2714" y="336"/>
                  </a:moveTo>
                  <a:lnTo>
                    <a:pt x="2758" y="321"/>
                  </a:lnTo>
                  <a:lnTo>
                    <a:pt x="2780" y="351"/>
                  </a:lnTo>
                  <a:cubicBezTo>
                    <a:pt x="2772" y="366"/>
                    <a:pt x="2765" y="381"/>
                    <a:pt x="2758" y="396"/>
                  </a:cubicBezTo>
                  <a:lnTo>
                    <a:pt x="2714" y="411"/>
                  </a:lnTo>
                  <a:cubicBezTo>
                    <a:pt x="2707" y="401"/>
                    <a:pt x="2700" y="391"/>
                    <a:pt x="2693" y="381"/>
                  </a:cubicBezTo>
                  <a:lnTo>
                    <a:pt x="2714" y="336"/>
                  </a:lnTo>
                  <a:close/>
                  <a:moveTo>
                    <a:pt x="2623" y="105"/>
                  </a:moveTo>
                  <a:lnTo>
                    <a:pt x="2667" y="90"/>
                  </a:lnTo>
                  <a:lnTo>
                    <a:pt x="2681" y="109"/>
                  </a:lnTo>
                  <a:lnTo>
                    <a:pt x="2689" y="120"/>
                  </a:lnTo>
                  <a:cubicBezTo>
                    <a:pt x="2681" y="135"/>
                    <a:pt x="2674" y="150"/>
                    <a:pt x="2667" y="165"/>
                  </a:cubicBezTo>
                  <a:lnTo>
                    <a:pt x="2623" y="181"/>
                  </a:lnTo>
                  <a:lnTo>
                    <a:pt x="2602" y="151"/>
                  </a:lnTo>
                  <a:lnTo>
                    <a:pt x="2623" y="105"/>
                  </a:lnTo>
                  <a:close/>
                  <a:moveTo>
                    <a:pt x="2623" y="211"/>
                  </a:moveTo>
                  <a:lnTo>
                    <a:pt x="2667" y="195"/>
                  </a:lnTo>
                  <a:cubicBezTo>
                    <a:pt x="2674" y="205"/>
                    <a:pt x="2682" y="215"/>
                    <a:pt x="2689" y="225"/>
                  </a:cubicBezTo>
                  <a:lnTo>
                    <a:pt x="2667" y="271"/>
                  </a:lnTo>
                  <a:lnTo>
                    <a:pt x="2623" y="286"/>
                  </a:lnTo>
                  <a:lnTo>
                    <a:pt x="2602" y="256"/>
                  </a:lnTo>
                  <a:cubicBezTo>
                    <a:pt x="2609" y="241"/>
                    <a:pt x="2616" y="226"/>
                    <a:pt x="2623" y="211"/>
                  </a:cubicBezTo>
                  <a:close/>
                  <a:moveTo>
                    <a:pt x="2623" y="316"/>
                  </a:moveTo>
                  <a:lnTo>
                    <a:pt x="2667" y="300"/>
                  </a:lnTo>
                  <a:cubicBezTo>
                    <a:pt x="2674" y="310"/>
                    <a:pt x="2682" y="320"/>
                    <a:pt x="2689" y="330"/>
                  </a:cubicBezTo>
                  <a:cubicBezTo>
                    <a:pt x="2682" y="345"/>
                    <a:pt x="2674" y="360"/>
                    <a:pt x="2667" y="376"/>
                  </a:cubicBezTo>
                  <a:lnTo>
                    <a:pt x="2623" y="391"/>
                  </a:lnTo>
                  <a:lnTo>
                    <a:pt x="2602" y="361"/>
                  </a:lnTo>
                  <a:lnTo>
                    <a:pt x="2623" y="316"/>
                  </a:lnTo>
                  <a:close/>
                  <a:moveTo>
                    <a:pt x="2533" y="190"/>
                  </a:moveTo>
                  <a:lnTo>
                    <a:pt x="2576" y="175"/>
                  </a:lnTo>
                  <a:lnTo>
                    <a:pt x="2598" y="205"/>
                  </a:lnTo>
                  <a:lnTo>
                    <a:pt x="2589" y="223"/>
                  </a:lnTo>
                  <a:lnTo>
                    <a:pt x="2576" y="250"/>
                  </a:lnTo>
                  <a:lnTo>
                    <a:pt x="2532" y="265"/>
                  </a:lnTo>
                  <a:cubicBezTo>
                    <a:pt x="2525" y="255"/>
                    <a:pt x="2518" y="245"/>
                    <a:pt x="2511" y="235"/>
                  </a:cubicBezTo>
                  <a:lnTo>
                    <a:pt x="2533" y="190"/>
                  </a:lnTo>
                  <a:close/>
                  <a:moveTo>
                    <a:pt x="2516" y="330"/>
                  </a:moveTo>
                  <a:lnTo>
                    <a:pt x="2533" y="295"/>
                  </a:lnTo>
                  <a:lnTo>
                    <a:pt x="2576" y="280"/>
                  </a:lnTo>
                  <a:lnTo>
                    <a:pt x="2598" y="310"/>
                  </a:lnTo>
                  <a:cubicBezTo>
                    <a:pt x="2590" y="325"/>
                    <a:pt x="2583" y="340"/>
                    <a:pt x="2576" y="355"/>
                  </a:cubicBezTo>
                  <a:lnTo>
                    <a:pt x="2533" y="370"/>
                  </a:lnTo>
                  <a:lnTo>
                    <a:pt x="2511" y="340"/>
                  </a:lnTo>
                  <a:lnTo>
                    <a:pt x="2516" y="330"/>
                  </a:lnTo>
                  <a:close/>
                  <a:moveTo>
                    <a:pt x="2533" y="400"/>
                  </a:moveTo>
                  <a:lnTo>
                    <a:pt x="2576" y="385"/>
                  </a:lnTo>
                  <a:lnTo>
                    <a:pt x="2598" y="415"/>
                  </a:lnTo>
                  <a:cubicBezTo>
                    <a:pt x="2590" y="430"/>
                    <a:pt x="2583" y="445"/>
                    <a:pt x="2576" y="460"/>
                  </a:cubicBezTo>
                  <a:lnTo>
                    <a:pt x="2533" y="475"/>
                  </a:lnTo>
                  <a:cubicBezTo>
                    <a:pt x="2525" y="465"/>
                    <a:pt x="2518" y="455"/>
                    <a:pt x="2511" y="445"/>
                  </a:cubicBezTo>
                  <a:lnTo>
                    <a:pt x="2533" y="400"/>
                  </a:lnTo>
                  <a:close/>
                  <a:moveTo>
                    <a:pt x="2442" y="170"/>
                  </a:moveTo>
                  <a:lnTo>
                    <a:pt x="2485" y="154"/>
                  </a:lnTo>
                  <a:lnTo>
                    <a:pt x="2499" y="173"/>
                  </a:lnTo>
                  <a:lnTo>
                    <a:pt x="2507" y="184"/>
                  </a:lnTo>
                  <a:cubicBezTo>
                    <a:pt x="2499" y="199"/>
                    <a:pt x="2492" y="214"/>
                    <a:pt x="2485" y="230"/>
                  </a:cubicBezTo>
                  <a:lnTo>
                    <a:pt x="2442" y="245"/>
                  </a:lnTo>
                  <a:lnTo>
                    <a:pt x="2420" y="215"/>
                  </a:lnTo>
                  <a:lnTo>
                    <a:pt x="2442" y="170"/>
                  </a:lnTo>
                  <a:close/>
                  <a:moveTo>
                    <a:pt x="2442" y="275"/>
                  </a:moveTo>
                  <a:lnTo>
                    <a:pt x="2485" y="259"/>
                  </a:lnTo>
                  <a:cubicBezTo>
                    <a:pt x="2492" y="269"/>
                    <a:pt x="2500" y="279"/>
                    <a:pt x="2507" y="289"/>
                  </a:cubicBezTo>
                  <a:lnTo>
                    <a:pt x="2485" y="335"/>
                  </a:lnTo>
                  <a:lnTo>
                    <a:pt x="2442" y="350"/>
                  </a:lnTo>
                  <a:lnTo>
                    <a:pt x="2420" y="320"/>
                  </a:lnTo>
                  <a:cubicBezTo>
                    <a:pt x="2427" y="305"/>
                    <a:pt x="2434" y="290"/>
                    <a:pt x="2442" y="275"/>
                  </a:cubicBezTo>
                  <a:close/>
                  <a:moveTo>
                    <a:pt x="2442" y="380"/>
                  </a:moveTo>
                  <a:lnTo>
                    <a:pt x="2485" y="364"/>
                  </a:lnTo>
                  <a:cubicBezTo>
                    <a:pt x="2492" y="374"/>
                    <a:pt x="2500" y="384"/>
                    <a:pt x="2507" y="394"/>
                  </a:cubicBezTo>
                  <a:cubicBezTo>
                    <a:pt x="2500" y="409"/>
                    <a:pt x="2492" y="425"/>
                    <a:pt x="2485" y="440"/>
                  </a:cubicBezTo>
                  <a:lnTo>
                    <a:pt x="2442" y="455"/>
                  </a:lnTo>
                  <a:lnTo>
                    <a:pt x="2420" y="425"/>
                  </a:lnTo>
                  <a:lnTo>
                    <a:pt x="2442" y="380"/>
                  </a:lnTo>
                  <a:close/>
                  <a:moveTo>
                    <a:pt x="2303" y="504"/>
                  </a:moveTo>
                  <a:lnTo>
                    <a:pt x="2260" y="519"/>
                  </a:lnTo>
                  <a:lnTo>
                    <a:pt x="2238" y="489"/>
                  </a:lnTo>
                  <a:lnTo>
                    <a:pt x="2260" y="444"/>
                  </a:lnTo>
                  <a:lnTo>
                    <a:pt x="2303" y="428"/>
                  </a:lnTo>
                  <a:cubicBezTo>
                    <a:pt x="2310" y="438"/>
                    <a:pt x="2318" y="448"/>
                    <a:pt x="2325" y="458"/>
                  </a:cubicBezTo>
                  <a:cubicBezTo>
                    <a:pt x="2318" y="474"/>
                    <a:pt x="2310" y="489"/>
                    <a:pt x="2303" y="504"/>
                  </a:cubicBezTo>
                  <a:close/>
                  <a:moveTo>
                    <a:pt x="2303" y="399"/>
                  </a:moveTo>
                  <a:lnTo>
                    <a:pt x="2260" y="414"/>
                  </a:lnTo>
                  <a:lnTo>
                    <a:pt x="2238" y="384"/>
                  </a:lnTo>
                  <a:cubicBezTo>
                    <a:pt x="2245" y="369"/>
                    <a:pt x="2252" y="354"/>
                    <a:pt x="2260" y="339"/>
                  </a:cubicBezTo>
                  <a:lnTo>
                    <a:pt x="2303" y="323"/>
                  </a:lnTo>
                  <a:cubicBezTo>
                    <a:pt x="2310" y="333"/>
                    <a:pt x="2318" y="343"/>
                    <a:pt x="2325" y="353"/>
                  </a:cubicBezTo>
                  <a:lnTo>
                    <a:pt x="2303" y="399"/>
                  </a:lnTo>
                  <a:close/>
                  <a:moveTo>
                    <a:pt x="2351" y="254"/>
                  </a:moveTo>
                  <a:lnTo>
                    <a:pt x="2394" y="239"/>
                  </a:lnTo>
                  <a:lnTo>
                    <a:pt x="2416" y="269"/>
                  </a:lnTo>
                  <a:lnTo>
                    <a:pt x="2407" y="287"/>
                  </a:lnTo>
                  <a:lnTo>
                    <a:pt x="2394" y="314"/>
                  </a:lnTo>
                  <a:lnTo>
                    <a:pt x="2351" y="329"/>
                  </a:lnTo>
                  <a:cubicBezTo>
                    <a:pt x="2343" y="319"/>
                    <a:pt x="2336" y="309"/>
                    <a:pt x="2329" y="299"/>
                  </a:cubicBezTo>
                  <a:lnTo>
                    <a:pt x="2351" y="254"/>
                  </a:lnTo>
                  <a:close/>
                  <a:moveTo>
                    <a:pt x="2334" y="394"/>
                  </a:moveTo>
                  <a:lnTo>
                    <a:pt x="2351" y="359"/>
                  </a:lnTo>
                  <a:lnTo>
                    <a:pt x="2394" y="344"/>
                  </a:lnTo>
                  <a:lnTo>
                    <a:pt x="2416" y="374"/>
                  </a:lnTo>
                  <a:cubicBezTo>
                    <a:pt x="2409" y="389"/>
                    <a:pt x="2401" y="404"/>
                    <a:pt x="2394" y="419"/>
                  </a:cubicBezTo>
                  <a:lnTo>
                    <a:pt x="2351" y="434"/>
                  </a:lnTo>
                  <a:lnTo>
                    <a:pt x="2329" y="405"/>
                  </a:lnTo>
                  <a:lnTo>
                    <a:pt x="2334" y="394"/>
                  </a:lnTo>
                  <a:close/>
                  <a:moveTo>
                    <a:pt x="2351" y="464"/>
                  </a:moveTo>
                  <a:lnTo>
                    <a:pt x="2394" y="449"/>
                  </a:lnTo>
                  <a:lnTo>
                    <a:pt x="2416" y="479"/>
                  </a:lnTo>
                  <a:cubicBezTo>
                    <a:pt x="2409" y="494"/>
                    <a:pt x="2401" y="509"/>
                    <a:pt x="2394" y="524"/>
                  </a:cubicBezTo>
                  <a:lnTo>
                    <a:pt x="2351" y="540"/>
                  </a:lnTo>
                  <a:cubicBezTo>
                    <a:pt x="2343" y="529"/>
                    <a:pt x="2336" y="520"/>
                    <a:pt x="2329" y="510"/>
                  </a:cubicBezTo>
                  <a:lnTo>
                    <a:pt x="2351" y="464"/>
                  </a:lnTo>
                  <a:close/>
                  <a:moveTo>
                    <a:pt x="2260" y="234"/>
                  </a:moveTo>
                  <a:lnTo>
                    <a:pt x="2303" y="218"/>
                  </a:lnTo>
                  <a:lnTo>
                    <a:pt x="2317" y="237"/>
                  </a:lnTo>
                  <a:lnTo>
                    <a:pt x="2325" y="248"/>
                  </a:lnTo>
                  <a:cubicBezTo>
                    <a:pt x="2318" y="263"/>
                    <a:pt x="2310" y="279"/>
                    <a:pt x="2303" y="294"/>
                  </a:cubicBezTo>
                  <a:lnTo>
                    <a:pt x="2260" y="309"/>
                  </a:lnTo>
                  <a:lnTo>
                    <a:pt x="2238" y="279"/>
                  </a:lnTo>
                  <a:lnTo>
                    <a:pt x="2260" y="234"/>
                  </a:lnTo>
                  <a:close/>
                  <a:moveTo>
                    <a:pt x="1757" y="696"/>
                  </a:moveTo>
                  <a:lnTo>
                    <a:pt x="1714" y="711"/>
                  </a:lnTo>
                  <a:lnTo>
                    <a:pt x="1692" y="681"/>
                  </a:lnTo>
                  <a:lnTo>
                    <a:pt x="1714" y="636"/>
                  </a:lnTo>
                  <a:lnTo>
                    <a:pt x="1757" y="621"/>
                  </a:lnTo>
                  <a:cubicBezTo>
                    <a:pt x="1764" y="631"/>
                    <a:pt x="1772" y="641"/>
                    <a:pt x="1779" y="651"/>
                  </a:cubicBezTo>
                  <a:cubicBezTo>
                    <a:pt x="1772" y="666"/>
                    <a:pt x="1764" y="681"/>
                    <a:pt x="1757" y="696"/>
                  </a:cubicBezTo>
                  <a:close/>
                  <a:moveTo>
                    <a:pt x="1939" y="632"/>
                  </a:moveTo>
                  <a:lnTo>
                    <a:pt x="1896" y="647"/>
                  </a:lnTo>
                  <a:lnTo>
                    <a:pt x="1874" y="617"/>
                  </a:lnTo>
                  <a:lnTo>
                    <a:pt x="1896" y="572"/>
                  </a:lnTo>
                  <a:lnTo>
                    <a:pt x="1939" y="557"/>
                  </a:lnTo>
                  <a:cubicBezTo>
                    <a:pt x="1946" y="567"/>
                    <a:pt x="1954" y="577"/>
                    <a:pt x="1961" y="587"/>
                  </a:cubicBezTo>
                  <a:cubicBezTo>
                    <a:pt x="1954" y="602"/>
                    <a:pt x="1946" y="617"/>
                    <a:pt x="1939" y="632"/>
                  </a:cubicBezTo>
                  <a:close/>
                  <a:moveTo>
                    <a:pt x="2169" y="318"/>
                  </a:moveTo>
                  <a:lnTo>
                    <a:pt x="2212" y="303"/>
                  </a:lnTo>
                  <a:lnTo>
                    <a:pt x="2234" y="333"/>
                  </a:lnTo>
                  <a:lnTo>
                    <a:pt x="2225" y="351"/>
                  </a:lnTo>
                  <a:lnTo>
                    <a:pt x="2212" y="378"/>
                  </a:lnTo>
                  <a:lnTo>
                    <a:pt x="2169" y="394"/>
                  </a:lnTo>
                  <a:cubicBezTo>
                    <a:pt x="2161" y="383"/>
                    <a:pt x="2154" y="374"/>
                    <a:pt x="2147" y="364"/>
                  </a:cubicBezTo>
                  <a:lnTo>
                    <a:pt x="2169" y="318"/>
                  </a:lnTo>
                  <a:close/>
                  <a:moveTo>
                    <a:pt x="2152" y="458"/>
                  </a:moveTo>
                  <a:lnTo>
                    <a:pt x="2169" y="423"/>
                  </a:lnTo>
                  <a:lnTo>
                    <a:pt x="2212" y="408"/>
                  </a:lnTo>
                  <a:lnTo>
                    <a:pt x="2234" y="438"/>
                  </a:lnTo>
                  <a:cubicBezTo>
                    <a:pt x="2227" y="453"/>
                    <a:pt x="2219" y="468"/>
                    <a:pt x="2212" y="483"/>
                  </a:cubicBezTo>
                  <a:lnTo>
                    <a:pt x="2169" y="499"/>
                  </a:lnTo>
                  <a:lnTo>
                    <a:pt x="2147" y="469"/>
                  </a:lnTo>
                  <a:lnTo>
                    <a:pt x="2152" y="458"/>
                  </a:lnTo>
                  <a:close/>
                  <a:moveTo>
                    <a:pt x="2169" y="528"/>
                  </a:moveTo>
                  <a:lnTo>
                    <a:pt x="2212" y="513"/>
                  </a:lnTo>
                  <a:lnTo>
                    <a:pt x="2234" y="543"/>
                  </a:lnTo>
                  <a:cubicBezTo>
                    <a:pt x="2227" y="558"/>
                    <a:pt x="2219" y="573"/>
                    <a:pt x="2212" y="588"/>
                  </a:cubicBezTo>
                  <a:lnTo>
                    <a:pt x="2169" y="604"/>
                  </a:lnTo>
                  <a:cubicBezTo>
                    <a:pt x="2161" y="594"/>
                    <a:pt x="2154" y="584"/>
                    <a:pt x="2147" y="574"/>
                  </a:cubicBezTo>
                  <a:lnTo>
                    <a:pt x="2169" y="528"/>
                  </a:lnTo>
                  <a:close/>
                  <a:moveTo>
                    <a:pt x="2078" y="298"/>
                  </a:moveTo>
                  <a:lnTo>
                    <a:pt x="2121" y="282"/>
                  </a:lnTo>
                  <a:lnTo>
                    <a:pt x="2135" y="302"/>
                  </a:lnTo>
                  <a:lnTo>
                    <a:pt x="2143" y="312"/>
                  </a:lnTo>
                  <a:cubicBezTo>
                    <a:pt x="2136" y="327"/>
                    <a:pt x="2128" y="343"/>
                    <a:pt x="2121" y="358"/>
                  </a:cubicBezTo>
                  <a:lnTo>
                    <a:pt x="2078" y="373"/>
                  </a:lnTo>
                  <a:lnTo>
                    <a:pt x="2056" y="343"/>
                  </a:lnTo>
                  <a:lnTo>
                    <a:pt x="2078" y="298"/>
                  </a:lnTo>
                  <a:close/>
                  <a:moveTo>
                    <a:pt x="2078" y="403"/>
                  </a:moveTo>
                  <a:lnTo>
                    <a:pt x="2121" y="387"/>
                  </a:lnTo>
                  <a:cubicBezTo>
                    <a:pt x="2128" y="397"/>
                    <a:pt x="2136" y="407"/>
                    <a:pt x="2143" y="417"/>
                  </a:cubicBezTo>
                  <a:lnTo>
                    <a:pt x="2121" y="463"/>
                  </a:lnTo>
                  <a:lnTo>
                    <a:pt x="2078" y="478"/>
                  </a:lnTo>
                  <a:lnTo>
                    <a:pt x="2056" y="448"/>
                  </a:lnTo>
                  <a:cubicBezTo>
                    <a:pt x="2063" y="433"/>
                    <a:pt x="2070" y="418"/>
                    <a:pt x="2078" y="403"/>
                  </a:cubicBezTo>
                  <a:close/>
                  <a:moveTo>
                    <a:pt x="2078" y="508"/>
                  </a:moveTo>
                  <a:lnTo>
                    <a:pt x="2121" y="492"/>
                  </a:lnTo>
                  <a:cubicBezTo>
                    <a:pt x="2128" y="502"/>
                    <a:pt x="2136" y="513"/>
                    <a:pt x="2143" y="522"/>
                  </a:cubicBezTo>
                  <a:cubicBezTo>
                    <a:pt x="2136" y="538"/>
                    <a:pt x="2128" y="553"/>
                    <a:pt x="2121" y="568"/>
                  </a:cubicBezTo>
                  <a:lnTo>
                    <a:pt x="2078" y="583"/>
                  </a:lnTo>
                  <a:lnTo>
                    <a:pt x="2056" y="553"/>
                  </a:lnTo>
                  <a:lnTo>
                    <a:pt x="2078" y="508"/>
                  </a:lnTo>
                  <a:close/>
                  <a:moveTo>
                    <a:pt x="1987" y="382"/>
                  </a:moveTo>
                  <a:lnTo>
                    <a:pt x="2030" y="367"/>
                  </a:lnTo>
                  <a:lnTo>
                    <a:pt x="2052" y="397"/>
                  </a:lnTo>
                  <a:lnTo>
                    <a:pt x="2043" y="415"/>
                  </a:lnTo>
                  <a:lnTo>
                    <a:pt x="2030" y="442"/>
                  </a:lnTo>
                  <a:lnTo>
                    <a:pt x="1987" y="458"/>
                  </a:lnTo>
                  <a:cubicBezTo>
                    <a:pt x="1979" y="448"/>
                    <a:pt x="1972" y="438"/>
                    <a:pt x="1965" y="428"/>
                  </a:cubicBezTo>
                  <a:lnTo>
                    <a:pt x="1987" y="382"/>
                  </a:lnTo>
                  <a:close/>
                  <a:moveTo>
                    <a:pt x="1970" y="522"/>
                  </a:moveTo>
                  <a:lnTo>
                    <a:pt x="1987" y="487"/>
                  </a:lnTo>
                  <a:lnTo>
                    <a:pt x="2030" y="472"/>
                  </a:lnTo>
                  <a:lnTo>
                    <a:pt x="2052" y="502"/>
                  </a:lnTo>
                  <a:cubicBezTo>
                    <a:pt x="2045" y="517"/>
                    <a:pt x="2037" y="532"/>
                    <a:pt x="2030" y="547"/>
                  </a:cubicBezTo>
                  <a:lnTo>
                    <a:pt x="1987" y="563"/>
                  </a:lnTo>
                  <a:lnTo>
                    <a:pt x="1965" y="533"/>
                  </a:lnTo>
                  <a:lnTo>
                    <a:pt x="1970" y="522"/>
                  </a:lnTo>
                  <a:close/>
                  <a:moveTo>
                    <a:pt x="1987" y="592"/>
                  </a:moveTo>
                  <a:lnTo>
                    <a:pt x="2030" y="577"/>
                  </a:lnTo>
                  <a:lnTo>
                    <a:pt x="2052" y="607"/>
                  </a:lnTo>
                  <a:cubicBezTo>
                    <a:pt x="2045" y="622"/>
                    <a:pt x="2037" y="637"/>
                    <a:pt x="2030" y="652"/>
                  </a:cubicBezTo>
                  <a:lnTo>
                    <a:pt x="1987" y="668"/>
                  </a:lnTo>
                  <a:cubicBezTo>
                    <a:pt x="1979" y="658"/>
                    <a:pt x="1972" y="648"/>
                    <a:pt x="1965" y="638"/>
                  </a:cubicBezTo>
                  <a:lnTo>
                    <a:pt x="1987" y="592"/>
                  </a:lnTo>
                  <a:close/>
                  <a:moveTo>
                    <a:pt x="1939" y="527"/>
                  </a:moveTo>
                  <a:lnTo>
                    <a:pt x="1896" y="542"/>
                  </a:lnTo>
                  <a:lnTo>
                    <a:pt x="1874" y="512"/>
                  </a:lnTo>
                  <a:cubicBezTo>
                    <a:pt x="1881" y="497"/>
                    <a:pt x="1888" y="482"/>
                    <a:pt x="1896" y="467"/>
                  </a:cubicBezTo>
                  <a:lnTo>
                    <a:pt x="1939" y="452"/>
                  </a:lnTo>
                  <a:cubicBezTo>
                    <a:pt x="1946" y="462"/>
                    <a:pt x="1954" y="471"/>
                    <a:pt x="1961" y="481"/>
                  </a:cubicBezTo>
                  <a:lnTo>
                    <a:pt x="1939" y="527"/>
                  </a:lnTo>
                  <a:close/>
                  <a:moveTo>
                    <a:pt x="1896" y="362"/>
                  </a:moveTo>
                  <a:lnTo>
                    <a:pt x="1939" y="346"/>
                  </a:lnTo>
                  <a:lnTo>
                    <a:pt x="1953" y="366"/>
                  </a:lnTo>
                  <a:lnTo>
                    <a:pt x="1961" y="376"/>
                  </a:lnTo>
                  <a:cubicBezTo>
                    <a:pt x="1954" y="392"/>
                    <a:pt x="1946" y="407"/>
                    <a:pt x="1939" y="422"/>
                  </a:cubicBezTo>
                  <a:lnTo>
                    <a:pt x="1896" y="437"/>
                  </a:lnTo>
                  <a:lnTo>
                    <a:pt x="1874" y="407"/>
                  </a:lnTo>
                  <a:lnTo>
                    <a:pt x="1896" y="362"/>
                  </a:lnTo>
                  <a:close/>
                  <a:moveTo>
                    <a:pt x="1805" y="446"/>
                  </a:moveTo>
                  <a:lnTo>
                    <a:pt x="1848" y="431"/>
                  </a:lnTo>
                  <a:lnTo>
                    <a:pt x="1870" y="461"/>
                  </a:lnTo>
                  <a:lnTo>
                    <a:pt x="1861" y="479"/>
                  </a:lnTo>
                  <a:lnTo>
                    <a:pt x="1848" y="506"/>
                  </a:lnTo>
                  <a:lnTo>
                    <a:pt x="1805" y="522"/>
                  </a:lnTo>
                  <a:cubicBezTo>
                    <a:pt x="1797" y="512"/>
                    <a:pt x="1790" y="502"/>
                    <a:pt x="1783" y="492"/>
                  </a:cubicBezTo>
                  <a:lnTo>
                    <a:pt x="1805" y="446"/>
                  </a:lnTo>
                  <a:close/>
                  <a:moveTo>
                    <a:pt x="1788" y="586"/>
                  </a:moveTo>
                  <a:lnTo>
                    <a:pt x="1805" y="551"/>
                  </a:lnTo>
                  <a:lnTo>
                    <a:pt x="1848" y="536"/>
                  </a:lnTo>
                  <a:lnTo>
                    <a:pt x="1870" y="566"/>
                  </a:lnTo>
                  <a:cubicBezTo>
                    <a:pt x="1863" y="581"/>
                    <a:pt x="1855" y="596"/>
                    <a:pt x="1848" y="611"/>
                  </a:cubicBezTo>
                  <a:lnTo>
                    <a:pt x="1805" y="627"/>
                  </a:lnTo>
                  <a:lnTo>
                    <a:pt x="1783" y="597"/>
                  </a:lnTo>
                  <a:lnTo>
                    <a:pt x="1788" y="586"/>
                  </a:lnTo>
                  <a:close/>
                  <a:moveTo>
                    <a:pt x="1805" y="657"/>
                  </a:moveTo>
                  <a:lnTo>
                    <a:pt x="1848" y="641"/>
                  </a:lnTo>
                  <a:lnTo>
                    <a:pt x="1870" y="671"/>
                  </a:lnTo>
                  <a:cubicBezTo>
                    <a:pt x="1863" y="686"/>
                    <a:pt x="1855" y="701"/>
                    <a:pt x="1848" y="716"/>
                  </a:cubicBezTo>
                  <a:lnTo>
                    <a:pt x="1805" y="732"/>
                  </a:lnTo>
                  <a:cubicBezTo>
                    <a:pt x="1797" y="722"/>
                    <a:pt x="1790" y="712"/>
                    <a:pt x="1783" y="702"/>
                  </a:cubicBezTo>
                  <a:lnTo>
                    <a:pt x="1805" y="657"/>
                  </a:lnTo>
                  <a:close/>
                  <a:moveTo>
                    <a:pt x="1757" y="591"/>
                  </a:moveTo>
                  <a:lnTo>
                    <a:pt x="1714" y="606"/>
                  </a:lnTo>
                  <a:lnTo>
                    <a:pt x="1692" y="576"/>
                  </a:lnTo>
                  <a:cubicBezTo>
                    <a:pt x="1699" y="561"/>
                    <a:pt x="1706" y="546"/>
                    <a:pt x="1714" y="531"/>
                  </a:cubicBezTo>
                  <a:lnTo>
                    <a:pt x="1757" y="516"/>
                  </a:lnTo>
                  <a:cubicBezTo>
                    <a:pt x="1764" y="526"/>
                    <a:pt x="1772" y="536"/>
                    <a:pt x="1779" y="546"/>
                  </a:cubicBezTo>
                  <a:lnTo>
                    <a:pt x="1757" y="591"/>
                  </a:lnTo>
                  <a:close/>
                  <a:moveTo>
                    <a:pt x="1714" y="426"/>
                  </a:moveTo>
                  <a:lnTo>
                    <a:pt x="1757" y="411"/>
                  </a:lnTo>
                  <a:lnTo>
                    <a:pt x="1771" y="430"/>
                  </a:lnTo>
                  <a:lnTo>
                    <a:pt x="1779" y="441"/>
                  </a:lnTo>
                  <a:cubicBezTo>
                    <a:pt x="1772" y="456"/>
                    <a:pt x="1764" y="471"/>
                    <a:pt x="1757" y="486"/>
                  </a:cubicBezTo>
                  <a:lnTo>
                    <a:pt x="1714" y="501"/>
                  </a:lnTo>
                  <a:lnTo>
                    <a:pt x="1692" y="471"/>
                  </a:lnTo>
                  <a:lnTo>
                    <a:pt x="1714" y="426"/>
                  </a:lnTo>
                  <a:close/>
                  <a:moveTo>
                    <a:pt x="1623" y="510"/>
                  </a:moveTo>
                  <a:lnTo>
                    <a:pt x="1666" y="495"/>
                  </a:lnTo>
                  <a:lnTo>
                    <a:pt x="1688" y="525"/>
                  </a:lnTo>
                  <a:lnTo>
                    <a:pt x="1679" y="543"/>
                  </a:lnTo>
                  <a:lnTo>
                    <a:pt x="1666" y="570"/>
                  </a:lnTo>
                  <a:lnTo>
                    <a:pt x="1623" y="586"/>
                  </a:lnTo>
                  <a:cubicBezTo>
                    <a:pt x="1615" y="576"/>
                    <a:pt x="1608" y="566"/>
                    <a:pt x="1601" y="556"/>
                  </a:cubicBezTo>
                  <a:lnTo>
                    <a:pt x="1623" y="510"/>
                  </a:lnTo>
                  <a:close/>
                  <a:moveTo>
                    <a:pt x="1606" y="650"/>
                  </a:moveTo>
                  <a:lnTo>
                    <a:pt x="1623" y="615"/>
                  </a:lnTo>
                  <a:lnTo>
                    <a:pt x="1666" y="600"/>
                  </a:lnTo>
                  <a:lnTo>
                    <a:pt x="1688" y="630"/>
                  </a:lnTo>
                  <a:cubicBezTo>
                    <a:pt x="1681" y="645"/>
                    <a:pt x="1673" y="660"/>
                    <a:pt x="1666" y="675"/>
                  </a:cubicBezTo>
                  <a:lnTo>
                    <a:pt x="1623" y="691"/>
                  </a:lnTo>
                  <a:lnTo>
                    <a:pt x="1601" y="661"/>
                  </a:lnTo>
                  <a:lnTo>
                    <a:pt x="1606" y="650"/>
                  </a:lnTo>
                  <a:close/>
                  <a:moveTo>
                    <a:pt x="1623" y="721"/>
                  </a:moveTo>
                  <a:lnTo>
                    <a:pt x="1666" y="705"/>
                  </a:lnTo>
                  <a:lnTo>
                    <a:pt x="1688" y="735"/>
                  </a:lnTo>
                  <a:cubicBezTo>
                    <a:pt x="1681" y="750"/>
                    <a:pt x="1673" y="765"/>
                    <a:pt x="1666" y="781"/>
                  </a:cubicBezTo>
                  <a:lnTo>
                    <a:pt x="1623" y="796"/>
                  </a:lnTo>
                  <a:cubicBezTo>
                    <a:pt x="1615" y="786"/>
                    <a:pt x="1608" y="776"/>
                    <a:pt x="1601" y="766"/>
                  </a:cubicBezTo>
                  <a:lnTo>
                    <a:pt x="1623" y="721"/>
                  </a:lnTo>
                  <a:close/>
                  <a:moveTo>
                    <a:pt x="1575" y="760"/>
                  </a:moveTo>
                  <a:lnTo>
                    <a:pt x="1532" y="775"/>
                  </a:lnTo>
                  <a:lnTo>
                    <a:pt x="1510" y="745"/>
                  </a:lnTo>
                  <a:lnTo>
                    <a:pt x="1532" y="700"/>
                  </a:lnTo>
                  <a:lnTo>
                    <a:pt x="1575" y="685"/>
                  </a:lnTo>
                  <a:cubicBezTo>
                    <a:pt x="1582" y="695"/>
                    <a:pt x="1590" y="705"/>
                    <a:pt x="1597" y="715"/>
                  </a:cubicBezTo>
                  <a:cubicBezTo>
                    <a:pt x="1590" y="730"/>
                    <a:pt x="1582" y="745"/>
                    <a:pt x="1575" y="760"/>
                  </a:cubicBezTo>
                  <a:close/>
                  <a:moveTo>
                    <a:pt x="1575" y="655"/>
                  </a:moveTo>
                  <a:lnTo>
                    <a:pt x="1532" y="670"/>
                  </a:lnTo>
                  <a:lnTo>
                    <a:pt x="1510" y="640"/>
                  </a:lnTo>
                  <a:cubicBezTo>
                    <a:pt x="1517" y="625"/>
                    <a:pt x="1524" y="610"/>
                    <a:pt x="1532" y="595"/>
                  </a:cubicBezTo>
                  <a:lnTo>
                    <a:pt x="1575" y="580"/>
                  </a:lnTo>
                  <a:cubicBezTo>
                    <a:pt x="1582" y="590"/>
                    <a:pt x="1590" y="600"/>
                    <a:pt x="1597" y="610"/>
                  </a:cubicBezTo>
                  <a:lnTo>
                    <a:pt x="1575" y="655"/>
                  </a:lnTo>
                  <a:close/>
                  <a:moveTo>
                    <a:pt x="1532" y="490"/>
                  </a:moveTo>
                  <a:lnTo>
                    <a:pt x="1575" y="475"/>
                  </a:lnTo>
                  <a:lnTo>
                    <a:pt x="1589" y="494"/>
                  </a:lnTo>
                  <a:lnTo>
                    <a:pt x="1597" y="505"/>
                  </a:lnTo>
                  <a:cubicBezTo>
                    <a:pt x="1590" y="520"/>
                    <a:pt x="1582" y="535"/>
                    <a:pt x="1575" y="550"/>
                  </a:cubicBezTo>
                  <a:lnTo>
                    <a:pt x="1532" y="565"/>
                  </a:lnTo>
                  <a:lnTo>
                    <a:pt x="1510" y="535"/>
                  </a:lnTo>
                  <a:lnTo>
                    <a:pt x="1532" y="490"/>
                  </a:lnTo>
                  <a:close/>
                  <a:moveTo>
                    <a:pt x="1441" y="574"/>
                  </a:moveTo>
                  <a:lnTo>
                    <a:pt x="1484" y="559"/>
                  </a:lnTo>
                  <a:lnTo>
                    <a:pt x="1506" y="589"/>
                  </a:lnTo>
                  <a:lnTo>
                    <a:pt x="1497" y="608"/>
                  </a:lnTo>
                  <a:lnTo>
                    <a:pt x="1484" y="635"/>
                  </a:lnTo>
                  <a:lnTo>
                    <a:pt x="1441" y="650"/>
                  </a:lnTo>
                  <a:cubicBezTo>
                    <a:pt x="1433" y="640"/>
                    <a:pt x="1426" y="630"/>
                    <a:pt x="1419" y="620"/>
                  </a:cubicBezTo>
                  <a:lnTo>
                    <a:pt x="1441" y="574"/>
                  </a:lnTo>
                  <a:close/>
                  <a:moveTo>
                    <a:pt x="1424" y="714"/>
                  </a:moveTo>
                  <a:lnTo>
                    <a:pt x="1441" y="680"/>
                  </a:lnTo>
                  <a:lnTo>
                    <a:pt x="1484" y="664"/>
                  </a:lnTo>
                  <a:lnTo>
                    <a:pt x="1506" y="694"/>
                  </a:lnTo>
                  <a:cubicBezTo>
                    <a:pt x="1499" y="709"/>
                    <a:pt x="1491" y="724"/>
                    <a:pt x="1484" y="740"/>
                  </a:cubicBezTo>
                  <a:lnTo>
                    <a:pt x="1441" y="755"/>
                  </a:lnTo>
                  <a:lnTo>
                    <a:pt x="1419" y="725"/>
                  </a:lnTo>
                  <a:lnTo>
                    <a:pt x="1424" y="714"/>
                  </a:lnTo>
                  <a:close/>
                  <a:moveTo>
                    <a:pt x="1441" y="785"/>
                  </a:moveTo>
                  <a:lnTo>
                    <a:pt x="1484" y="769"/>
                  </a:lnTo>
                  <a:lnTo>
                    <a:pt x="1506" y="799"/>
                  </a:lnTo>
                  <a:cubicBezTo>
                    <a:pt x="1499" y="814"/>
                    <a:pt x="1491" y="830"/>
                    <a:pt x="1484" y="845"/>
                  </a:cubicBezTo>
                  <a:lnTo>
                    <a:pt x="1441" y="860"/>
                  </a:lnTo>
                  <a:cubicBezTo>
                    <a:pt x="1433" y="850"/>
                    <a:pt x="1426" y="840"/>
                    <a:pt x="1419" y="830"/>
                  </a:cubicBezTo>
                  <a:lnTo>
                    <a:pt x="1441" y="785"/>
                  </a:lnTo>
                  <a:close/>
                  <a:moveTo>
                    <a:pt x="1350" y="554"/>
                  </a:moveTo>
                  <a:lnTo>
                    <a:pt x="1393" y="539"/>
                  </a:lnTo>
                  <a:lnTo>
                    <a:pt x="1407" y="558"/>
                  </a:lnTo>
                  <a:lnTo>
                    <a:pt x="1415" y="569"/>
                  </a:lnTo>
                  <a:cubicBezTo>
                    <a:pt x="1408" y="584"/>
                    <a:pt x="1400" y="599"/>
                    <a:pt x="1393" y="614"/>
                  </a:cubicBezTo>
                  <a:lnTo>
                    <a:pt x="1350" y="629"/>
                  </a:lnTo>
                  <a:lnTo>
                    <a:pt x="1328" y="599"/>
                  </a:lnTo>
                  <a:lnTo>
                    <a:pt x="1350" y="554"/>
                  </a:lnTo>
                  <a:close/>
                  <a:moveTo>
                    <a:pt x="1350" y="659"/>
                  </a:moveTo>
                  <a:lnTo>
                    <a:pt x="1393" y="644"/>
                  </a:lnTo>
                  <a:cubicBezTo>
                    <a:pt x="1400" y="654"/>
                    <a:pt x="1408" y="664"/>
                    <a:pt x="1415" y="674"/>
                  </a:cubicBezTo>
                  <a:lnTo>
                    <a:pt x="1393" y="719"/>
                  </a:lnTo>
                  <a:lnTo>
                    <a:pt x="1350" y="734"/>
                  </a:lnTo>
                  <a:lnTo>
                    <a:pt x="1328" y="704"/>
                  </a:lnTo>
                  <a:cubicBezTo>
                    <a:pt x="1335" y="689"/>
                    <a:pt x="1342" y="674"/>
                    <a:pt x="1350" y="659"/>
                  </a:cubicBezTo>
                  <a:close/>
                  <a:moveTo>
                    <a:pt x="1350" y="764"/>
                  </a:moveTo>
                  <a:lnTo>
                    <a:pt x="1393" y="749"/>
                  </a:lnTo>
                  <a:cubicBezTo>
                    <a:pt x="1400" y="759"/>
                    <a:pt x="1408" y="769"/>
                    <a:pt x="1415" y="779"/>
                  </a:cubicBezTo>
                  <a:cubicBezTo>
                    <a:pt x="1408" y="794"/>
                    <a:pt x="1400" y="809"/>
                    <a:pt x="1393" y="824"/>
                  </a:cubicBezTo>
                  <a:lnTo>
                    <a:pt x="1350" y="839"/>
                  </a:lnTo>
                  <a:lnTo>
                    <a:pt x="1328" y="809"/>
                  </a:lnTo>
                  <a:lnTo>
                    <a:pt x="1350" y="764"/>
                  </a:lnTo>
                  <a:close/>
                  <a:moveTo>
                    <a:pt x="1259" y="639"/>
                  </a:moveTo>
                  <a:lnTo>
                    <a:pt x="1302" y="623"/>
                  </a:lnTo>
                  <a:lnTo>
                    <a:pt x="1324" y="653"/>
                  </a:lnTo>
                  <a:lnTo>
                    <a:pt x="1315" y="672"/>
                  </a:lnTo>
                  <a:lnTo>
                    <a:pt x="1302" y="699"/>
                  </a:lnTo>
                  <a:lnTo>
                    <a:pt x="1259" y="714"/>
                  </a:lnTo>
                  <a:cubicBezTo>
                    <a:pt x="1251" y="704"/>
                    <a:pt x="1244" y="694"/>
                    <a:pt x="1237" y="684"/>
                  </a:cubicBezTo>
                  <a:lnTo>
                    <a:pt x="1259" y="639"/>
                  </a:lnTo>
                  <a:close/>
                  <a:moveTo>
                    <a:pt x="1242" y="778"/>
                  </a:moveTo>
                  <a:lnTo>
                    <a:pt x="1259" y="744"/>
                  </a:lnTo>
                  <a:lnTo>
                    <a:pt x="1302" y="728"/>
                  </a:lnTo>
                  <a:lnTo>
                    <a:pt x="1324" y="758"/>
                  </a:lnTo>
                  <a:cubicBezTo>
                    <a:pt x="1317" y="773"/>
                    <a:pt x="1309" y="789"/>
                    <a:pt x="1302" y="804"/>
                  </a:cubicBezTo>
                  <a:lnTo>
                    <a:pt x="1259" y="819"/>
                  </a:lnTo>
                  <a:lnTo>
                    <a:pt x="1237" y="789"/>
                  </a:lnTo>
                  <a:lnTo>
                    <a:pt x="1242" y="778"/>
                  </a:lnTo>
                  <a:close/>
                  <a:moveTo>
                    <a:pt x="1259" y="849"/>
                  </a:moveTo>
                  <a:lnTo>
                    <a:pt x="1302" y="833"/>
                  </a:lnTo>
                  <a:lnTo>
                    <a:pt x="1324" y="863"/>
                  </a:lnTo>
                  <a:cubicBezTo>
                    <a:pt x="1317" y="879"/>
                    <a:pt x="1309" y="894"/>
                    <a:pt x="1302" y="909"/>
                  </a:cubicBezTo>
                  <a:lnTo>
                    <a:pt x="1259" y="924"/>
                  </a:lnTo>
                  <a:cubicBezTo>
                    <a:pt x="1251" y="914"/>
                    <a:pt x="1244" y="904"/>
                    <a:pt x="1237" y="894"/>
                  </a:cubicBezTo>
                  <a:lnTo>
                    <a:pt x="1259" y="849"/>
                  </a:lnTo>
                  <a:close/>
                  <a:moveTo>
                    <a:pt x="1168" y="618"/>
                  </a:moveTo>
                  <a:lnTo>
                    <a:pt x="1211" y="603"/>
                  </a:lnTo>
                  <a:lnTo>
                    <a:pt x="1225" y="622"/>
                  </a:lnTo>
                  <a:lnTo>
                    <a:pt x="1233" y="633"/>
                  </a:lnTo>
                  <a:cubicBezTo>
                    <a:pt x="1226" y="648"/>
                    <a:pt x="1218" y="663"/>
                    <a:pt x="1211" y="678"/>
                  </a:cubicBezTo>
                  <a:lnTo>
                    <a:pt x="1168" y="693"/>
                  </a:lnTo>
                  <a:lnTo>
                    <a:pt x="1146" y="663"/>
                  </a:lnTo>
                  <a:lnTo>
                    <a:pt x="1168" y="618"/>
                  </a:lnTo>
                  <a:close/>
                  <a:moveTo>
                    <a:pt x="1168" y="723"/>
                  </a:moveTo>
                  <a:lnTo>
                    <a:pt x="1211" y="708"/>
                  </a:lnTo>
                  <a:cubicBezTo>
                    <a:pt x="1218" y="718"/>
                    <a:pt x="1226" y="728"/>
                    <a:pt x="1233" y="738"/>
                  </a:cubicBezTo>
                  <a:lnTo>
                    <a:pt x="1211" y="783"/>
                  </a:lnTo>
                  <a:lnTo>
                    <a:pt x="1168" y="798"/>
                  </a:lnTo>
                  <a:lnTo>
                    <a:pt x="1146" y="768"/>
                  </a:lnTo>
                  <a:cubicBezTo>
                    <a:pt x="1153" y="753"/>
                    <a:pt x="1160" y="738"/>
                    <a:pt x="1168" y="723"/>
                  </a:cubicBezTo>
                  <a:close/>
                  <a:moveTo>
                    <a:pt x="1168" y="828"/>
                  </a:moveTo>
                  <a:lnTo>
                    <a:pt x="1211" y="813"/>
                  </a:lnTo>
                  <a:cubicBezTo>
                    <a:pt x="1218" y="823"/>
                    <a:pt x="1226" y="833"/>
                    <a:pt x="1233" y="843"/>
                  </a:cubicBezTo>
                  <a:cubicBezTo>
                    <a:pt x="1226" y="858"/>
                    <a:pt x="1218" y="873"/>
                    <a:pt x="1211" y="888"/>
                  </a:cubicBezTo>
                  <a:lnTo>
                    <a:pt x="1168" y="903"/>
                  </a:lnTo>
                  <a:lnTo>
                    <a:pt x="1146" y="873"/>
                  </a:lnTo>
                  <a:lnTo>
                    <a:pt x="1168" y="828"/>
                  </a:lnTo>
                  <a:close/>
                  <a:moveTo>
                    <a:pt x="1077" y="703"/>
                  </a:moveTo>
                  <a:lnTo>
                    <a:pt x="1120" y="687"/>
                  </a:lnTo>
                  <a:lnTo>
                    <a:pt x="1142" y="717"/>
                  </a:lnTo>
                  <a:lnTo>
                    <a:pt x="1131" y="739"/>
                  </a:lnTo>
                  <a:lnTo>
                    <a:pt x="1120" y="763"/>
                  </a:lnTo>
                  <a:lnTo>
                    <a:pt x="1077" y="778"/>
                  </a:lnTo>
                  <a:cubicBezTo>
                    <a:pt x="1069" y="768"/>
                    <a:pt x="1062" y="758"/>
                    <a:pt x="1055" y="748"/>
                  </a:cubicBezTo>
                  <a:lnTo>
                    <a:pt x="1077" y="703"/>
                  </a:lnTo>
                  <a:close/>
                  <a:moveTo>
                    <a:pt x="1077" y="808"/>
                  </a:moveTo>
                  <a:lnTo>
                    <a:pt x="1120" y="792"/>
                  </a:lnTo>
                  <a:lnTo>
                    <a:pt x="1142" y="822"/>
                  </a:lnTo>
                  <a:lnTo>
                    <a:pt x="1120" y="868"/>
                  </a:lnTo>
                  <a:lnTo>
                    <a:pt x="1077" y="883"/>
                  </a:lnTo>
                  <a:lnTo>
                    <a:pt x="1055" y="853"/>
                  </a:lnTo>
                  <a:lnTo>
                    <a:pt x="1077" y="808"/>
                  </a:lnTo>
                  <a:close/>
                  <a:moveTo>
                    <a:pt x="1077" y="913"/>
                  </a:moveTo>
                  <a:lnTo>
                    <a:pt x="1120" y="897"/>
                  </a:lnTo>
                  <a:lnTo>
                    <a:pt x="1142" y="927"/>
                  </a:lnTo>
                  <a:cubicBezTo>
                    <a:pt x="1135" y="942"/>
                    <a:pt x="1127" y="957"/>
                    <a:pt x="1120" y="972"/>
                  </a:cubicBezTo>
                  <a:lnTo>
                    <a:pt x="1077" y="987"/>
                  </a:lnTo>
                  <a:lnTo>
                    <a:pt x="1055" y="957"/>
                  </a:lnTo>
                  <a:cubicBezTo>
                    <a:pt x="1062" y="942"/>
                    <a:pt x="1069" y="928"/>
                    <a:pt x="1077" y="913"/>
                  </a:cubicBezTo>
                  <a:close/>
                  <a:moveTo>
                    <a:pt x="986" y="682"/>
                  </a:moveTo>
                  <a:lnTo>
                    <a:pt x="1029" y="667"/>
                  </a:lnTo>
                  <a:lnTo>
                    <a:pt x="1051" y="697"/>
                  </a:lnTo>
                  <a:lnTo>
                    <a:pt x="1029" y="742"/>
                  </a:lnTo>
                  <a:lnTo>
                    <a:pt x="986" y="757"/>
                  </a:lnTo>
                  <a:lnTo>
                    <a:pt x="964" y="727"/>
                  </a:lnTo>
                  <a:lnTo>
                    <a:pt x="986" y="682"/>
                  </a:lnTo>
                  <a:close/>
                  <a:moveTo>
                    <a:pt x="986" y="787"/>
                  </a:moveTo>
                  <a:lnTo>
                    <a:pt x="1029" y="772"/>
                  </a:lnTo>
                  <a:cubicBezTo>
                    <a:pt x="1036" y="782"/>
                    <a:pt x="1044" y="792"/>
                    <a:pt x="1051" y="802"/>
                  </a:cubicBezTo>
                  <a:lnTo>
                    <a:pt x="1029" y="847"/>
                  </a:lnTo>
                  <a:lnTo>
                    <a:pt x="1029" y="847"/>
                  </a:lnTo>
                  <a:lnTo>
                    <a:pt x="986" y="863"/>
                  </a:lnTo>
                  <a:lnTo>
                    <a:pt x="964" y="833"/>
                  </a:lnTo>
                  <a:cubicBezTo>
                    <a:pt x="971" y="817"/>
                    <a:pt x="978" y="802"/>
                    <a:pt x="986" y="787"/>
                  </a:cubicBezTo>
                  <a:close/>
                  <a:moveTo>
                    <a:pt x="986" y="892"/>
                  </a:moveTo>
                  <a:lnTo>
                    <a:pt x="1029" y="877"/>
                  </a:lnTo>
                  <a:cubicBezTo>
                    <a:pt x="1036" y="887"/>
                    <a:pt x="1044" y="897"/>
                    <a:pt x="1051" y="907"/>
                  </a:cubicBezTo>
                  <a:lnTo>
                    <a:pt x="1029" y="951"/>
                  </a:lnTo>
                  <a:lnTo>
                    <a:pt x="986" y="967"/>
                  </a:lnTo>
                  <a:lnTo>
                    <a:pt x="964" y="938"/>
                  </a:lnTo>
                  <a:lnTo>
                    <a:pt x="986" y="892"/>
                  </a:lnTo>
                  <a:close/>
                  <a:moveTo>
                    <a:pt x="895" y="767"/>
                  </a:moveTo>
                  <a:lnTo>
                    <a:pt x="938" y="751"/>
                  </a:lnTo>
                  <a:lnTo>
                    <a:pt x="960" y="781"/>
                  </a:lnTo>
                  <a:lnTo>
                    <a:pt x="952" y="797"/>
                  </a:lnTo>
                  <a:lnTo>
                    <a:pt x="938" y="827"/>
                  </a:lnTo>
                  <a:lnTo>
                    <a:pt x="895" y="842"/>
                  </a:lnTo>
                  <a:cubicBezTo>
                    <a:pt x="887" y="832"/>
                    <a:pt x="880" y="822"/>
                    <a:pt x="873" y="812"/>
                  </a:cubicBezTo>
                  <a:lnTo>
                    <a:pt x="895" y="767"/>
                  </a:lnTo>
                  <a:close/>
                  <a:moveTo>
                    <a:pt x="895" y="872"/>
                  </a:moveTo>
                  <a:lnTo>
                    <a:pt x="938" y="857"/>
                  </a:lnTo>
                  <a:lnTo>
                    <a:pt x="960" y="887"/>
                  </a:lnTo>
                  <a:lnTo>
                    <a:pt x="938" y="932"/>
                  </a:lnTo>
                  <a:lnTo>
                    <a:pt x="895" y="946"/>
                  </a:lnTo>
                  <a:lnTo>
                    <a:pt x="873" y="917"/>
                  </a:lnTo>
                  <a:lnTo>
                    <a:pt x="895" y="872"/>
                  </a:lnTo>
                  <a:close/>
                  <a:moveTo>
                    <a:pt x="895" y="976"/>
                  </a:moveTo>
                  <a:lnTo>
                    <a:pt x="938" y="961"/>
                  </a:lnTo>
                  <a:lnTo>
                    <a:pt x="960" y="991"/>
                  </a:lnTo>
                  <a:cubicBezTo>
                    <a:pt x="953" y="1006"/>
                    <a:pt x="946" y="1021"/>
                    <a:pt x="938" y="1036"/>
                  </a:cubicBezTo>
                  <a:lnTo>
                    <a:pt x="895" y="1051"/>
                  </a:lnTo>
                  <a:lnTo>
                    <a:pt x="873" y="1021"/>
                  </a:lnTo>
                  <a:cubicBezTo>
                    <a:pt x="880" y="1006"/>
                    <a:pt x="887" y="991"/>
                    <a:pt x="895" y="976"/>
                  </a:cubicBezTo>
                  <a:close/>
                  <a:moveTo>
                    <a:pt x="804" y="746"/>
                  </a:moveTo>
                  <a:lnTo>
                    <a:pt x="847" y="731"/>
                  </a:lnTo>
                  <a:lnTo>
                    <a:pt x="869" y="761"/>
                  </a:lnTo>
                  <a:lnTo>
                    <a:pt x="847" y="806"/>
                  </a:lnTo>
                  <a:lnTo>
                    <a:pt x="804" y="822"/>
                  </a:lnTo>
                  <a:lnTo>
                    <a:pt x="782" y="792"/>
                  </a:lnTo>
                  <a:lnTo>
                    <a:pt x="804" y="746"/>
                  </a:lnTo>
                  <a:close/>
                  <a:moveTo>
                    <a:pt x="804" y="851"/>
                  </a:moveTo>
                  <a:lnTo>
                    <a:pt x="847" y="836"/>
                  </a:lnTo>
                  <a:cubicBezTo>
                    <a:pt x="855" y="846"/>
                    <a:pt x="862" y="856"/>
                    <a:pt x="869" y="866"/>
                  </a:cubicBezTo>
                  <a:lnTo>
                    <a:pt x="847" y="911"/>
                  </a:lnTo>
                  <a:lnTo>
                    <a:pt x="847" y="911"/>
                  </a:lnTo>
                  <a:lnTo>
                    <a:pt x="804" y="927"/>
                  </a:lnTo>
                  <a:lnTo>
                    <a:pt x="782" y="897"/>
                  </a:lnTo>
                  <a:cubicBezTo>
                    <a:pt x="789" y="882"/>
                    <a:pt x="797" y="866"/>
                    <a:pt x="804" y="851"/>
                  </a:cubicBezTo>
                  <a:close/>
                  <a:moveTo>
                    <a:pt x="804" y="955"/>
                  </a:moveTo>
                  <a:lnTo>
                    <a:pt x="847" y="940"/>
                  </a:lnTo>
                  <a:cubicBezTo>
                    <a:pt x="855" y="950"/>
                    <a:pt x="862" y="960"/>
                    <a:pt x="869" y="970"/>
                  </a:cubicBezTo>
                  <a:lnTo>
                    <a:pt x="847" y="1015"/>
                  </a:lnTo>
                  <a:lnTo>
                    <a:pt x="804" y="1031"/>
                  </a:lnTo>
                  <a:lnTo>
                    <a:pt x="782" y="1001"/>
                  </a:lnTo>
                  <a:lnTo>
                    <a:pt x="804" y="955"/>
                  </a:lnTo>
                  <a:close/>
                  <a:moveTo>
                    <a:pt x="713" y="831"/>
                  </a:moveTo>
                  <a:lnTo>
                    <a:pt x="756" y="816"/>
                  </a:lnTo>
                  <a:lnTo>
                    <a:pt x="778" y="846"/>
                  </a:lnTo>
                  <a:lnTo>
                    <a:pt x="770" y="862"/>
                  </a:lnTo>
                  <a:lnTo>
                    <a:pt x="756" y="891"/>
                  </a:lnTo>
                  <a:lnTo>
                    <a:pt x="713" y="906"/>
                  </a:lnTo>
                  <a:cubicBezTo>
                    <a:pt x="706" y="896"/>
                    <a:pt x="698" y="886"/>
                    <a:pt x="691" y="876"/>
                  </a:cubicBezTo>
                  <a:lnTo>
                    <a:pt x="713" y="831"/>
                  </a:lnTo>
                  <a:close/>
                  <a:moveTo>
                    <a:pt x="713" y="936"/>
                  </a:moveTo>
                  <a:lnTo>
                    <a:pt x="756" y="921"/>
                  </a:lnTo>
                  <a:lnTo>
                    <a:pt x="778" y="950"/>
                  </a:lnTo>
                  <a:lnTo>
                    <a:pt x="756" y="995"/>
                  </a:lnTo>
                  <a:lnTo>
                    <a:pt x="713" y="1010"/>
                  </a:lnTo>
                  <a:lnTo>
                    <a:pt x="691" y="980"/>
                  </a:lnTo>
                  <a:lnTo>
                    <a:pt x="713" y="936"/>
                  </a:lnTo>
                  <a:close/>
                  <a:moveTo>
                    <a:pt x="713" y="1040"/>
                  </a:moveTo>
                  <a:lnTo>
                    <a:pt x="756" y="1025"/>
                  </a:lnTo>
                  <a:lnTo>
                    <a:pt x="778" y="1055"/>
                  </a:lnTo>
                  <a:cubicBezTo>
                    <a:pt x="771" y="1070"/>
                    <a:pt x="764" y="1085"/>
                    <a:pt x="756" y="1100"/>
                  </a:cubicBezTo>
                  <a:lnTo>
                    <a:pt x="713" y="1115"/>
                  </a:lnTo>
                  <a:lnTo>
                    <a:pt x="691" y="1085"/>
                  </a:lnTo>
                  <a:cubicBezTo>
                    <a:pt x="698" y="1070"/>
                    <a:pt x="706" y="1055"/>
                    <a:pt x="713" y="1040"/>
                  </a:cubicBezTo>
                  <a:close/>
                  <a:moveTo>
                    <a:pt x="622" y="810"/>
                  </a:moveTo>
                  <a:lnTo>
                    <a:pt x="665" y="795"/>
                  </a:lnTo>
                  <a:lnTo>
                    <a:pt x="687" y="825"/>
                  </a:lnTo>
                  <a:lnTo>
                    <a:pt x="665" y="870"/>
                  </a:lnTo>
                  <a:lnTo>
                    <a:pt x="622" y="886"/>
                  </a:lnTo>
                  <a:lnTo>
                    <a:pt x="600" y="856"/>
                  </a:lnTo>
                  <a:lnTo>
                    <a:pt x="622" y="810"/>
                  </a:lnTo>
                  <a:close/>
                  <a:moveTo>
                    <a:pt x="622" y="915"/>
                  </a:moveTo>
                  <a:lnTo>
                    <a:pt x="665" y="900"/>
                  </a:lnTo>
                  <a:cubicBezTo>
                    <a:pt x="673" y="910"/>
                    <a:pt x="680" y="920"/>
                    <a:pt x="687" y="930"/>
                  </a:cubicBezTo>
                  <a:lnTo>
                    <a:pt x="665" y="974"/>
                  </a:lnTo>
                  <a:lnTo>
                    <a:pt x="665" y="974"/>
                  </a:lnTo>
                  <a:lnTo>
                    <a:pt x="622" y="990"/>
                  </a:lnTo>
                  <a:lnTo>
                    <a:pt x="600" y="960"/>
                  </a:lnTo>
                  <a:cubicBezTo>
                    <a:pt x="607" y="945"/>
                    <a:pt x="615" y="931"/>
                    <a:pt x="622" y="915"/>
                  </a:cubicBezTo>
                  <a:close/>
                  <a:moveTo>
                    <a:pt x="622" y="1019"/>
                  </a:moveTo>
                  <a:lnTo>
                    <a:pt x="665" y="1004"/>
                  </a:lnTo>
                  <a:cubicBezTo>
                    <a:pt x="673" y="1014"/>
                    <a:pt x="680" y="1024"/>
                    <a:pt x="687" y="1034"/>
                  </a:cubicBezTo>
                  <a:lnTo>
                    <a:pt x="665" y="1079"/>
                  </a:lnTo>
                  <a:lnTo>
                    <a:pt x="622" y="1095"/>
                  </a:lnTo>
                  <a:lnTo>
                    <a:pt x="600" y="1065"/>
                  </a:lnTo>
                  <a:lnTo>
                    <a:pt x="622" y="1019"/>
                  </a:lnTo>
                  <a:close/>
                  <a:moveTo>
                    <a:pt x="531" y="895"/>
                  </a:moveTo>
                  <a:lnTo>
                    <a:pt x="574" y="880"/>
                  </a:lnTo>
                  <a:lnTo>
                    <a:pt x="596" y="910"/>
                  </a:lnTo>
                  <a:lnTo>
                    <a:pt x="588" y="926"/>
                  </a:lnTo>
                  <a:lnTo>
                    <a:pt x="574" y="954"/>
                  </a:lnTo>
                  <a:lnTo>
                    <a:pt x="531" y="969"/>
                  </a:lnTo>
                  <a:cubicBezTo>
                    <a:pt x="524" y="959"/>
                    <a:pt x="516" y="949"/>
                    <a:pt x="509" y="939"/>
                  </a:cubicBezTo>
                  <a:lnTo>
                    <a:pt x="531" y="895"/>
                  </a:lnTo>
                  <a:close/>
                  <a:moveTo>
                    <a:pt x="531" y="999"/>
                  </a:moveTo>
                  <a:lnTo>
                    <a:pt x="574" y="984"/>
                  </a:lnTo>
                  <a:lnTo>
                    <a:pt x="596" y="1014"/>
                  </a:lnTo>
                  <a:lnTo>
                    <a:pt x="574" y="1059"/>
                  </a:lnTo>
                  <a:lnTo>
                    <a:pt x="531" y="1074"/>
                  </a:lnTo>
                  <a:lnTo>
                    <a:pt x="509" y="1044"/>
                  </a:lnTo>
                  <a:lnTo>
                    <a:pt x="531" y="999"/>
                  </a:lnTo>
                  <a:close/>
                  <a:moveTo>
                    <a:pt x="531" y="1104"/>
                  </a:moveTo>
                  <a:lnTo>
                    <a:pt x="574" y="1089"/>
                  </a:lnTo>
                  <a:lnTo>
                    <a:pt x="596" y="1119"/>
                  </a:lnTo>
                  <a:cubicBezTo>
                    <a:pt x="589" y="1134"/>
                    <a:pt x="582" y="1149"/>
                    <a:pt x="574" y="1164"/>
                  </a:cubicBezTo>
                  <a:lnTo>
                    <a:pt x="531" y="1179"/>
                  </a:lnTo>
                  <a:lnTo>
                    <a:pt x="509" y="1149"/>
                  </a:lnTo>
                  <a:cubicBezTo>
                    <a:pt x="516" y="1134"/>
                    <a:pt x="524" y="1119"/>
                    <a:pt x="531" y="1104"/>
                  </a:cubicBezTo>
                  <a:close/>
                  <a:moveTo>
                    <a:pt x="302" y="1208"/>
                  </a:moveTo>
                  <a:lnTo>
                    <a:pt x="259" y="1223"/>
                  </a:lnTo>
                  <a:lnTo>
                    <a:pt x="237" y="1193"/>
                  </a:lnTo>
                  <a:lnTo>
                    <a:pt x="259" y="1148"/>
                  </a:lnTo>
                  <a:lnTo>
                    <a:pt x="302" y="1132"/>
                  </a:lnTo>
                  <a:cubicBezTo>
                    <a:pt x="310" y="1142"/>
                    <a:pt x="317" y="1152"/>
                    <a:pt x="324" y="1162"/>
                  </a:cubicBezTo>
                  <a:lnTo>
                    <a:pt x="302" y="1208"/>
                  </a:lnTo>
                  <a:close/>
                  <a:moveTo>
                    <a:pt x="441" y="874"/>
                  </a:moveTo>
                  <a:lnTo>
                    <a:pt x="483" y="859"/>
                  </a:lnTo>
                  <a:lnTo>
                    <a:pt x="505" y="889"/>
                  </a:lnTo>
                  <a:lnTo>
                    <a:pt x="483" y="934"/>
                  </a:lnTo>
                  <a:lnTo>
                    <a:pt x="441" y="949"/>
                  </a:lnTo>
                  <a:lnTo>
                    <a:pt x="419" y="920"/>
                  </a:lnTo>
                  <a:lnTo>
                    <a:pt x="441" y="874"/>
                  </a:lnTo>
                  <a:close/>
                  <a:moveTo>
                    <a:pt x="441" y="978"/>
                  </a:moveTo>
                  <a:lnTo>
                    <a:pt x="483" y="963"/>
                  </a:lnTo>
                  <a:cubicBezTo>
                    <a:pt x="491" y="973"/>
                    <a:pt x="498" y="983"/>
                    <a:pt x="505" y="993"/>
                  </a:cubicBezTo>
                  <a:lnTo>
                    <a:pt x="483" y="1038"/>
                  </a:lnTo>
                  <a:lnTo>
                    <a:pt x="483" y="1038"/>
                  </a:lnTo>
                  <a:lnTo>
                    <a:pt x="441" y="1054"/>
                  </a:lnTo>
                  <a:lnTo>
                    <a:pt x="419" y="1024"/>
                  </a:lnTo>
                  <a:cubicBezTo>
                    <a:pt x="427" y="1009"/>
                    <a:pt x="434" y="994"/>
                    <a:pt x="441" y="978"/>
                  </a:cubicBezTo>
                  <a:close/>
                  <a:moveTo>
                    <a:pt x="441" y="1083"/>
                  </a:moveTo>
                  <a:lnTo>
                    <a:pt x="483" y="1068"/>
                  </a:lnTo>
                  <a:cubicBezTo>
                    <a:pt x="491" y="1078"/>
                    <a:pt x="498" y="1088"/>
                    <a:pt x="505" y="1098"/>
                  </a:cubicBezTo>
                  <a:lnTo>
                    <a:pt x="483" y="1143"/>
                  </a:lnTo>
                  <a:lnTo>
                    <a:pt x="441" y="1159"/>
                  </a:lnTo>
                  <a:lnTo>
                    <a:pt x="419" y="1129"/>
                  </a:lnTo>
                  <a:lnTo>
                    <a:pt x="441" y="1083"/>
                  </a:lnTo>
                  <a:close/>
                  <a:moveTo>
                    <a:pt x="350" y="958"/>
                  </a:moveTo>
                  <a:lnTo>
                    <a:pt x="394" y="943"/>
                  </a:lnTo>
                  <a:lnTo>
                    <a:pt x="415" y="973"/>
                  </a:lnTo>
                  <a:lnTo>
                    <a:pt x="408" y="989"/>
                  </a:lnTo>
                  <a:lnTo>
                    <a:pt x="394" y="1018"/>
                  </a:lnTo>
                  <a:lnTo>
                    <a:pt x="350" y="1033"/>
                  </a:lnTo>
                  <a:cubicBezTo>
                    <a:pt x="343" y="1023"/>
                    <a:pt x="335" y="1013"/>
                    <a:pt x="328" y="1003"/>
                  </a:cubicBezTo>
                  <a:lnTo>
                    <a:pt x="350" y="958"/>
                  </a:lnTo>
                  <a:close/>
                  <a:moveTo>
                    <a:pt x="350" y="1063"/>
                  </a:moveTo>
                  <a:lnTo>
                    <a:pt x="394" y="1048"/>
                  </a:lnTo>
                  <a:lnTo>
                    <a:pt x="415" y="1078"/>
                  </a:lnTo>
                  <a:lnTo>
                    <a:pt x="394" y="1123"/>
                  </a:lnTo>
                  <a:lnTo>
                    <a:pt x="350" y="1138"/>
                  </a:lnTo>
                  <a:lnTo>
                    <a:pt x="328" y="1108"/>
                  </a:lnTo>
                  <a:lnTo>
                    <a:pt x="350" y="1063"/>
                  </a:lnTo>
                  <a:close/>
                  <a:moveTo>
                    <a:pt x="350" y="1168"/>
                  </a:moveTo>
                  <a:lnTo>
                    <a:pt x="394" y="1153"/>
                  </a:lnTo>
                  <a:lnTo>
                    <a:pt x="415" y="1183"/>
                  </a:lnTo>
                  <a:cubicBezTo>
                    <a:pt x="408" y="1198"/>
                    <a:pt x="401" y="1213"/>
                    <a:pt x="394" y="1228"/>
                  </a:cubicBezTo>
                  <a:lnTo>
                    <a:pt x="350" y="1243"/>
                  </a:lnTo>
                  <a:lnTo>
                    <a:pt x="328" y="1213"/>
                  </a:lnTo>
                  <a:cubicBezTo>
                    <a:pt x="335" y="1198"/>
                    <a:pt x="343" y="1183"/>
                    <a:pt x="350" y="1168"/>
                  </a:cubicBezTo>
                  <a:close/>
                  <a:moveTo>
                    <a:pt x="302" y="1102"/>
                  </a:moveTo>
                  <a:lnTo>
                    <a:pt x="302" y="1102"/>
                  </a:lnTo>
                  <a:lnTo>
                    <a:pt x="259" y="1118"/>
                  </a:lnTo>
                  <a:lnTo>
                    <a:pt x="237" y="1088"/>
                  </a:lnTo>
                  <a:cubicBezTo>
                    <a:pt x="244" y="1073"/>
                    <a:pt x="252" y="1058"/>
                    <a:pt x="259" y="1042"/>
                  </a:cubicBezTo>
                  <a:lnTo>
                    <a:pt x="302" y="1027"/>
                  </a:lnTo>
                  <a:cubicBezTo>
                    <a:pt x="310" y="1037"/>
                    <a:pt x="317" y="1047"/>
                    <a:pt x="324" y="1057"/>
                  </a:cubicBezTo>
                  <a:lnTo>
                    <a:pt x="302" y="1102"/>
                  </a:lnTo>
                  <a:close/>
                  <a:moveTo>
                    <a:pt x="259" y="938"/>
                  </a:moveTo>
                  <a:lnTo>
                    <a:pt x="302" y="923"/>
                  </a:lnTo>
                  <a:lnTo>
                    <a:pt x="324" y="952"/>
                  </a:lnTo>
                  <a:lnTo>
                    <a:pt x="302" y="997"/>
                  </a:lnTo>
                  <a:lnTo>
                    <a:pt x="259" y="1013"/>
                  </a:lnTo>
                  <a:lnTo>
                    <a:pt x="237" y="983"/>
                  </a:lnTo>
                  <a:lnTo>
                    <a:pt x="259" y="938"/>
                  </a:lnTo>
                  <a:close/>
                  <a:moveTo>
                    <a:pt x="168" y="1022"/>
                  </a:moveTo>
                  <a:lnTo>
                    <a:pt x="211" y="1007"/>
                  </a:lnTo>
                  <a:lnTo>
                    <a:pt x="233" y="1037"/>
                  </a:lnTo>
                  <a:lnTo>
                    <a:pt x="226" y="1053"/>
                  </a:lnTo>
                  <a:lnTo>
                    <a:pt x="211" y="1082"/>
                  </a:lnTo>
                  <a:lnTo>
                    <a:pt x="168" y="1097"/>
                  </a:lnTo>
                  <a:cubicBezTo>
                    <a:pt x="161" y="1087"/>
                    <a:pt x="153" y="1077"/>
                    <a:pt x="146" y="1067"/>
                  </a:cubicBezTo>
                  <a:lnTo>
                    <a:pt x="168" y="1022"/>
                  </a:lnTo>
                  <a:close/>
                  <a:moveTo>
                    <a:pt x="168" y="1127"/>
                  </a:moveTo>
                  <a:lnTo>
                    <a:pt x="211" y="1112"/>
                  </a:lnTo>
                  <a:lnTo>
                    <a:pt x="233" y="1142"/>
                  </a:lnTo>
                  <a:lnTo>
                    <a:pt x="211" y="1187"/>
                  </a:lnTo>
                  <a:lnTo>
                    <a:pt x="168" y="1202"/>
                  </a:lnTo>
                  <a:lnTo>
                    <a:pt x="146" y="1172"/>
                  </a:lnTo>
                  <a:lnTo>
                    <a:pt x="168" y="1127"/>
                  </a:lnTo>
                  <a:close/>
                  <a:moveTo>
                    <a:pt x="168" y="1232"/>
                  </a:moveTo>
                  <a:lnTo>
                    <a:pt x="211" y="1217"/>
                  </a:lnTo>
                  <a:lnTo>
                    <a:pt x="233" y="1247"/>
                  </a:lnTo>
                  <a:cubicBezTo>
                    <a:pt x="226" y="1262"/>
                    <a:pt x="219" y="1277"/>
                    <a:pt x="211" y="1292"/>
                  </a:cubicBezTo>
                  <a:lnTo>
                    <a:pt x="168" y="1307"/>
                  </a:lnTo>
                  <a:lnTo>
                    <a:pt x="146" y="1277"/>
                  </a:lnTo>
                  <a:cubicBezTo>
                    <a:pt x="153" y="1262"/>
                    <a:pt x="161" y="1247"/>
                    <a:pt x="168" y="1232"/>
                  </a:cubicBezTo>
                  <a:close/>
                  <a:moveTo>
                    <a:pt x="77" y="1002"/>
                  </a:moveTo>
                  <a:lnTo>
                    <a:pt x="120" y="986"/>
                  </a:lnTo>
                  <a:lnTo>
                    <a:pt x="142" y="1016"/>
                  </a:lnTo>
                  <a:lnTo>
                    <a:pt x="120" y="1061"/>
                  </a:lnTo>
                  <a:lnTo>
                    <a:pt x="77" y="1077"/>
                  </a:lnTo>
                  <a:lnTo>
                    <a:pt x="55" y="1047"/>
                  </a:lnTo>
                  <a:lnTo>
                    <a:pt x="77" y="1002"/>
                  </a:lnTo>
                  <a:close/>
                  <a:moveTo>
                    <a:pt x="77" y="1107"/>
                  </a:moveTo>
                  <a:lnTo>
                    <a:pt x="120" y="1091"/>
                  </a:lnTo>
                  <a:cubicBezTo>
                    <a:pt x="128" y="1101"/>
                    <a:pt x="135" y="1111"/>
                    <a:pt x="142" y="1121"/>
                  </a:cubicBezTo>
                  <a:lnTo>
                    <a:pt x="120" y="1166"/>
                  </a:lnTo>
                  <a:lnTo>
                    <a:pt x="120" y="1167"/>
                  </a:lnTo>
                  <a:lnTo>
                    <a:pt x="77" y="1182"/>
                  </a:lnTo>
                  <a:lnTo>
                    <a:pt x="55" y="1152"/>
                  </a:lnTo>
                  <a:cubicBezTo>
                    <a:pt x="63" y="1137"/>
                    <a:pt x="70" y="1122"/>
                    <a:pt x="77" y="1107"/>
                  </a:cubicBezTo>
                  <a:close/>
                  <a:moveTo>
                    <a:pt x="77" y="1212"/>
                  </a:moveTo>
                  <a:lnTo>
                    <a:pt x="120" y="1196"/>
                  </a:lnTo>
                  <a:cubicBezTo>
                    <a:pt x="128" y="1206"/>
                    <a:pt x="135" y="1216"/>
                    <a:pt x="142" y="1226"/>
                  </a:cubicBezTo>
                  <a:lnTo>
                    <a:pt x="120" y="1272"/>
                  </a:lnTo>
                  <a:lnTo>
                    <a:pt x="77" y="1287"/>
                  </a:lnTo>
                  <a:lnTo>
                    <a:pt x="55" y="1257"/>
                  </a:lnTo>
                  <a:lnTo>
                    <a:pt x="77"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0" name="Freeform 19"/>
            <p:cNvSpPr>
              <a:spLocks noChangeArrowheads="1"/>
            </p:cNvSpPr>
            <p:nvPr/>
          </p:nvSpPr>
          <p:spPr bwMode="auto">
            <a:xfrm>
              <a:off x="5821363" y="3697288"/>
              <a:ext cx="412750" cy="180975"/>
            </a:xfrm>
            <a:custGeom>
              <a:avLst/>
              <a:gdLst>
                <a:gd name="T0" fmla="*/ 0 w 1147"/>
                <a:gd name="T1" fmla="*/ 402 h 503"/>
                <a:gd name="T2" fmla="*/ 121 w 1147"/>
                <a:gd name="T3" fmla="*/ 502 h 503"/>
                <a:gd name="T4" fmla="*/ 1014 w 1147"/>
                <a:gd name="T5" fmla="*/ 190 h 503"/>
                <a:gd name="T6" fmla="*/ 1146 w 1147"/>
                <a:gd name="T7" fmla="*/ 0 h 503"/>
                <a:gd name="T8" fmla="*/ 0 w 1147"/>
                <a:gd name="T9" fmla="*/ 402 h 503"/>
              </a:gdLst>
              <a:ahLst/>
              <a:cxnLst>
                <a:cxn ang="0">
                  <a:pos x="T0" y="T1"/>
                </a:cxn>
                <a:cxn ang="0">
                  <a:pos x="T2" y="T3"/>
                </a:cxn>
                <a:cxn ang="0">
                  <a:pos x="T4" y="T5"/>
                </a:cxn>
                <a:cxn ang="0">
                  <a:pos x="T6" y="T7"/>
                </a:cxn>
                <a:cxn ang="0">
                  <a:pos x="T8" y="T9"/>
                </a:cxn>
              </a:cxnLst>
              <a:rect l="0" t="0" r="r" b="b"/>
              <a:pathLst>
                <a:path w="1147" h="503">
                  <a:moveTo>
                    <a:pt x="0" y="402"/>
                  </a:moveTo>
                  <a:lnTo>
                    <a:pt x="121" y="502"/>
                  </a:lnTo>
                  <a:lnTo>
                    <a:pt x="1014" y="190"/>
                  </a:lnTo>
                  <a:lnTo>
                    <a:pt x="1146" y="0"/>
                  </a:lnTo>
                  <a:lnTo>
                    <a:pt x="0" y="402"/>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1" name="Freeform 20"/>
            <p:cNvSpPr>
              <a:spLocks noChangeArrowheads="1"/>
            </p:cNvSpPr>
            <p:nvPr/>
          </p:nvSpPr>
          <p:spPr bwMode="auto">
            <a:xfrm>
              <a:off x="5824538" y="3929063"/>
              <a:ext cx="39687" cy="58737"/>
            </a:xfrm>
            <a:custGeom>
              <a:avLst/>
              <a:gdLst>
                <a:gd name="T0" fmla="*/ 0 w 111"/>
                <a:gd name="T1" fmla="*/ 145 h 164"/>
                <a:gd name="T2" fmla="*/ 25 w 111"/>
                <a:gd name="T3" fmla="*/ 163 h 164"/>
                <a:gd name="T4" fmla="*/ 110 w 111"/>
                <a:gd name="T5" fmla="*/ 0 h 164"/>
                <a:gd name="T6" fmla="*/ 0 w 111"/>
                <a:gd name="T7" fmla="*/ 145 h 164"/>
              </a:gdLst>
              <a:ahLst/>
              <a:cxnLst>
                <a:cxn ang="0">
                  <a:pos x="T0" y="T1"/>
                </a:cxn>
                <a:cxn ang="0">
                  <a:pos x="T2" y="T3"/>
                </a:cxn>
                <a:cxn ang="0">
                  <a:pos x="T4" y="T5"/>
                </a:cxn>
                <a:cxn ang="0">
                  <a:pos x="T6" y="T7"/>
                </a:cxn>
              </a:cxnLst>
              <a:rect l="0" t="0" r="r" b="b"/>
              <a:pathLst>
                <a:path w="111" h="164">
                  <a:moveTo>
                    <a:pt x="0" y="145"/>
                  </a:moveTo>
                  <a:lnTo>
                    <a:pt x="25" y="163"/>
                  </a:lnTo>
                  <a:lnTo>
                    <a:pt x="110" y="0"/>
                  </a:lnTo>
                  <a:lnTo>
                    <a:pt x="0" y="145"/>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2" name="Freeform 21"/>
            <p:cNvSpPr>
              <a:spLocks noChangeArrowheads="1"/>
            </p:cNvSpPr>
            <p:nvPr/>
          </p:nvSpPr>
          <p:spPr bwMode="auto">
            <a:xfrm>
              <a:off x="5832475" y="3819525"/>
              <a:ext cx="395288" cy="173038"/>
            </a:xfrm>
            <a:custGeom>
              <a:avLst/>
              <a:gdLst>
                <a:gd name="T0" fmla="*/ 0 w 1096"/>
                <a:gd name="T1" fmla="*/ 480 h 481"/>
                <a:gd name="T2" fmla="*/ 91 w 1096"/>
                <a:gd name="T3" fmla="*/ 306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6"/>
                  </a:lnTo>
                  <a:lnTo>
                    <a:pt x="963" y="0"/>
                  </a:lnTo>
                  <a:lnTo>
                    <a:pt x="1095" y="108"/>
                  </a:lnTo>
                  <a:lnTo>
                    <a:pt x="0" y="48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3" name="Freeform 22"/>
            <p:cNvSpPr>
              <a:spLocks noChangeArrowheads="1"/>
            </p:cNvSpPr>
            <p:nvPr/>
          </p:nvSpPr>
          <p:spPr bwMode="auto">
            <a:xfrm>
              <a:off x="6542088" y="3592513"/>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3174" name="Group 3173"/>
          <p:cNvGrpSpPr>
            <a:grpSpLocks noChangeAspect="1"/>
          </p:cNvGrpSpPr>
          <p:nvPr/>
        </p:nvGrpSpPr>
        <p:grpSpPr>
          <a:xfrm>
            <a:off x="5492677" y="2216107"/>
            <a:ext cx="762505" cy="515370"/>
            <a:chOff x="4976813" y="3228975"/>
            <a:chExt cx="1606550" cy="904875"/>
          </a:xfrm>
        </p:grpSpPr>
        <p:sp>
          <p:nvSpPr>
            <p:cNvPr id="3175" name="Freeform 12"/>
            <p:cNvSpPr>
              <a:spLocks noChangeArrowheads="1"/>
            </p:cNvSpPr>
            <p:nvPr/>
          </p:nvSpPr>
          <p:spPr bwMode="auto">
            <a:xfrm>
              <a:off x="5465763" y="3570288"/>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6" name="Freeform 13"/>
            <p:cNvSpPr>
              <a:spLocks noChangeArrowheads="1"/>
            </p:cNvSpPr>
            <p:nvPr/>
          </p:nvSpPr>
          <p:spPr bwMode="auto">
            <a:xfrm>
              <a:off x="5497513" y="3592513"/>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7" name="Freeform 14"/>
            <p:cNvSpPr>
              <a:spLocks noChangeArrowheads="1"/>
            </p:cNvSpPr>
            <p:nvPr/>
          </p:nvSpPr>
          <p:spPr bwMode="auto">
            <a:xfrm>
              <a:off x="4976813" y="3228975"/>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8" name="Freeform 15"/>
            <p:cNvSpPr>
              <a:spLocks noChangeArrowheads="1"/>
            </p:cNvSpPr>
            <p:nvPr/>
          </p:nvSpPr>
          <p:spPr bwMode="auto">
            <a:xfrm>
              <a:off x="5549900" y="3960813"/>
              <a:ext cx="33338"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50DE4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79" name="Freeform 16"/>
            <p:cNvSpPr>
              <a:spLocks noChangeArrowheads="1"/>
            </p:cNvSpPr>
            <p:nvPr/>
          </p:nvSpPr>
          <p:spPr bwMode="auto">
            <a:xfrm>
              <a:off x="4976813" y="3600450"/>
              <a:ext cx="488950" cy="533400"/>
            </a:xfrm>
            <a:custGeom>
              <a:avLst/>
              <a:gdLst>
                <a:gd name="T0" fmla="*/ 1357 w 1358"/>
                <a:gd name="T1" fmla="*/ 1479 h 1480"/>
                <a:gd name="T2" fmla="*/ 0 w 1358"/>
                <a:gd name="T3" fmla="*/ 476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6"/>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0" name="Freeform 17"/>
            <p:cNvSpPr>
              <a:spLocks noChangeArrowheads="1"/>
            </p:cNvSpPr>
            <p:nvPr/>
          </p:nvSpPr>
          <p:spPr bwMode="auto">
            <a:xfrm>
              <a:off x="5497513" y="3729038"/>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1" name="Freeform 18"/>
            <p:cNvSpPr>
              <a:spLocks noChangeArrowheads="1"/>
            </p:cNvSpPr>
            <p:nvPr/>
          </p:nvSpPr>
          <p:spPr bwMode="auto">
            <a:xfrm>
              <a:off x="5497513" y="3598863"/>
              <a:ext cx="1049337" cy="500062"/>
            </a:xfrm>
            <a:custGeom>
              <a:avLst/>
              <a:gdLst>
                <a:gd name="T0" fmla="*/ 323 w 2915"/>
                <a:gd name="T1" fmla="*/ 1270 h 1390"/>
                <a:gd name="T2" fmla="*/ 782 w 2915"/>
                <a:gd name="T3" fmla="*/ 1106 h 1390"/>
                <a:gd name="T4" fmla="*/ 1211 w 2915"/>
                <a:gd name="T5" fmla="*/ 918 h 1390"/>
                <a:gd name="T6" fmla="*/ 1597 w 2915"/>
                <a:gd name="T7" fmla="*/ 820 h 1390"/>
                <a:gd name="T8" fmla="*/ 2239 w 2915"/>
                <a:gd name="T9" fmla="*/ 593 h 1390"/>
                <a:gd name="T10" fmla="*/ 2849 w 2915"/>
                <a:gd name="T11" fmla="*/ 341 h 1390"/>
                <a:gd name="T12" fmla="*/ 2914 w 2915"/>
                <a:gd name="T13" fmla="*/ 131 h 1390"/>
                <a:gd name="T14" fmla="*/ 2693 w 2915"/>
                <a:gd name="T15" fmla="*/ 66 h 1390"/>
                <a:gd name="T16" fmla="*/ 2234 w 2915"/>
                <a:gd name="T17" fmla="*/ 228 h 1390"/>
                <a:gd name="T18" fmla="*/ 1666 w 2915"/>
                <a:gd name="T19" fmla="*/ 465 h 1390"/>
                <a:gd name="T20" fmla="*/ 1056 w 2915"/>
                <a:gd name="T21" fmla="*/ 645 h 1390"/>
                <a:gd name="T22" fmla="*/ 394 w 2915"/>
                <a:gd name="T23" fmla="*/ 914 h 1390"/>
                <a:gd name="T24" fmla="*/ 30 w 2915"/>
                <a:gd name="T25" fmla="*/ 1146 h 1390"/>
                <a:gd name="T26" fmla="*/ 2863 w 2915"/>
                <a:gd name="T27" fmla="*/ 45 h 1390"/>
                <a:gd name="T28" fmla="*/ 2849 w 2915"/>
                <a:gd name="T29" fmla="*/ 236 h 1390"/>
                <a:gd name="T30" fmla="*/ 2698 w 2915"/>
                <a:gd name="T31" fmla="*/ 266 h 1390"/>
                <a:gd name="T32" fmla="*/ 2714 w 2915"/>
                <a:gd name="T33" fmla="*/ 336 h 1390"/>
                <a:gd name="T34" fmla="*/ 2602 w 2915"/>
                <a:gd name="T35" fmla="*/ 256 h 1390"/>
                <a:gd name="T36" fmla="*/ 2532 w 2915"/>
                <a:gd name="T37" fmla="*/ 265 h 1390"/>
                <a:gd name="T38" fmla="*/ 2576 w 2915"/>
                <a:gd name="T39" fmla="*/ 460 h 1390"/>
                <a:gd name="T40" fmla="*/ 2507 w 2915"/>
                <a:gd name="T41" fmla="*/ 289 h 1390"/>
                <a:gd name="T42" fmla="*/ 2238 w 2915"/>
                <a:gd name="T43" fmla="*/ 489 h 1390"/>
                <a:gd name="T44" fmla="*/ 2416 w 2915"/>
                <a:gd name="T45" fmla="*/ 269 h 1390"/>
                <a:gd name="T46" fmla="*/ 2351 w 2915"/>
                <a:gd name="T47" fmla="*/ 464 h 1390"/>
                <a:gd name="T48" fmla="*/ 2260 w 2915"/>
                <a:gd name="T49" fmla="*/ 234 h 1390"/>
                <a:gd name="T50" fmla="*/ 1939 w 2915"/>
                <a:gd name="T51" fmla="*/ 632 h 1390"/>
                <a:gd name="T52" fmla="*/ 2169 w 2915"/>
                <a:gd name="T53" fmla="*/ 499 h 1390"/>
                <a:gd name="T54" fmla="*/ 2121 w 2915"/>
                <a:gd name="T55" fmla="*/ 358 h 1390"/>
                <a:gd name="T56" fmla="*/ 2121 w 2915"/>
                <a:gd name="T57" fmla="*/ 568 h 1390"/>
                <a:gd name="T58" fmla="*/ 2030 w 2915"/>
                <a:gd name="T59" fmla="*/ 472 h 1390"/>
                <a:gd name="T60" fmla="*/ 1896 w 2915"/>
                <a:gd name="T61" fmla="*/ 542 h 1390"/>
                <a:gd name="T62" fmla="*/ 1805 w 2915"/>
                <a:gd name="T63" fmla="*/ 446 h 1390"/>
                <a:gd name="T64" fmla="*/ 1783 w 2915"/>
                <a:gd name="T65" fmla="*/ 597 h 1390"/>
                <a:gd name="T66" fmla="*/ 1779 w 2915"/>
                <a:gd name="T67" fmla="*/ 546 h 1390"/>
                <a:gd name="T68" fmla="*/ 1666 w 2915"/>
                <a:gd name="T69" fmla="*/ 570 h 1390"/>
                <a:gd name="T70" fmla="*/ 1688 w 2915"/>
                <a:gd name="T71" fmla="*/ 735 h 1390"/>
                <a:gd name="T72" fmla="*/ 1510 w 2915"/>
                <a:gd name="T73" fmla="*/ 640 h 1390"/>
                <a:gd name="T74" fmla="*/ 1484 w 2915"/>
                <a:gd name="T75" fmla="*/ 559 h 1390"/>
                <a:gd name="T76" fmla="*/ 1424 w 2915"/>
                <a:gd name="T77" fmla="*/ 714 h 1390"/>
                <a:gd name="T78" fmla="*/ 1328 w 2915"/>
                <a:gd name="T79" fmla="*/ 599 h 1390"/>
                <a:gd name="T80" fmla="*/ 1328 w 2915"/>
                <a:gd name="T81" fmla="*/ 809 h 1390"/>
                <a:gd name="T82" fmla="*/ 1302 w 2915"/>
                <a:gd name="T83" fmla="*/ 804 h 1390"/>
                <a:gd name="T84" fmla="*/ 1233 w 2915"/>
                <a:gd name="T85" fmla="*/ 633 h 1390"/>
                <a:gd name="T86" fmla="*/ 1233 w 2915"/>
                <a:gd name="T87" fmla="*/ 843 h 1390"/>
                <a:gd name="T88" fmla="*/ 1120 w 2915"/>
                <a:gd name="T89" fmla="*/ 792 h 1390"/>
                <a:gd name="T90" fmla="*/ 1029 w 2915"/>
                <a:gd name="T91" fmla="*/ 667 h 1390"/>
                <a:gd name="T92" fmla="*/ 986 w 2915"/>
                <a:gd name="T93" fmla="*/ 892 h 1390"/>
                <a:gd name="T94" fmla="*/ 895 w 2915"/>
                <a:gd name="T95" fmla="*/ 767 h 1390"/>
                <a:gd name="T96" fmla="*/ 895 w 2915"/>
                <a:gd name="T97" fmla="*/ 976 h 1390"/>
                <a:gd name="T98" fmla="*/ 782 w 2915"/>
                <a:gd name="T99" fmla="*/ 897 h 1390"/>
                <a:gd name="T100" fmla="*/ 713 w 2915"/>
                <a:gd name="T101" fmla="*/ 906 h 1390"/>
                <a:gd name="T102" fmla="*/ 713 w 2915"/>
                <a:gd name="T103" fmla="*/ 1115 h 1390"/>
                <a:gd name="T104" fmla="*/ 665 w 2915"/>
                <a:gd name="T105" fmla="*/ 974 h 1390"/>
                <a:gd name="T106" fmla="*/ 588 w 2915"/>
                <a:gd name="T107" fmla="*/ 926 h 1390"/>
                <a:gd name="T108" fmla="*/ 596 w 2915"/>
                <a:gd name="T109" fmla="*/ 1119 h 1390"/>
                <a:gd name="T110" fmla="*/ 505 w 2915"/>
                <a:gd name="T111" fmla="*/ 889 h 1390"/>
                <a:gd name="T112" fmla="*/ 483 w 2915"/>
                <a:gd name="T113" fmla="*/ 1068 h 1390"/>
                <a:gd name="T114" fmla="*/ 350 w 2915"/>
                <a:gd name="T115" fmla="*/ 1063 h 1390"/>
                <a:gd name="T116" fmla="*/ 302 w 2915"/>
                <a:gd name="T117" fmla="*/ 1102 h 1390"/>
                <a:gd name="T118" fmla="*/ 259 w 2915"/>
                <a:gd name="T119" fmla="*/ 938 h 1390"/>
                <a:gd name="T120" fmla="*/ 146 w 2915"/>
                <a:gd name="T121" fmla="*/ 1172 h 1390"/>
                <a:gd name="T122" fmla="*/ 55 w 2915"/>
                <a:gd name="T123" fmla="*/ 1047 h 1390"/>
                <a:gd name="T124" fmla="*/ 77 w 2915"/>
                <a:gd name="T125" fmla="*/ 1287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5" h="1390">
                  <a:moveTo>
                    <a:pt x="3" y="1366"/>
                  </a:moveTo>
                  <a:cubicBezTo>
                    <a:pt x="2" y="1378"/>
                    <a:pt x="0" y="1389"/>
                    <a:pt x="1" y="1384"/>
                  </a:cubicBezTo>
                  <a:lnTo>
                    <a:pt x="57" y="1365"/>
                  </a:lnTo>
                  <a:lnTo>
                    <a:pt x="55" y="1362"/>
                  </a:lnTo>
                  <a:cubicBezTo>
                    <a:pt x="63" y="1347"/>
                    <a:pt x="70" y="1332"/>
                    <a:pt x="77" y="1317"/>
                  </a:cubicBezTo>
                  <a:lnTo>
                    <a:pt x="120" y="1301"/>
                  </a:lnTo>
                  <a:lnTo>
                    <a:pt x="142" y="1331"/>
                  </a:lnTo>
                  <a:lnTo>
                    <a:pt x="141" y="1335"/>
                  </a:lnTo>
                  <a:lnTo>
                    <a:pt x="239" y="1300"/>
                  </a:lnTo>
                  <a:lnTo>
                    <a:pt x="237" y="1298"/>
                  </a:lnTo>
                  <a:cubicBezTo>
                    <a:pt x="244" y="1283"/>
                    <a:pt x="252" y="1268"/>
                    <a:pt x="259" y="1253"/>
                  </a:cubicBezTo>
                  <a:lnTo>
                    <a:pt x="302" y="1237"/>
                  </a:lnTo>
                  <a:lnTo>
                    <a:pt x="324" y="1267"/>
                  </a:lnTo>
                  <a:lnTo>
                    <a:pt x="323" y="1270"/>
                  </a:lnTo>
                  <a:lnTo>
                    <a:pt x="421" y="1236"/>
                  </a:lnTo>
                  <a:lnTo>
                    <a:pt x="419" y="1234"/>
                  </a:lnTo>
                  <a:cubicBezTo>
                    <a:pt x="427" y="1219"/>
                    <a:pt x="434" y="1204"/>
                    <a:pt x="441" y="1189"/>
                  </a:cubicBezTo>
                  <a:lnTo>
                    <a:pt x="483" y="1173"/>
                  </a:lnTo>
                  <a:lnTo>
                    <a:pt x="505" y="1203"/>
                  </a:lnTo>
                  <a:lnTo>
                    <a:pt x="504" y="1206"/>
                  </a:lnTo>
                  <a:lnTo>
                    <a:pt x="601" y="1172"/>
                  </a:lnTo>
                  <a:lnTo>
                    <a:pt x="600" y="1170"/>
                  </a:lnTo>
                  <a:cubicBezTo>
                    <a:pt x="607" y="1155"/>
                    <a:pt x="615" y="1140"/>
                    <a:pt x="622" y="1124"/>
                  </a:cubicBezTo>
                  <a:lnTo>
                    <a:pt x="665" y="1109"/>
                  </a:lnTo>
                  <a:lnTo>
                    <a:pt x="687" y="1139"/>
                  </a:lnTo>
                  <a:lnTo>
                    <a:pt x="686" y="1142"/>
                  </a:lnTo>
                  <a:lnTo>
                    <a:pt x="783" y="1107"/>
                  </a:lnTo>
                  <a:lnTo>
                    <a:pt x="782" y="1106"/>
                  </a:lnTo>
                  <a:cubicBezTo>
                    <a:pt x="789" y="1091"/>
                    <a:pt x="797" y="1075"/>
                    <a:pt x="804" y="1060"/>
                  </a:cubicBezTo>
                  <a:lnTo>
                    <a:pt x="847" y="1045"/>
                  </a:lnTo>
                  <a:lnTo>
                    <a:pt x="869" y="1075"/>
                  </a:lnTo>
                  <a:lnTo>
                    <a:pt x="868" y="1077"/>
                  </a:lnTo>
                  <a:lnTo>
                    <a:pt x="965" y="1043"/>
                  </a:lnTo>
                  <a:lnTo>
                    <a:pt x="964" y="1042"/>
                  </a:lnTo>
                  <a:cubicBezTo>
                    <a:pt x="971" y="1026"/>
                    <a:pt x="979" y="1011"/>
                    <a:pt x="986" y="996"/>
                  </a:cubicBezTo>
                  <a:lnTo>
                    <a:pt x="1029" y="981"/>
                  </a:lnTo>
                  <a:lnTo>
                    <a:pt x="1051" y="1011"/>
                  </a:lnTo>
                  <a:lnTo>
                    <a:pt x="1050" y="1013"/>
                  </a:lnTo>
                  <a:lnTo>
                    <a:pt x="1147" y="978"/>
                  </a:lnTo>
                  <a:lnTo>
                    <a:pt x="1146" y="978"/>
                  </a:lnTo>
                  <a:cubicBezTo>
                    <a:pt x="1153" y="963"/>
                    <a:pt x="1161" y="947"/>
                    <a:pt x="1168" y="933"/>
                  </a:cubicBezTo>
                  <a:lnTo>
                    <a:pt x="1211" y="918"/>
                  </a:lnTo>
                  <a:cubicBezTo>
                    <a:pt x="1219" y="928"/>
                    <a:pt x="1226" y="938"/>
                    <a:pt x="1233" y="947"/>
                  </a:cubicBezTo>
                  <a:lnTo>
                    <a:pt x="1233" y="948"/>
                  </a:lnTo>
                  <a:lnTo>
                    <a:pt x="1328" y="915"/>
                  </a:lnTo>
                  <a:lnTo>
                    <a:pt x="1328" y="915"/>
                  </a:lnTo>
                  <a:cubicBezTo>
                    <a:pt x="1335" y="899"/>
                    <a:pt x="1343" y="884"/>
                    <a:pt x="1350" y="869"/>
                  </a:cubicBezTo>
                  <a:lnTo>
                    <a:pt x="1393" y="854"/>
                  </a:lnTo>
                  <a:cubicBezTo>
                    <a:pt x="1401" y="864"/>
                    <a:pt x="1408" y="874"/>
                    <a:pt x="1415" y="884"/>
                  </a:cubicBezTo>
                  <a:lnTo>
                    <a:pt x="1415" y="885"/>
                  </a:lnTo>
                  <a:lnTo>
                    <a:pt x="1510" y="851"/>
                  </a:lnTo>
                  <a:lnTo>
                    <a:pt x="1510" y="850"/>
                  </a:lnTo>
                  <a:cubicBezTo>
                    <a:pt x="1517" y="835"/>
                    <a:pt x="1525" y="820"/>
                    <a:pt x="1532" y="805"/>
                  </a:cubicBezTo>
                  <a:lnTo>
                    <a:pt x="1575" y="790"/>
                  </a:lnTo>
                  <a:cubicBezTo>
                    <a:pt x="1583" y="800"/>
                    <a:pt x="1590" y="810"/>
                    <a:pt x="1597" y="820"/>
                  </a:cubicBezTo>
                  <a:lnTo>
                    <a:pt x="1597" y="820"/>
                  </a:lnTo>
                  <a:lnTo>
                    <a:pt x="1692" y="786"/>
                  </a:lnTo>
                  <a:lnTo>
                    <a:pt x="1692" y="786"/>
                  </a:lnTo>
                  <a:cubicBezTo>
                    <a:pt x="1699" y="771"/>
                    <a:pt x="1707" y="756"/>
                    <a:pt x="1714" y="741"/>
                  </a:cubicBezTo>
                  <a:lnTo>
                    <a:pt x="1757" y="726"/>
                  </a:lnTo>
                  <a:cubicBezTo>
                    <a:pt x="1765" y="736"/>
                    <a:pt x="1772" y="746"/>
                    <a:pt x="1779" y="756"/>
                  </a:cubicBezTo>
                  <a:lnTo>
                    <a:pt x="1874" y="722"/>
                  </a:lnTo>
                  <a:cubicBezTo>
                    <a:pt x="1881" y="707"/>
                    <a:pt x="1889" y="692"/>
                    <a:pt x="1896" y="677"/>
                  </a:cubicBezTo>
                  <a:lnTo>
                    <a:pt x="1939" y="662"/>
                  </a:lnTo>
                  <a:cubicBezTo>
                    <a:pt x="1947" y="671"/>
                    <a:pt x="1954" y="681"/>
                    <a:pt x="1961" y="691"/>
                  </a:cubicBezTo>
                  <a:lnTo>
                    <a:pt x="2056" y="657"/>
                  </a:lnTo>
                  <a:cubicBezTo>
                    <a:pt x="2064" y="643"/>
                    <a:pt x="2071" y="628"/>
                    <a:pt x="2078" y="613"/>
                  </a:cubicBezTo>
                  <a:lnTo>
                    <a:pt x="2121" y="598"/>
                  </a:lnTo>
                  <a:cubicBezTo>
                    <a:pt x="2128" y="607"/>
                    <a:pt x="2135" y="617"/>
                    <a:pt x="2143" y="627"/>
                  </a:cubicBezTo>
                  <a:lnTo>
                    <a:pt x="2239" y="593"/>
                  </a:lnTo>
                  <a:cubicBezTo>
                    <a:pt x="2246" y="578"/>
                    <a:pt x="2253" y="564"/>
                    <a:pt x="2260" y="549"/>
                  </a:cubicBezTo>
                  <a:lnTo>
                    <a:pt x="2303" y="533"/>
                  </a:lnTo>
                  <a:cubicBezTo>
                    <a:pt x="2310" y="543"/>
                    <a:pt x="2317" y="553"/>
                    <a:pt x="2324" y="563"/>
                  </a:cubicBezTo>
                  <a:lnTo>
                    <a:pt x="2421" y="529"/>
                  </a:lnTo>
                  <a:cubicBezTo>
                    <a:pt x="2428" y="514"/>
                    <a:pt x="2435" y="499"/>
                    <a:pt x="2442" y="485"/>
                  </a:cubicBezTo>
                  <a:lnTo>
                    <a:pt x="2485" y="469"/>
                  </a:lnTo>
                  <a:cubicBezTo>
                    <a:pt x="2492" y="479"/>
                    <a:pt x="2499" y="489"/>
                    <a:pt x="2506" y="498"/>
                  </a:cubicBezTo>
                  <a:lnTo>
                    <a:pt x="2603" y="464"/>
                  </a:lnTo>
                  <a:cubicBezTo>
                    <a:pt x="2610" y="450"/>
                    <a:pt x="2617" y="435"/>
                    <a:pt x="2624" y="421"/>
                  </a:cubicBezTo>
                  <a:lnTo>
                    <a:pt x="2667" y="405"/>
                  </a:lnTo>
                  <a:cubicBezTo>
                    <a:pt x="2674" y="415"/>
                    <a:pt x="2681" y="424"/>
                    <a:pt x="2688" y="434"/>
                  </a:cubicBezTo>
                  <a:lnTo>
                    <a:pt x="2785" y="400"/>
                  </a:lnTo>
                  <a:cubicBezTo>
                    <a:pt x="2792" y="385"/>
                    <a:pt x="2799" y="371"/>
                    <a:pt x="2806" y="357"/>
                  </a:cubicBezTo>
                  <a:lnTo>
                    <a:pt x="2849" y="341"/>
                  </a:lnTo>
                  <a:cubicBezTo>
                    <a:pt x="2856" y="351"/>
                    <a:pt x="2863" y="360"/>
                    <a:pt x="2870" y="370"/>
                  </a:cubicBezTo>
                  <a:lnTo>
                    <a:pt x="2900" y="359"/>
                  </a:lnTo>
                  <a:lnTo>
                    <a:pt x="2900" y="359"/>
                  </a:lnTo>
                  <a:cubicBezTo>
                    <a:pt x="2900" y="359"/>
                    <a:pt x="2900" y="354"/>
                    <a:pt x="2902" y="345"/>
                  </a:cubicBezTo>
                  <a:lnTo>
                    <a:pt x="2896" y="347"/>
                  </a:lnTo>
                  <a:cubicBezTo>
                    <a:pt x="2889" y="337"/>
                    <a:pt x="2882" y="327"/>
                    <a:pt x="2875" y="317"/>
                  </a:cubicBezTo>
                  <a:lnTo>
                    <a:pt x="2896" y="272"/>
                  </a:lnTo>
                  <a:lnTo>
                    <a:pt x="2910" y="267"/>
                  </a:lnTo>
                  <a:cubicBezTo>
                    <a:pt x="2911" y="258"/>
                    <a:pt x="2912" y="247"/>
                    <a:pt x="2912" y="237"/>
                  </a:cubicBezTo>
                  <a:lnTo>
                    <a:pt x="2896" y="242"/>
                  </a:lnTo>
                  <a:lnTo>
                    <a:pt x="2875" y="212"/>
                  </a:lnTo>
                  <a:cubicBezTo>
                    <a:pt x="2882" y="197"/>
                    <a:pt x="2889" y="182"/>
                    <a:pt x="2896" y="167"/>
                  </a:cubicBezTo>
                  <a:lnTo>
                    <a:pt x="2914" y="161"/>
                  </a:lnTo>
                  <a:cubicBezTo>
                    <a:pt x="2914" y="151"/>
                    <a:pt x="2914" y="141"/>
                    <a:pt x="2914" y="131"/>
                  </a:cubicBezTo>
                  <a:lnTo>
                    <a:pt x="2896" y="137"/>
                  </a:lnTo>
                  <a:lnTo>
                    <a:pt x="2879" y="113"/>
                  </a:lnTo>
                  <a:lnTo>
                    <a:pt x="2875" y="107"/>
                  </a:lnTo>
                  <a:lnTo>
                    <a:pt x="2896" y="62"/>
                  </a:lnTo>
                  <a:lnTo>
                    <a:pt x="2910" y="57"/>
                  </a:lnTo>
                  <a:cubicBezTo>
                    <a:pt x="2909" y="47"/>
                    <a:pt x="2908" y="37"/>
                    <a:pt x="2907" y="28"/>
                  </a:cubicBezTo>
                  <a:lnTo>
                    <a:pt x="2896" y="32"/>
                  </a:lnTo>
                  <a:lnTo>
                    <a:pt x="2875" y="2"/>
                  </a:lnTo>
                  <a:lnTo>
                    <a:pt x="2875" y="0"/>
                  </a:lnTo>
                  <a:lnTo>
                    <a:pt x="2779" y="35"/>
                  </a:lnTo>
                  <a:lnTo>
                    <a:pt x="2780" y="36"/>
                  </a:lnTo>
                  <a:cubicBezTo>
                    <a:pt x="2772" y="51"/>
                    <a:pt x="2765" y="66"/>
                    <a:pt x="2758" y="81"/>
                  </a:cubicBezTo>
                  <a:lnTo>
                    <a:pt x="2714" y="96"/>
                  </a:lnTo>
                  <a:lnTo>
                    <a:pt x="2693" y="66"/>
                  </a:lnTo>
                  <a:lnTo>
                    <a:pt x="2693" y="65"/>
                  </a:lnTo>
                  <a:lnTo>
                    <a:pt x="2597" y="99"/>
                  </a:lnTo>
                  <a:lnTo>
                    <a:pt x="2598" y="100"/>
                  </a:lnTo>
                  <a:cubicBezTo>
                    <a:pt x="2590" y="115"/>
                    <a:pt x="2583" y="130"/>
                    <a:pt x="2576" y="145"/>
                  </a:cubicBezTo>
                  <a:lnTo>
                    <a:pt x="2533" y="160"/>
                  </a:lnTo>
                  <a:lnTo>
                    <a:pt x="2511" y="130"/>
                  </a:lnTo>
                  <a:lnTo>
                    <a:pt x="2511" y="129"/>
                  </a:lnTo>
                  <a:lnTo>
                    <a:pt x="2416" y="163"/>
                  </a:lnTo>
                  <a:lnTo>
                    <a:pt x="2416" y="164"/>
                  </a:lnTo>
                  <a:cubicBezTo>
                    <a:pt x="2409" y="179"/>
                    <a:pt x="2401" y="194"/>
                    <a:pt x="2394" y="209"/>
                  </a:cubicBezTo>
                  <a:lnTo>
                    <a:pt x="2351" y="224"/>
                  </a:lnTo>
                  <a:lnTo>
                    <a:pt x="2329" y="194"/>
                  </a:lnTo>
                  <a:lnTo>
                    <a:pt x="2329" y="194"/>
                  </a:lnTo>
                  <a:lnTo>
                    <a:pt x="2234" y="228"/>
                  </a:lnTo>
                  <a:lnTo>
                    <a:pt x="2234" y="228"/>
                  </a:lnTo>
                  <a:cubicBezTo>
                    <a:pt x="2227" y="243"/>
                    <a:pt x="2219" y="258"/>
                    <a:pt x="2212" y="273"/>
                  </a:cubicBezTo>
                  <a:lnTo>
                    <a:pt x="2169" y="288"/>
                  </a:lnTo>
                  <a:lnTo>
                    <a:pt x="2147" y="258"/>
                  </a:lnTo>
                  <a:lnTo>
                    <a:pt x="2052" y="292"/>
                  </a:lnTo>
                  <a:cubicBezTo>
                    <a:pt x="2044" y="307"/>
                    <a:pt x="2037" y="322"/>
                    <a:pt x="2030" y="337"/>
                  </a:cubicBezTo>
                  <a:lnTo>
                    <a:pt x="1987" y="353"/>
                  </a:lnTo>
                  <a:lnTo>
                    <a:pt x="1965" y="323"/>
                  </a:lnTo>
                  <a:lnTo>
                    <a:pt x="1869" y="357"/>
                  </a:lnTo>
                  <a:cubicBezTo>
                    <a:pt x="1862" y="372"/>
                    <a:pt x="1855" y="386"/>
                    <a:pt x="1848" y="401"/>
                  </a:cubicBezTo>
                  <a:lnTo>
                    <a:pt x="1804" y="417"/>
                  </a:lnTo>
                  <a:lnTo>
                    <a:pt x="1783" y="387"/>
                  </a:lnTo>
                  <a:lnTo>
                    <a:pt x="1687" y="421"/>
                  </a:lnTo>
                  <a:cubicBezTo>
                    <a:pt x="1680" y="436"/>
                    <a:pt x="1673" y="451"/>
                    <a:pt x="1666" y="465"/>
                  </a:cubicBezTo>
                  <a:lnTo>
                    <a:pt x="1623" y="481"/>
                  </a:lnTo>
                  <a:lnTo>
                    <a:pt x="1601" y="452"/>
                  </a:lnTo>
                  <a:lnTo>
                    <a:pt x="1505" y="486"/>
                  </a:lnTo>
                  <a:cubicBezTo>
                    <a:pt x="1498" y="500"/>
                    <a:pt x="1491" y="515"/>
                    <a:pt x="1484" y="530"/>
                  </a:cubicBezTo>
                  <a:lnTo>
                    <a:pt x="1441" y="545"/>
                  </a:lnTo>
                  <a:lnTo>
                    <a:pt x="1420" y="516"/>
                  </a:lnTo>
                  <a:lnTo>
                    <a:pt x="1323" y="550"/>
                  </a:lnTo>
                  <a:cubicBezTo>
                    <a:pt x="1316" y="565"/>
                    <a:pt x="1309" y="579"/>
                    <a:pt x="1302" y="594"/>
                  </a:cubicBezTo>
                  <a:lnTo>
                    <a:pt x="1259" y="609"/>
                  </a:lnTo>
                  <a:lnTo>
                    <a:pt x="1238" y="580"/>
                  </a:lnTo>
                  <a:lnTo>
                    <a:pt x="1141" y="615"/>
                  </a:lnTo>
                  <a:lnTo>
                    <a:pt x="1120" y="658"/>
                  </a:lnTo>
                  <a:lnTo>
                    <a:pt x="1077" y="673"/>
                  </a:lnTo>
                  <a:lnTo>
                    <a:pt x="1056" y="645"/>
                  </a:lnTo>
                  <a:lnTo>
                    <a:pt x="959" y="679"/>
                  </a:lnTo>
                  <a:lnTo>
                    <a:pt x="938" y="722"/>
                  </a:lnTo>
                  <a:lnTo>
                    <a:pt x="895" y="737"/>
                  </a:lnTo>
                  <a:lnTo>
                    <a:pt x="874" y="709"/>
                  </a:lnTo>
                  <a:lnTo>
                    <a:pt x="776" y="744"/>
                  </a:lnTo>
                  <a:lnTo>
                    <a:pt x="756" y="786"/>
                  </a:lnTo>
                  <a:lnTo>
                    <a:pt x="713" y="801"/>
                  </a:lnTo>
                  <a:lnTo>
                    <a:pt x="693" y="773"/>
                  </a:lnTo>
                  <a:lnTo>
                    <a:pt x="594" y="808"/>
                  </a:lnTo>
                  <a:lnTo>
                    <a:pt x="574" y="850"/>
                  </a:lnTo>
                  <a:lnTo>
                    <a:pt x="531" y="865"/>
                  </a:lnTo>
                  <a:lnTo>
                    <a:pt x="511" y="838"/>
                  </a:lnTo>
                  <a:lnTo>
                    <a:pt x="413" y="873"/>
                  </a:lnTo>
                  <a:lnTo>
                    <a:pt x="394" y="914"/>
                  </a:lnTo>
                  <a:lnTo>
                    <a:pt x="350" y="929"/>
                  </a:lnTo>
                  <a:lnTo>
                    <a:pt x="330" y="902"/>
                  </a:lnTo>
                  <a:lnTo>
                    <a:pt x="231" y="937"/>
                  </a:lnTo>
                  <a:lnTo>
                    <a:pt x="211" y="977"/>
                  </a:lnTo>
                  <a:lnTo>
                    <a:pt x="168" y="992"/>
                  </a:lnTo>
                  <a:lnTo>
                    <a:pt x="148" y="965"/>
                  </a:lnTo>
                  <a:lnTo>
                    <a:pt x="49" y="1001"/>
                  </a:lnTo>
                  <a:lnTo>
                    <a:pt x="30" y="1041"/>
                  </a:lnTo>
                  <a:lnTo>
                    <a:pt x="1" y="1051"/>
                  </a:lnTo>
                  <a:cubicBezTo>
                    <a:pt x="2" y="1059"/>
                    <a:pt x="3" y="1069"/>
                    <a:pt x="4" y="1080"/>
                  </a:cubicBezTo>
                  <a:lnTo>
                    <a:pt x="29" y="1071"/>
                  </a:lnTo>
                  <a:lnTo>
                    <a:pt x="51" y="1101"/>
                  </a:lnTo>
                  <a:lnTo>
                    <a:pt x="44" y="1117"/>
                  </a:lnTo>
                  <a:lnTo>
                    <a:pt x="30" y="1146"/>
                  </a:lnTo>
                  <a:lnTo>
                    <a:pt x="9" y="1153"/>
                  </a:lnTo>
                  <a:cubicBezTo>
                    <a:pt x="10" y="1163"/>
                    <a:pt x="10" y="1173"/>
                    <a:pt x="10" y="1183"/>
                  </a:cubicBezTo>
                  <a:lnTo>
                    <a:pt x="30" y="1176"/>
                  </a:lnTo>
                  <a:lnTo>
                    <a:pt x="51" y="1206"/>
                  </a:lnTo>
                  <a:lnTo>
                    <a:pt x="30" y="1251"/>
                  </a:lnTo>
                  <a:lnTo>
                    <a:pt x="10" y="1258"/>
                  </a:lnTo>
                  <a:cubicBezTo>
                    <a:pt x="10" y="1268"/>
                    <a:pt x="10" y="1279"/>
                    <a:pt x="9" y="1288"/>
                  </a:cubicBezTo>
                  <a:lnTo>
                    <a:pt x="30" y="1281"/>
                  </a:lnTo>
                  <a:lnTo>
                    <a:pt x="51" y="1311"/>
                  </a:lnTo>
                  <a:cubicBezTo>
                    <a:pt x="44" y="1326"/>
                    <a:pt x="37" y="1341"/>
                    <a:pt x="30" y="1356"/>
                  </a:cubicBezTo>
                  <a:lnTo>
                    <a:pt x="3" y="1366"/>
                  </a:lnTo>
                  <a:close/>
                  <a:moveTo>
                    <a:pt x="2805" y="41"/>
                  </a:moveTo>
                  <a:lnTo>
                    <a:pt x="2849" y="26"/>
                  </a:lnTo>
                  <a:lnTo>
                    <a:pt x="2863" y="45"/>
                  </a:lnTo>
                  <a:lnTo>
                    <a:pt x="2871" y="56"/>
                  </a:lnTo>
                  <a:cubicBezTo>
                    <a:pt x="2863" y="71"/>
                    <a:pt x="2856" y="86"/>
                    <a:pt x="2849" y="101"/>
                  </a:cubicBezTo>
                  <a:lnTo>
                    <a:pt x="2805" y="117"/>
                  </a:lnTo>
                  <a:lnTo>
                    <a:pt x="2784" y="87"/>
                  </a:lnTo>
                  <a:lnTo>
                    <a:pt x="2805" y="41"/>
                  </a:lnTo>
                  <a:close/>
                  <a:moveTo>
                    <a:pt x="2805" y="146"/>
                  </a:moveTo>
                  <a:lnTo>
                    <a:pt x="2849" y="131"/>
                  </a:lnTo>
                  <a:cubicBezTo>
                    <a:pt x="2856" y="141"/>
                    <a:pt x="2864" y="151"/>
                    <a:pt x="2871" y="161"/>
                  </a:cubicBezTo>
                  <a:lnTo>
                    <a:pt x="2849" y="206"/>
                  </a:lnTo>
                  <a:lnTo>
                    <a:pt x="2805" y="222"/>
                  </a:lnTo>
                  <a:lnTo>
                    <a:pt x="2784" y="192"/>
                  </a:lnTo>
                  <a:cubicBezTo>
                    <a:pt x="2791" y="177"/>
                    <a:pt x="2798" y="162"/>
                    <a:pt x="2805" y="146"/>
                  </a:cubicBezTo>
                  <a:close/>
                  <a:moveTo>
                    <a:pt x="2805" y="251"/>
                  </a:moveTo>
                  <a:lnTo>
                    <a:pt x="2849" y="236"/>
                  </a:lnTo>
                  <a:cubicBezTo>
                    <a:pt x="2856" y="246"/>
                    <a:pt x="2864" y="256"/>
                    <a:pt x="2871" y="266"/>
                  </a:cubicBezTo>
                  <a:cubicBezTo>
                    <a:pt x="2863" y="281"/>
                    <a:pt x="2856" y="296"/>
                    <a:pt x="2849" y="311"/>
                  </a:cubicBezTo>
                  <a:lnTo>
                    <a:pt x="2805" y="327"/>
                  </a:lnTo>
                  <a:lnTo>
                    <a:pt x="2784" y="297"/>
                  </a:lnTo>
                  <a:lnTo>
                    <a:pt x="2805" y="251"/>
                  </a:lnTo>
                  <a:close/>
                  <a:moveTo>
                    <a:pt x="2714" y="126"/>
                  </a:moveTo>
                  <a:lnTo>
                    <a:pt x="2758" y="111"/>
                  </a:lnTo>
                  <a:lnTo>
                    <a:pt x="2780" y="141"/>
                  </a:lnTo>
                  <a:lnTo>
                    <a:pt x="2771" y="159"/>
                  </a:lnTo>
                  <a:lnTo>
                    <a:pt x="2758" y="186"/>
                  </a:lnTo>
                  <a:lnTo>
                    <a:pt x="2714" y="201"/>
                  </a:lnTo>
                  <a:cubicBezTo>
                    <a:pt x="2707" y="191"/>
                    <a:pt x="2700" y="181"/>
                    <a:pt x="2693" y="171"/>
                  </a:cubicBezTo>
                  <a:lnTo>
                    <a:pt x="2714" y="126"/>
                  </a:lnTo>
                  <a:close/>
                  <a:moveTo>
                    <a:pt x="2698" y="266"/>
                  </a:moveTo>
                  <a:lnTo>
                    <a:pt x="2714" y="231"/>
                  </a:lnTo>
                  <a:lnTo>
                    <a:pt x="2758" y="216"/>
                  </a:lnTo>
                  <a:lnTo>
                    <a:pt x="2780" y="246"/>
                  </a:lnTo>
                  <a:cubicBezTo>
                    <a:pt x="2772" y="261"/>
                    <a:pt x="2765" y="276"/>
                    <a:pt x="2758" y="291"/>
                  </a:cubicBezTo>
                  <a:lnTo>
                    <a:pt x="2714" y="306"/>
                  </a:lnTo>
                  <a:lnTo>
                    <a:pt x="2693" y="276"/>
                  </a:lnTo>
                  <a:lnTo>
                    <a:pt x="2698" y="266"/>
                  </a:lnTo>
                  <a:close/>
                  <a:moveTo>
                    <a:pt x="2714" y="336"/>
                  </a:moveTo>
                  <a:lnTo>
                    <a:pt x="2758" y="321"/>
                  </a:lnTo>
                  <a:lnTo>
                    <a:pt x="2780" y="351"/>
                  </a:lnTo>
                  <a:cubicBezTo>
                    <a:pt x="2772" y="366"/>
                    <a:pt x="2765" y="381"/>
                    <a:pt x="2758" y="396"/>
                  </a:cubicBezTo>
                  <a:lnTo>
                    <a:pt x="2714" y="411"/>
                  </a:lnTo>
                  <a:cubicBezTo>
                    <a:pt x="2707" y="401"/>
                    <a:pt x="2700" y="391"/>
                    <a:pt x="2693" y="381"/>
                  </a:cubicBezTo>
                  <a:lnTo>
                    <a:pt x="2714" y="336"/>
                  </a:lnTo>
                  <a:close/>
                  <a:moveTo>
                    <a:pt x="2623" y="105"/>
                  </a:moveTo>
                  <a:lnTo>
                    <a:pt x="2667" y="90"/>
                  </a:lnTo>
                  <a:lnTo>
                    <a:pt x="2681" y="109"/>
                  </a:lnTo>
                  <a:lnTo>
                    <a:pt x="2689" y="120"/>
                  </a:lnTo>
                  <a:cubicBezTo>
                    <a:pt x="2681" y="135"/>
                    <a:pt x="2674" y="150"/>
                    <a:pt x="2667" y="165"/>
                  </a:cubicBezTo>
                  <a:lnTo>
                    <a:pt x="2623" y="181"/>
                  </a:lnTo>
                  <a:lnTo>
                    <a:pt x="2602" y="151"/>
                  </a:lnTo>
                  <a:lnTo>
                    <a:pt x="2623" y="105"/>
                  </a:lnTo>
                  <a:close/>
                  <a:moveTo>
                    <a:pt x="2623" y="211"/>
                  </a:moveTo>
                  <a:lnTo>
                    <a:pt x="2667" y="195"/>
                  </a:lnTo>
                  <a:cubicBezTo>
                    <a:pt x="2674" y="205"/>
                    <a:pt x="2682" y="215"/>
                    <a:pt x="2689" y="225"/>
                  </a:cubicBezTo>
                  <a:lnTo>
                    <a:pt x="2667" y="271"/>
                  </a:lnTo>
                  <a:lnTo>
                    <a:pt x="2623" y="286"/>
                  </a:lnTo>
                  <a:lnTo>
                    <a:pt x="2602" y="256"/>
                  </a:lnTo>
                  <a:cubicBezTo>
                    <a:pt x="2609" y="241"/>
                    <a:pt x="2616" y="226"/>
                    <a:pt x="2623" y="211"/>
                  </a:cubicBezTo>
                  <a:close/>
                  <a:moveTo>
                    <a:pt x="2623" y="316"/>
                  </a:moveTo>
                  <a:lnTo>
                    <a:pt x="2667" y="300"/>
                  </a:lnTo>
                  <a:cubicBezTo>
                    <a:pt x="2674" y="310"/>
                    <a:pt x="2682" y="320"/>
                    <a:pt x="2689" y="330"/>
                  </a:cubicBezTo>
                  <a:cubicBezTo>
                    <a:pt x="2682" y="345"/>
                    <a:pt x="2674" y="360"/>
                    <a:pt x="2667" y="376"/>
                  </a:cubicBezTo>
                  <a:lnTo>
                    <a:pt x="2623" y="391"/>
                  </a:lnTo>
                  <a:lnTo>
                    <a:pt x="2602" y="361"/>
                  </a:lnTo>
                  <a:lnTo>
                    <a:pt x="2623" y="316"/>
                  </a:lnTo>
                  <a:close/>
                  <a:moveTo>
                    <a:pt x="2533" y="190"/>
                  </a:moveTo>
                  <a:lnTo>
                    <a:pt x="2576" y="175"/>
                  </a:lnTo>
                  <a:lnTo>
                    <a:pt x="2598" y="205"/>
                  </a:lnTo>
                  <a:lnTo>
                    <a:pt x="2589" y="223"/>
                  </a:lnTo>
                  <a:lnTo>
                    <a:pt x="2576" y="250"/>
                  </a:lnTo>
                  <a:lnTo>
                    <a:pt x="2532" y="265"/>
                  </a:lnTo>
                  <a:cubicBezTo>
                    <a:pt x="2525" y="255"/>
                    <a:pt x="2518" y="245"/>
                    <a:pt x="2511" y="235"/>
                  </a:cubicBezTo>
                  <a:lnTo>
                    <a:pt x="2533" y="190"/>
                  </a:lnTo>
                  <a:close/>
                  <a:moveTo>
                    <a:pt x="2516" y="330"/>
                  </a:moveTo>
                  <a:lnTo>
                    <a:pt x="2533" y="295"/>
                  </a:lnTo>
                  <a:lnTo>
                    <a:pt x="2576" y="280"/>
                  </a:lnTo>
                  <a:lnTo>
                    <a:pt x="2598" y="310"/>
                  </a:lnTo>
                  <a:cubicBezTo>
                    <a:pt x="2590" y="325"/>
                    <a:pt x="2583" y="340"/>
                    <a:pt x="2576" y="355"/>
                  </a:cubicBezTo>
                  <a:lnTo>
                    <a:pt x="2533" y="370"/>
                  </a:lnTo>
                  <a:lnTo>
                    <a:pt x="2511" y="340"/>
                  </a:lnTo>
                  <a:lnTo>
                    <a:pt x="2516" y="330"/>
                  </a:lnTo>
                  <a:close/>
                  <a:moveTo>
                    <a:pt x="2533" y="400"/>
                  </a:moveTo>
                  <a:lnTo>
                    <a:pt x="2576" y="385"/>
                  </a:lnTo>
                  <a:lnTo>
                    <a:pt x="2598" y="415"/>
                  </a:lnTo>
                  <a:cubicBezTo>
                    <a:pt x="2590" y="430"/>
                    <a:pt x="2583" y="445"/>
                    <a:pt x="2576" y="460"/>
                  </a:cubicBezTo>
                  <a:lnTo>
                    <a:pt x="2533" y="475"/>
                  </a:lnTo>
                  <a:cubicBezTo>
                    <a:pt x="2525" y="465"/>
                    <a:pt x="2518" y="455"/>
                    <a:pt x="2511" y="445"/>
                  </a:cubicBezTo>
                  <a:lnTo>
                    <a:pt x="2533" y="400"/>
                  </a:lnTo>
                  <a:close/>
                  <a:moveTo>
                    <a:pt x="2442" y="170"/>
                  </a:moveTo>
                  <a:lnTo>
                    <a:pt x="2485" y="154"/>
                  </a:lnTo>
                  <a:lnTo>
                    <a:pt x="2499" y="173"/>
                  </a:lnTo>
                  <a:lnTo>
                    <a:pt x="2507" y="184"/>
                  </a:lnTo>
                  <a:cubicBezTo>
                    <a:pt x="2499" y="199"/>
                    <a:pt x="2492" y="214"/>
                    <a:pt x="2485" y="230"/>
                  </a:cubicBezTo>
                  <a:lnTo>
                    <a:pt x="2442" y="245"/>
                  </a:lnTo>
                  <a:lnTo>
                    <a:pt x="2420" y="215"/>
                  </a:lnTo>
                  <a:lnTo>
                    <a:pt x="2442" y="170"/>
                  </a:lnTo>
                  <a:close/>
                  <a:moveTo>
                    <a:pt x="2442" y="275"/>
                  </a:moveTo>
                  <a:lnTo>
                    <a:pt x="2485" y="259"/>
                  </a:lnTo>
                  <a:cubicBezTo>
                    <a:pt x="2492" y="269"/>
                    <a:pt x="2500" y="279"/>
                    <a:pt x="2507" y="289"/>
                  </a:cubicBezTo>
                  <a:lnTo>
                    <a:pt x="2485" y="335"/>
                  </a:lnTo>
                  <a:lnTo>
                    <a:pt x="2442" y="350"/>
                  </a:lnTo>
                  <a:lnTo>
                    <a:pt x="2420" y="320"/>
                  </a:lnTo>
                  <a:cubicBezTo>
                    <a:pt x="2427" y="305"/>
                    <a:pt x="2434" y="290"/>
                    <a:pt x="2442" y="275"/>
                  </a:cubicBezTo>
                  <a:close/>
                  <a:moveTo>
                    <a:pt x="2442" y="380"/>
                  </a:moveTo>
                  <a:lnTo>
                    <a:pt x="2485" y="364"/>
                  </a:lnTo>
                  <a:cubicBezTo>
                    <a:pt x="2492" y="374"/>
                    <a:pt x="2500" y="384"/>
                    <a:pt x="2507" y="394"/>
                  </a:cubicBezTo>
                  <a:cubicBezTo>
                    <a:pt x="2500" y="409"/>
                    <a:pt x="2492" y="425"/>
                    <a:pt x="2485" y="440"/>
                  </a:cubicBezTo>
                  <a:lnTo>
                    <a:pt x="2442" y="455"/>
                  </a:lnTo>
                  <a:lnTo>
                    <a:pt x="2420" y="425"/>
                  </a:lnTo>
                  <a:lnTo>
                    <a:pt x="2442" y="380"/>
                  </a:lnTo>
                  <a:close/>
                  <a:moveTo>
                    <a:pt x="2303" y="504"/>
                  </a:moveTo>
                  <a:lnTo>
                    <a:pt x="2260" y="519"/>
                  </a:lnTo>
                  <a:lnTo>
                    <a:pt x="2238" y="489"/>
                  </a:lnTo>
                  <a:lnTo>
                    <a:pt x="2260" y="444"/>
                  </a:lnTo>
                  <a:lnTo>
                    <a:pt x="2303" y="428"/>
                  </a:lnTo>
                  <a:cubicBezTo>
                    <a:pt x="2310" y="438"/>
                    <a:pt x="2318" y="448"/>
                    <a:pt x="2325" y="458"/>
                  </a:cubicBezTo>
                  <a:cubicBezTo>
                    <a:pt x="2318" y="474"/>
                    <a:pt x="2310" y="489"/>
                    <a:pt x="2303" y="504"/>
                  </a:cubicBezTo>
                  <a:close/>
                  <a:moveTo>
                    <a:pt x="2303" y="399"/>
                  </a:moveTo>
                  <a:lnTo>
                    <a:pt x="2260" y="414"/>
                  </a:lnTo>
                  <a:lnTo>
                    <a:pt x="2238" y="384"/>
                  </a:lnTo>
                  <a:cubicBezTo>
                    <a:pt x="2245" y="369"/>
                    <a:pt x="2252" y="354"/>
                    <a:pt x="2260" y="339"/>
                  </a:cubicBezTo>
                  <a:lnTo>
                    <a:pt x="2303" y="323"/>
                  </a:lnTo>
                  <a:cubicBezTo>
                    <a:pt x="2310" y="333"/>
                    <a:pt x="2318" y="343"/>
                    <a:pt x="2325" y="353"/>
                  </a:cubicBezTo>
                  <a:lnTo>
                    <a:pt x="2303" y="399"/>
                  </a:lnTo>
                  <a:close/>
                  <a:moveTo>
                    <a:pt x="2351" y="254"/>
                  </a:moveTo>
                  <a:lnTo>
                    <a:pt x="2394" y="239"/>
                  </a:lnTo>
                  <a:lnTo>
                    <a:pt x="2416" y="269"/>
                  </a:lnTo>
                  <a:lnTo>
                    <a:pt x="2407" y="287"/>
                  </a:lnTo>
                  <a:lnTo>
                    <a:pt x="2394" y="314"/>
                  </a:lnTo>
                  <a:lnTo>
                    <a:pt x="2351" y="329"/>
                  </a:lnTo>
                  <a:cubicBezTo>
                    <a:pt x="2343" y="319"/>
                    <a:pt x="2336" y="309"/>
                    <a:pt x="2329" y="299"/>
                  </a:cubicBezTo>
                  <a:lnTo>
                    <a:pt x="2351" y="254"/>
                  </a:lnTo>
                  <a:close/>
                  <a:moveTo>
                    <a:pt x="2334" y="394"/>
                  </a:moveTo>
                  <a:lnTo>
                    <a:pt x="2351" y="359"/>
                  </a:lnTo>
                  <a:lnTo>
                    <a:pt x="2394" y="344"/>
                  </a:lnTo>
                  <a:lnTo>
                    <a:pt x="2416" y="374"/>
                  </a:lnTo>
                  <a:cubicBezTo>
                    <a:pt x="2409" y="389"/>
                    <a:pt x="2401" y="404"/>
                    <a:pt x="2394" y="419"/>
                  </a:cubicBezTo>
                  <a:lnTo>
                    <a:pt x="2351" y="434"/>
                  </a:lnTo>
                  <a:lnTo>
                    <a:pt x="2329" y="405"/>
                  </a:lnTo>
                  <a:lnTo>
                    <a:pt x="2334" y="394"/>
                  </a:lnTo>
                  <a:close/>
                  <a:moveTo>
                    <a:pt x="2351" y="464"/>
                  </a:moveTo>
                  <a:lnTo>
                    <a:pt x="2394" y="449"/>
                  </a:lnTo>
                  <a:lnTo>
                    <a:pt x="2416" y="479"/>
                  </a:lnTo>
                  <a:cubicBezTo>
                    <a:pt x="2409" y="494"/>
                    <a:pt x="2401" y="509"/>
                    <a:pt x="2394" y="524"/>
                  </a:cubicBezTo>
                  <a:lnTo>
                    <a:pt x="2351" y="540"/>
                  </a:lnTo>
                  <a:cubicBezTo>
                    <a:pt x="2343" y="529"/>
                    <a:pt x="2336" y="520"/>
                    <a:pt x="2329" y="510"/>
                  </a:cubicBezTo>
                  <a:lnTo>
                    <a:pt x="2351" y="464"/>
                  </a:lnTo>
                  <a:close/>
                  <a:moveTo>
                    <a:pt x="2260" y="234"/>
                  </a:moveTo>
                  <a:lnTo>
                    <a:pt x="2303" y="218"/>
                  </a:lnTo>
                  <a:lnTo>
                    <a:pt x="2317" y="237"/>
                  </a:lnTo>
                  <a:lnTo>
                    <a:pt x="2325" y="248"/>
                  </a:lnTo>
                  <a:cubicBezTo>
                    <a:pt x="2318" y="263"/>
                    <a:pt x="2310" y="279"/>
                    <a:pt x="2303" y="294"/>
                  </a:cubicBezTo>
                  <a:lnTo>
                    <a:pt x="2260" y="309"/>
                  </a:lnTo>
                  <a:lnTo>
                    <a:pt x="2238" y="279"/>
                  </a:lnTo>
                  <a:lnTo>
                    <a:pt x="2260" y="234"/>
                  </a:lnTo>
                  <a:close/>
                  <a:moveTo>
                    <a:pt x="1757" y="696"/>
                  </a:moveTo>
                  <a:lnTo>
                    <a:pt x="1714" y="711"/>
                  </a:lnTo>
                  <a:lnTo>
                    <a:pt x="1692" y="681"/>
                  </a:lnTo>
                  <a:lnTo>
                    <a:pt x="1714" y="636"/>
                  </a:lnTo>
                  <a:lnTo>
                    <a:pt x="1757" y="621"/>
                  </a:lnTo>
                  <a:cubicBezTo>
                    <a:pt x="1764" y="631"/>
                    <a:pt x="1772" y="641"/>
                    <a:pt x="1779" y="651"/>
                  </a:cubicBezTo>
                  <a:cubicBezTo>
                    <a:pt x="1772" y="666"/>
                    <a:pt x="1764" y="681"/>
                    <a:pt x="1757" y="696"/>
                  </a:cubicBezTo>
                  <a:close/>
                  <a:moveTo>
                    <a:pt x="1939" y="632"/>
                  </a:moveTo>
                  <a:lnTo>
                    <a:pt x="1896" y="647"/>
                  </a:lnTo>
                  <a:lnTo>
                    <a:pt x="1874" y="617"/>
                  </a:lnTo>
                  <a:lnTo>
                    <a:pt x="1896" y="572"/>
                  </a:lnTo>
                  <a:lnTo>
                    <a:pt x="1939" y="557"/>
                  </a:lnTo>
                  <a:cubicBezTo>
                    <a:pt x="1946" y="567"/>
                    <a:pt x="1954" y="577"/>
                    <a:pt x="1961" y="587"/>
                  </a:cubicBezTo>
                  <a:cubicBezTo>
                    <a:pt x="1954" y="602"/>
                    <a:pt x="1946" y="617"/>
                    <a:pt x="1939" y="632"/>
                  </a:cubicBezTo>
                  <a:close/>
                  <a:moveTo>
                    <a:pt x="2169" y="318"/>
                  </a:moveTo>
                  <a:lnTo>
                    <a:pt x="2212" y="303"/>
                  </a:lnTo>
                  <a:lnTo>
                    <a:pt x="2234" y="333"/>
                  </a:lnTo>
                  <a:lnTo>
                    <a:pt x="2225" y="351"/>
                  </a:lnTo>
                  <a:lnTo>
                    <a:pt x="2212" y="378"/>
                  </a:lnTo>
                  <a:lnTo>
                    <a:pt x="2169" y="394"/>
                  </a:lnTo>
                  <a:cubicBezTo>
                    <a:pt x="2161" y="383"/>
                    <a:pt x="2154" y="374"/>
                    <a:pt x="2147" y="364"/>
                  </a:cubicBezTo>
                  <a:lnTo>
                    <a:pt x="2169" y="318"/>
                  </a:lnTo>
                  <a:close/>
                  <a:moveTo>
                    <a:pt x="2152" y="458"/>
                  </a:moveTo>
                  <a:lnTo>
                    <a:pt x="2169" y="423"/>
                  </a:lnTo>
                  <a:lnTo>
                    <a:pt x="2212" y="408"/>
                  </a:lnTo>
                  <a:lnTo>
                    <a:pt x="2234" y="438"/>
                  </a:lnTo>
                  <a:cubicBezTo>
                    <a:pt x="2227" y="453"/>
                    <a:pt x="2219" y="468"/>
                    <a:pt x="2212" y="483"/>
                  </a:cubicBezTo>
                  <a:lnTo>
                    <a:pt x="2169" y="499"/>
                  </a:lnTo>
                  <a:lnTo>
                    <a:pt x="2147" y="469"/>
                  </a:lnTo>
                  <a:lnTo>
                    <a:pt x="2152" y="458"/>
                  </a:lnTo>
                  <a:close/>
                  <a:moveTo>
                    <a:pt x="2169" y="528"/>
                  </a:moveTo>
                  <a:lnTo>
                    <a:pt x="2212" y="513"/>
                  </a:lnTo>
                  <a:lnTo>
                    <a:pt x="2234" y="543"/>
                  </a:lnTo>
                  <a:cubicBezTo>
                    <a:pt x="2227" y="558"/>
                    <a:pt x="2219" y="573"/>
                    <a:pt x="2212" y="588"/>
                  </a:cubicBezTo>
                  <a:lnTo>
                    <a:pt x="2169" y="604"/>
                  </a:lnTo>
                  <a:cubicBezTo>
                    <a:pt x="2161" y="594"/>
                    <a:pt x="2154" y="584"/>
                    <a:pt x="2147" y="574"/>
                  </a:cubicBezTo>
                  <a:lnTo>
                    <a:pt x="2169" y="528"/>
                  </a:lnTo>
                  <a:close/>
                  <a:moveTo>
                    <a:pt x="2078" y="298"/>
                  </a:moveTo>
                  <a:lnTo>
                    <a:pt x="2121" y="282"/>
                  </a:lnTo>
                  <a:lnTo>
                    <a:pt x="2135" y="302"/>
                  </a:lnTo>
                  <a:lnTo>
                    <a:pt x="2143" y="312"/>
                  </a:lnTo>
                  <a:cubicBezTo>
                    <a:pt x="2136" y="327"/>
                    <a:pt x="2128" y="343"/>
                    <a:pt x="2121" y="358"/>
                  </a:cubicBezTo>
                  <a:lnTo>
                    <a:pt x="2078" y="373"/>
                  </a:lnTo>
                  <a:lnTo>
                    <a:pt x="2056" y="343"/>
                  </a:lnTo>
                  <a:lnTo>
                    <a:pt x="2078" y="298"/>
                  </a:lnTo>
                  <a:close/>
                  <a:moveTo>
                    <a:pt x="2078" y="403"/>
                  </a:moveTo>
                  <a:lnTo>
                    <a:pt x="2121" y="387"/>
                  </a:lnTo>
                  <a:cubicBezTo>
                    <a:pt x="2128" y="397"/>
                    <a:pt x="2136" y="407"/>
                    <a:pt x="2143" y="417"/>
                  </a:cubicBezTo>
                  <a:lnTo>
                    <a:pt x="2121" y="463"/>
                  </a:lnTo>
                  <a:lnTo>
                    <a:pt x="2078" y="478"/>
                  </a:lnTo>
                  <a:lnTo>
                    <a:pt x="2056" y="448"/>
                  </a:lnTo>
                  <a:cubicBezTo>
                    <a:pt x="2063" y="433"/>
                    <a:pt x="2070" y="418"/>
                    <a:pt x="2078" y="403"/>
                  </a:cubicBezTo>
                  <a:close/>
                  <a:moveTo>
                    <a:pt x="2078" y="508"/>
                  </a:moveTo>
                  <a:lnTo>
                    <a:pt x="2121" y="492"/>
                  </a:lnTo>
                  <a:cubicBezTo>
                    <a:pt x="2128" y="502"/>
                    <a:pt x="2136" y="513"/>
                    <a:pt x="2143" y="522"/>
                  </a:cubicBezTo>
                  <a:cubicBezTo>
                    <a:pt x="2136" y="538"/>
                    <a:pt x="2128" y="553"/>
                    <a:pt x="2121" y="568"/>
                  </a:cubicBezTo>
                  <a:lnTo>
                    <a:pt x="2078" y="583"/>
                  </a:lnTo>
                  <a:lnTo>
                    <a:pt x="2056" y="553"/>
                  </a:lnTo>
                  <a:lnTo>
                    <a:pt x="2078" y="508"/>
                  </a:lnTo>
                  <a:close/>
                  <a:moveTo>
                    <a:pt x="1987" y="382"/>
                  </a:moveTo>
                  <a:lnTo>
                    <a:pt x="2030" y="367"/>
                  </a:lnTo>
                  <a:lnTo>
                    <a:pt x="2052" y="397"/>
                  </a:lnTo>
                  <a:lnTo>
                    <a:pt x="2043" y="415"/>
                  </a:lnTo>
                  <a:lnTo>
                    <a:pt x="2030" y="442"/>
                  </a:lnTo>
                  <a:lnTo>
                    <a:pt x="1987" y="458"/>
                  </a:lnTo>
                  <a:cubicBezTo>
                    <a:pt x="1979" y="448"/>
                    <a:pt x="1972" y="438"/>
                    <a:pt x="1965" y="428"/>
                  </a:cubicBezTo>
                  <a:lnTo>
                    <a:pt x="1987" y="382"/>
                  </a:lnTo>
                  <a:close/>
                  <a:moveTo>
                    <a:pt x="1970" y="522"/>
                  </a:moveTo>
                  <a:lnTo>
                    <a:pt x="1987" y="487"/>
                  </a:lnTo>
                  <a:lnTo>
                    <a:pt x="2030" y="472"/>
                  </a:lnTo>
                  <a:lnTo>
                    <a:pt x="2052" y="502"/>
                  </a:lnTo>
                  <a:cubicBezTo>
                    <a:pt x="2045" y="517"/>
                    <a:pt x="2037" y="532"/>
                    <a:pt x="2030" y="547"/>
                  </a:cubicBezTo>
                  <a:lnTo>
                    <a:pt x="1987" y="563"/>
                  </a:lnTo>
                  <a:lnTo>
                    <a:pt x="1965" y="533"/>
                  </a:lnTo>
                  <a:lnTo>
                    <a:pt x="1970" y="522"/>
                  </a:lnTo>
                  <a:close/>
                  <a:moveTo>
                    <a:pt x="1987" y="592"/>
                  </a:moveTo>
                  <a:lnTo>
                    <a:pt x="2030" y="577"/>
                  </a:lnTo>
                  <a:lnTo>
                    <a:pt x="2052" y="607"/>
                  </a:lnTo>
                  <a:cubicBezTo>
                    <a:pt x="2045" y="622"/>
                    <a:pt x="2037" y="637"/>
                    <a:pt x="2030" y="652"/>
                  </a:cubicBezTo>
                  <a:lnTo>
                    <a:pt x="1987" y="668"/>
                  </a:lnTo>
                  <a:cubicBezTo>
                    <a:pt x="1979" y="658"/>
                    <a:pt x="1972" y="648"/>
                    <a:pt x="1965" y="638"/>
                  </a:cubicBezTo>
                  <a:lnTo>
                    <a:pt x="1987" y="592"/>
                  </a:lnTo>
                  <a:close/>
                  <a:moveTo>
                    <a:pt x="1939" y="527"/>
                  </a:moveTo>
                  <a:lnTo>
                    <a:pt x="1896" y="542"/>
                  </a:lnTo>
                  <a:lnTo>
                    <a:pt x="1874" y="512"/>
                  </a:lnTo>
                  <a:cubicBezTo>
                    <a:pt x="1881" y="497"/>
                    <a:pt x="1888" y="482"/>
                    <a:pt x="1896" y="467"/>
                  </a:cubicBezTo>
                  <a:lnTo>
                    <a:pt x="1939" y="452"/>
                  </a:lnTo>
                  <a:cubicBezTo>
                    <a:pt x="1946" y="462"/>
                    <a:pt x="1954" y="471"/>
                    <a:pt x="1961" y="481"/>
                  </a:cubicBezTo>
                  <a:lnTo>
                    <a:pt x="1939" y="527"/>
                  </a:lnTo>
                  <a:close/>
                  <a:moveTo>
                    <a:pt x="1896" y="362"/>
                  </a:moveTo>
                  <a:lnTo>
                    <a:pt x="1939" y="346"/>
                  </a:lnTo>
                  <a:lnTo>
                    <a:pt x="1953" y="366"/>
                  </a:lnTo>
                  <a:lnTo>
                    <a:pt x="1961" y="376"/>
                  </a:lnTo>
                  <a:cubicBezTo>
                    <a:pt x="1954" y="392"/>
                    <a:pt x="1946" y="407"/>
                    <a:pt x="1939" y="422"/>
                  </a:cubicBezTo>
                  <a:lnTo>
                    <a:pt x="1896" y="437"/>
                  </a:lnTo>
                  <a:lnTo>
                    <a:pt x="1874" y="407"/>
                  </a:lnTo>
                  <a:lnTo>
                    <a:pt x="1896" y="362"/>
                  </a:lnTo>
                  <a:close/>
                  <a:moveTo>
                    <a:pt x="1805" y="446"/>
                  </a:moveTo>
                  <a:lnTo>
                    <a:pt x="1848" y="431"/>
                  </a:lnTo>
                  <a:lnTo>
                    <a:pt x="1870" y="461"/>
                  </a:lnTo>
                  <a:lnTo>
                    <a:pt x="1861" y="479"/>
                  </a:lnTo>
                  <a:lnTo>
                    <a:pt x="1848" y="506"/>
                  </a:lnTo>
                  <a:lnTo>
                    <a:pt x="1805" y="522"/>
                  </a:lnTo>
                  <a:cubicBezTo>
                    <a:pt x="1797" y="512"/>
                    <a:pt x="1790" y="502"/>
                    <a:pt x="1783" y="492"/>
                  </a:cubicBezTo>
                  <a:lnTo>
                    <a:pt x="1805" y="446"/>
                  </a:lnTo>
                  <a:close/>
                  <a:moveTo>
                    <a:pt x="1788" y="586"/>
                  </a:moveTo>
                  <a:lnTo>
                    <a:pt x="1805" y="551"/>
                  </a:lnTo>
                  <a:lnTo>
                    <a:pt x="1848" y="536"/>
                  </a:lnTo>
                  <a:lnTo>
                    <a:pt x="1870" y="566"/>
                  </a:lnTo>
                  <a:cubicBezTo>
                    <a:pt x="1863" y="581"/>
                    <a:pt x="1855" y="596"/>
                    <a:pt x="1848" y="611"/>
                  </a:cubicBezTo>
                  <a:lnTo>
                    <a:pt x="1805" y="627"/>
                  </a:lnTo>
                  <a:lnTo>
                    <a:pt x="1783" y="597"/>
                  </a:lnTo>
                  <a:lnTo>
                    <a:pt x="1788" y="586"/>
                  </a:lnTo>
                  <a:close/>
                  <a:moveTo>
                    <a:pt x="1805" y="657"/>
                  </a:moveTo>
                  <a:lnTo>
                    <a:pt x="1848" y="641"/>
                  </a:lnTo>
                  <a:lnTo>
                    <a:pt x="1870" y="671"/>
                  </a:lnTo>
                  <a:cubicBezTo>
                    <a:pt x="1863" y="686"/>
                    <a:pt x="1855" y="701"/>
                    <a:pt x="1848" y="716"/>
                  </a:cubicBezTo>
                  <a:lnTo>
                    <a:pt x="1805" y="732"/>
                  </a:lnTo>
                  <a:cubicBezTo>
                    <a:pt x="1797" y="722"/>
                    <a:pt x="1790" y="712"/>
                    <a:pt x="1783" y="702"/>
                  </a:cubicBezTo>
                  <a:lnTo>
                    <a:pt x="1805" y="657"/>
                  </a:lnTo>
                  <a:close/>
                  <a:moveTo>
                    <a:pt x="1757" y="591"/>
                  </a:moveTo>
                  <a:lnTo>
                    <a:pt x="1714" y="606"/>
                  </a:lnTo>
                  <a:lnTo>
                    <a:pt x="1692" y="576"/>
                  </a:lnTo>
                  <a:cubicBezTo>
                    <a:pt x="1699" y="561"/>
                    <a:pt x="1706" y="546"/>
                    <a:pt x="1714" y="531"/>
                  </a:cubicBezTo>
                  <a:lnTo>
                    <a:pt x="1757" y="516"/>
                  </a:lnTo>
                  <a:cubicBezTo>
                    <a:pt x="1764" y="526"/>
                    <a:pt x="1772" y="536"/>
                    <a:pt x="1779" y="546"/>
                  </a:cubicBezTo>
                  <a:lnTo>
                    <a:pt x="1757" y="591"/>
                  </a:lnTo>
                  <a:close/>
                  <a:moveTo>
                    <a:pt x="1714" y="426"/>
                  </a:moveTo>
                  <a:lnTo>
                    <a:pt x="1757" y="411"/>
                  </a:lnTo>
                  <a:lnTo>
                    <a:pt x="1771" y="430"/>
                  </a:lnTo>
                  <a:lnTo>
                    <a:pt x="1779" y="441"/>
                  </a:lnTo>
                  <a:cubicBezTo>
                    <a:pt x="1772" y="456"/>
                    <a:pt x="1764" y="471"/>
                    <a:pt x="1757" y="486"/>
                  </a:cubicBezTo>
                  <a:lnTo>
                    <a:pt x="1714" y="501"/>
                  </a:lnTo>
                  <a:lnTo>
                    <a:pt x="1692" y="471"/>
                  </a:lnTo>
                  <a:lnTo>
                    <a:pt x="1714" y="426"/>
                  </a:lnTo>
                  <a:close/>
                  <a:moveTo>
                    <a:pt x="1623" y="510"/>
                  </a:moveTo>
                  <a:lnTo>
                    <a:pt x="1666" y="495"/>
                  </a:lnTo>
                  <a:lnTo>
                    <a:pt x="1688" y="525"/>
                  </a:lnTo>
                  <a:lnTo>
                    <a:pt x="1679" y="543"/>
                  </a:lnTo>
                  <a:lnTo>
                    <a:pt x="1666" y="570"/>
                  </a:lnTo>
                  <a:lnTo>
                    <a:pt x="1623" y="586"/>
                  </a:lnTo>
                  <a:cubicBezTo>
                    <a:pt x="1615" y="576"/>
                    <a:pt x="1608" y="566"/>
                    <a:pt x="1601" y="556"/>
                  </a:cubicBezTo>
                  <a:lnTo>
                    <a:pt x="1623" y="510"/>
                  </a:lnTo>
                  <a:close/>
                  <a:moveTo>
                    <a:pt x="1606" y="650"/>
                  </a:moveTo>
                  <a:lnTo>
                    <a:pt x="1623" y="615"/>
                  </a:lnTo>
                  <a:lnTo>
                    <a:pt x="1666" y="600"/>
                  </a:lnTo>
                  <a:lnTo>
                    <a:pt x="1688" y="630"/>
                  </a:lnTo>
                  <a:cubicBezTo>
                    <a:pt x="1681" y="645"/>
                    <a:pt x="1673" y="660"/>
                    <a:pt x="1666" y="675"/>
                  </a:cubicBezTo>
                  <a:lnTo>
                    <a:pt x="1623" y="691"/>
                  </a:lnTo>
                  <a:lnTo>
                    <a:pt x="1601" y="661"/>
                  </a:lnTo>
                  <a:lnTo>
                    <a:pt x="1606" y="650"/>
                  </a:lnTo>
                  <a:close/>
                  <a:moveTo>
                    <a:pt x="1623" y="721"/>
                  </a:moveTo>
                  <a:lnTo>
                    <a:pt x="1666" y="705"/>
                  </a:lnTo>
                  <a:lnTo>
                    <a:pt x="1688" y="735"/>
                  </a:lnTo>
                  <a:cubicBezTo>
                    <a:pt x="1681" y="750"/>
                    <a:pt x="1673" y="765"/>
                    <a:pt x="1666" y="781"/>
                  </a:cubicBezTo>
                  <a:lnTo>
                    <a:pt x="1623" y="796"/>
                  </a:lnTo>
                  <a:cubicBezTo>
                    <a:pt x="1615" y="786"/>
                    <a:pt x="1608" y="776"/>
                    <a:pt x="1601" y="766"/>
                  </a:cubicBezTo>
                  <a:lnTo>
                    <a:pt x="1623" y="721"/>
                  </a:lnTo>
                  <a:close/>
                  <a:moveTo>
                    <a:pt x="1575" y="760"/>
                  </a:moveTo>
                  <a:lnTo>
                    <a:pt x="1532" y="775"/>
                  </a:lnTo>
                  <a:lnTo>
                    <a:pt x="1510" y="745"/>
                  </a:lnTo>
                  <a:lnTo>
                    <a:pt x="1532" y="700"/>
                  </a:lnTo>
                  <a:lnTo>
                    <a:pt x="1575" y="685"/>
                  </a:lnTo>
                  <a:cubicBezTo>
                    <a:pt x="1582" y="695"/>
                    <a:pt x="1590" y="705"/>
                    <a:pt x="1597" y="715"/>
                  </a:cubicBezTo>
                  <a:cubicBezTo>
                    <a:pt x="1590" y="730"/>
                    <a:pt x="1582" y="745"/>
                    <a:pt x="1575" y="760"/>
                  </a:cubicBezTo>
                  <a:close/>
                  <a:moveTo>
                    <a:pt x="1575" y="655"/>
                  </a:moveTo>
                  <a:lnTo>
                    <a:pt x="1532" y="670"/>
                  </a:lnTo>
                  <a:lnTo>
                    <a:pt x="1510" y="640"/>
                  </a:lnTo>
                  <a:cubicBezTo>
                    <a:pt x="1517" y="625"/>
                    <a:pt x="1524" y="610"/>
                    <a:pt x="1532" y="595"/>
                  </a:cubicBezTo>
                  <a:lnTo>
                    <a:pt x="1575" y="580"/>
                  </a:lnTo>
                  <a:cubicBezTo>
                    <a:pt x="1582" y="590"/>
                    <a:pt x="1590" y="600"/>
                    <a:pt x="1597" y="610"/>
                  </a:cubicBezTo>
                  <a:lnTo>
                    <a:pt x="1575" y="655"/>
                  </a:lnTo>
                  <a:close/>
                  <a:moveTo>
                    <a:pt x="1532" y="490"/>
                  </a:moveTo>
                  <a:lnTo>
                    <a:pt x="1575" y="475"/>
                  </a:lnTo>
                  <a:lnTo>
                    <a:pt x="1589" y="494"/>
                  </a:lnTo>
                  <a:lnTo>
                    <a:pt x="1597" y="505"/>
                  </a:lnTo>
                  <a:cubicBezTo>
                    <a:pt x="1590" y="520"/>
                    <a:pt x="1582" y="535"/>
                    <a:pt x="1575" y="550"/>
                  </a:cubicBezTo>
                  <a:lnTo>
                    <a:pt x="1532" y="565"/>
                  </a:lnTo>
                  <a:lnTo>
                    <a:pt x="1510" y="535"/>
                  </a:lnTo>
                  <a:lnTo>
                    <a:pt x="1532" y="490"/>
                  </a:lnTo>
                  <a:close/>
                  <a:moveTo>
                    <a:pt x="1441" y="574"/>
                  </a:moveTo>
                  <a:lnTo>
                    <a:pt x="1484" y="559"/>
                  </a:lnTo>
                  <a:lnTo>
                    <a:pt x="1506" y="589"/>
                  </a:lnTo>
                  <a:lnTo>
                    <a:pt x="1497" y="608"/>
                  </a:lnTo>
                  <a:lnTo>
                    <a:pt x="1484" y="635"/>
                  </a:lnTo>
                  <a:lnTo>
                    <a:pt x="1441" y="650"/>
                  </a:lnTo>
                  <a:cubicBezTo>
                    <a:pt x="1433" y="640"/>
                    <a:pt x="1426" y="630"/>
                    <a:pt x="1419" y="620"/>
                  </a:cubicBezTo>
                  <a:lnTo>
                    <a:pt x="1441" y="574"/>
                  </a:lnTo>
                  <a:close/>
                  <a:moveTo>
                    <a:pt x="1424" y="714"/>
                  </a:moveTo>
                  <a:lnTo>
                    <a:pt x="1441" y="680"/>
                  </a:lnTo>
                  <a:lnTo>
                    <a:pt x="1484" y="664"/>
                  </a:lnTo>
                  <a:lnTo>
                    <a:pt x="1506" y="694"/>
                  </a:lnTo>
                  <a:cubicBezTo>
                    <a:pt x="1499" y="709"/>
                    <a:pt x="1491" y="724"/>
                    <a:pt x="1484" y="740"/>
                  </a:cubicBezTo>
                  <a:lnTo>
                    <a:pt x="1441" y="755"/>
                  </a:lnTo>
                  <a:lnTo>
                    <a:pt x="1419" y="725"/>
                  </a:lnTo>
                  <a:lnTo>
                    <a:pt x="1424" y="714"/>
                  </a:lnTo>
                  <a:close/>
                  <a:moveTo>
                    <a:pt x="1441" y="785"/>
                  </a:moveTo>
                  <a:lnTo>
                    <a:pt x="1484" y="769"/>
                  </a:lnTo>
                  <a:lnTo>
                    <a:pt x="1506" y="799"/>
                  </a:lnTo>
                  <a:cubicBezTo>
                    <a:pt x="1499" y="814"/>
                    <a:pt x="1491" y="830"/>
                    <a:pt x="1484" y="845"/>
                  </a:cubicBezTo>
                  <a:lnTo>
                    <a:pt x="1441" y="860"/>
                  </a:lnTo>
                  <a:cubicBezTo>
                    <a:pt x="1433" y="850"/>
                    <a:pt x="1426" y="840"/>
                    <a:pt x="1419" y="830"/>
                  </a:cubicBezTo>
                  <a:lnTo>
                    <a:pt x="1441" y="785"/>
                  </a:lnTo>
                  <a:close/>
                  <a:moveTo>
                    <a:pt x="1350" y="554"/>
                  </a:moveTo>
                  <a:lnTo>
                    <a:pt x="1393" y="539"/>
                  </a:lnTo>
                  <a:lnTo>
                    <a:pt x="1407" y="558"/>
                  </a:lnTo>
                  <a:lnTo>
                    <a:pt x="1415" y="569"/>
                  </a:lnTo>
                  <a:cubicBezTo>
                    <a:pt x="1408" y="584"/>
                    <a:pt x="1400" y="599"/>
                    <a:pt x="1393" y="614"/>
                  </a:cubicBezTo>
                  <a:lnTo>
                    <a:pt x="1350" y="629"/>
                  </a:lnTo>
                  <a:lnTo>
                    <a:pt x="1328" y="599"/>
                  </a:lnTo>
                  <a:lnTo>
                    <a:pt x="1350" y="554"/>
                  </a:lnTo>
                  <a:close/>
                  <a:moveTo>
                    <a:pt x="1350" y="659"/>
                  </a:moveTo>
                  <a:lnTo>
                    <a:pt x="1393" y="644"/>
                  </a:lnTo>
                  <a:cubicBezTo>
                    <a:pt x="1400" y="654"/>
                    <a:pt x="1408" y="664"/>
                    <a:pt x="1415" y="674"/>
                  </a:cubicBezTo>
                  <a:lnTo>
                    <a:pt x="1393" y="719"/>
                  </a:lnTo>
                  <a:lnTo>
                    <a:pt x="1350" y="734"/>
                  </a:lnTo>
                  <a:lnTo>
                    <a:pt x="1328" y="704"/>
                  </a:lnTo>
                  <a:cubicBezTo>
                    <a:pt x="1335" y="689"/>
                    <a:pt x="1342" y="674"/>
                    <a:pt x="1350" y="659"/>
                  </a:cubicBezTo>
                  <a:close/>
                  <a:moveTo>
                    <a:pt x="1350" y="764"/>
                  </a:moveTo>
                  <a:lnTo>
                    <a:pt x="1393" y="749"/>
                  </a:lnTo>
                  <a:cubicBezTo>
                    <a:pt x="1400" y="759"/>
                    <a:pt x="1408" y="769"/>
                    <a:pt x="1415" y="779"/>
                  </a:cubicBezTo>
                  <a:cubicBezTo>
                    <a:pt x="1408" y="794"/>
                    <a:pt x="1400" y="809"/>
                    <a:pt x="1393" y="824"/>
                  </a:cubicBezTo>
                  <a:lnTo>
                    <a:pt x="1350" y="839"/>
                  </a:lnTo>
                  <a:lnTo>
                    <a:pt x="1328" y="809"/>
                  </a:lnTo>
                  <a:lnTo>
                    <a:pt x="1350" y="764"/>
                  </a:lnTo>
                  <a:close/>
                  <a:moveTo>
                    <a:pt x="1259" y="639"/>
                  </a:moveTo>
                  <a:lnTo>
                    <a:pt x="1302" y="623"/>
                  </a:lnTo>
                  <a:lnTo>
                    <a:pt x="1324" y="653"/>
                  </a:lnTo>
                  <a:lnTo>
                    <a:pt x="1315" y="672"/>
                  </a:lnTo>
                  <a:lnTo>
                    <a:pt x="1302" y="699"/>
                  </a:lnTo>
                  <a:lnTo>
                    <a:pt x="1259" y="714"/>
                  </a:lnTo>
                  <a:cubicBezTo>
                    <a:pt x="1251" y="704"/>
                    <a:pt x="1244" y="694"/>
                    <a:pt x="1237" y="684"/>
                  </a:cubicBezTo>
                  <a:lnTo>
                    <a:pt x="1259" y="639"/>
                  </a:lnTo>
                  <a:close/>
                  <a:moveTo>
                    <a:pt x="1242" y="778"/>
                  </a:moveTo>
                  <a:lnTo>
                    <a:pt x="1259" y="744"/>
                  </a:lnTo>
                  <a:lnTo>
                    <a:pt x="1302" y="728"/>
                  </a:lnTo>
                  <a:lnTo>
                    <a:pt x="1324" y="758"/>
                  </a:lnTo>
                  <a:cubicBezTo>
                    <a:pt x="1317" y="773"/>
                    <a:pt x="1309" y="789"/>
                    <a:pt x="1302" y="804"/>
                  </a:cubicBezTo>
                  <a:lnTo>
                    <a:pt x="1259" y="819"/>
                  </a:lnTo>
                  <a:lnTo>
                    <a:pt x="1237" y="789"/>
                  </a:lnTo>
                  <a:lnTo>
                    <a:pt x="1242" y="778"/>
                  </a:lnTo>
                  <a:close/>
                  <a:moveTo>
                    <a:pt x="1259" y="849"/>
                  </a:moveTo>
                  <a:lnTo>
                    <a:pt x="1302" y="833"/>
                  </a:lnTo>
                  <a:lnTo>
                    <a:pt x="1324" y="863"/>
                  </a:lnTo>
                  <a:cubicBezTo>
                    <a:pt x="1317" y="879"/>
                    <a:pt x="1309" y="894"/>
                    <a:pt x="1302" y="909"/>
                  </a:cubicBezTo>
                  <a:lnTo>
                    <a:pt x="1259" y="924"/>
                  </a:lnTo>
                  <a:cubicBezTo>
                    <a:pt x="1251" y="914"/>
                    <a:pt x="1244" y="904"/>
                    <a:pt x="1237" y="894"/>
                  </a:cubicBezTo>
                  <a:lnTo>
                    <a:pt x="1259" y="849"/>
                  </a:lnTo>
                  <a:close/>
                  <a:moveTo>
                    <a:pt x="1168" y="618"/>
                  </a:moveTo>
                  <a:lnTo>
                    <a:pt x="1211" y="603"/>
                  </a:lnTo>
                  <a:lnTo>
                    <a:pt x="1225" y="622"/>
                  </a:lnTo>
                  <a:lnTo>
                    <a:pt x="1233" y="633"/>
                  </a:lnTo>
                  <a:cubicBezTo>
                    <a:pt x="1226" y="648"/>
                    <a:pt x="1218" y="663"/>
                    <a:pt x="1211" y="678"/>
                  </a:cubicBezTo>
                  <a:lnTo>
                    <a:pt x="1168" y="693"/>
                  </a:lnTo>
                  <a:lnTo>
                    <a:pt x="1146" y="663"/>
                  </a:lnTo>
                  <a:lnTo>
                    <a:pt x="1168" y="618"/>
                  </a:lnTo>
                  <a:close/>
                  <a:moveTo>
                    <a:pt x="1168" y="723"/>
                  </a:moveTo>
                  <a:lnTo>
                    <a:pt x="1211" y="708"/>
                  </a:lnTo>
                  <a:cubicBezTo>
                    <a:pt x="1218" y="718"/>
                    <a:pt x="1226" y="728"/>
                    <a:pt x="1233" y="738"/>
                  </a:cubicBezTo>
                  <a:lnTo>
                    <a:pt x="1211" y="783"/>
                  </a:lnTo>
                  <a:lnTo>
                    <a:pt x="1168" y="798"/>
                  </a:lnTo>
                  <a:lnTo>
                    <a:pt x="1146" y="768"/>
                  </a:lnTo>
                  <a:cubicBezTo>
                    <a:pt x="1153" y="753"/>
                    <a:pt x="1160" y="738"/>
                    <a:pt x="1168" y="723"/>
                  </a:cubicBezTo>
                  <a:close/>
                  <a:moveTo>
                    <a:pt x="1168" y="828"/>
                  </a:moveTo>
                  <a:lnTo>
                    <a:pt x="1211" y="813"/>
                  </a:lnTo>
                  <a:cubicBezTo>
                    <a:pt x="1218" y="823"/>
                    <a:pt x="1226" y="833"/>
                    <a:pt x="1233" y="843"/>
                  </a:cubicBezTo>
                  <a:cubicBezTo>
                    <a:pt x="1226" y="858"/>
                    <a:pt x="1218" y="873"/>
                    <a:pt x="1211" y="888"/>
                  </a:cubicBezTo>
                  <a:lnTo>
                    <a:pt x="1168" y="903"/>
                  </a:lnTo>
                  <a:lnTo>
                    <a:pt x="1146" y="873"/>
                  </a:lnTo>
                  <a:lnTo>
                    <a:pt x="1168" y="828"/>
                  </a:lnTo>
                  <a:close/>
                  <a:moveTo>
                    <a:pt x="1077" y="703"/>
                  </a:moveTo>
                  <a:lnTo>
                    <a:pt x="1120" y="687"/>
                  </a:lnTo>
                  <a:lnTo>
                    <a:pt x="1142" y="717"/>
                  </a:lnTo>
                  <a:lnTo>
                    <a:pt x="1131" y="739"/>
                  </a:lnTo>
                  <a:lnTo>
                    <a:pt x="1120" y="763"/>
                  </a:lnTo>
                  <a:lnTo>
                    <a:pt x="1077" y="778"/>
                  </a:lnTo>
                  <a:cubicBezTo>
                    <a:pt x="1069" y="768"/>
                    <a:pt x="1062" y="758"/>
                    <a:pt x="1055" y="748"/>
                  </a:cubicBezTo>
                  <a:lnTo>
                    <a:pt x="1077" y="703"/>
                  </a:lnTo>
                  <a:close/>
                  <a:moveTo>
                    <a:pt x="1077" y="808"/>
                  </a:moveTo>
                  <a:lnTo>
                    <a:pt x="1120" y="792"/>
                  </a:lnTo>
                  <a:lnTo>
                    <a:pt x="1142" y="822"/>
                  </a:lnTo>
                  <a:lnTo>
                    <a:pt x="1120" y="868"/>
                  </a:lnTo>
                  <a:lnTo>
                    <a:pt x="1077" y="883"/>
                  </a:lnTo>
                  <a:lnTo>
                    <a:pt x="1055" y="853"/>
                  </a:lnTo>
                  <a:lnTo>
                    <a:pt x="1077" y="808"/>
                  </a:lnTo>
                  <a:close/>
                  <a:moveTo>
                    <a:pt x="1077" y="913"/>
                  </a:moveTo>
                  <a:lnTo>
                    <a:pt x="1120" y="897"/>
                  </a:lnTo>
                  <a:lnTo>
                    <a:pt x="1142" y="927"/>
                  </a:lnTo>
                  <a:cubicBezTo>
                    <a:pt x="1135" y="942"/>
                    <a:pt x="1127" y="957"/>
                    <a:pt x="1120" y="972"/>
                  </a:cubicBezTo>
                  <a:lnTo>
                    <a:pt x="1077" y="987"/>
                  </a:lnTo>
                  <a:lnTo>
                    <a:pt x="1055" y="957"/>
                  </a:lnTo>
                  <a:cubicBezTo>
                    <a:pt x="1062" y="942"/>
                    <a:pt x="1069" y="928"/>
                    <a:pt x="1077" y="913"/>
                  </a:cubicBezTo>
                  <a:close/>
                  <a:moveTo>
                    <a:pt x="986" y="682"/>
                  </a:moveTo>
                  <a:lnTo>
                    <a:pt x="1029" y="667"/>
                  </a:lnTo>
                  <a:lnTo>
                    <a:pt x="1051" y="697"/>
                  </a:lnTo>
                  <a:lnTo>
                    <a:pt x="1029" y="742"/>
                  </a:lnTo>
                  <a:lnTo>
                    <a:pt x="986" y="757"/>
                  </a:lnTo>
                  <a:lnTo>
                    <a:pt x="964" y="727"/>
                  </a:lnTo>
                  <a:lnTo>
                    <a:pt x="986" y="682"/>
                  </a:lnTo>
                  <a:close/>
                  <a:moveTo>
                    <a:pt x="986" y="787"/>
                  </a:moveTo>
                  <a:lnTo>
                    <a:pt x="1029" y="772"/>
                  </a:lnTo>
                  <a:cubicBezTo>
                    <a:pt x="1036" y="782"/>
                    <a:pt x="1044" y="792"/>
                    <a:pt x="1051" y="802"/>
                  </a:cubicBezTo>
                  <a:lnTo>
                    <a:pt x="1029" y="847"/>
                  </a:lnTo>
                  <a:lnTo>
                    <a:pt x="1029" y="847"/>
                  </a:lnTo>
                  <a:lnTo>
                    <a:pt x="986" y="863"/>
                  </a:lnTo>
                  <a:lnTo>
                    <a:pt x="964" y="833"/>
                  </a:lnTo>
                  <a:cubicBezTo>
                    <a:pt x="971" y="817"/>
                    <a:pt x="978" y="802"/>
                    <a:pt x="986" y="787"/>
                  </a:cubicBezTo>
                  <a:close/>
                  <a:moveTo>
                    <a:pt x="986" y="892"/>
                  </a:moveTo>
                  <a:lnTo>
                    <a:pt x="1029" y="877"/>
                  </a:lnTo>
                  <a:cubicBezTo>
                    <a:pt x="1036" y="887"/>
                    <a:pt x="1044" y="897"/>
                    <a:pt x="1051" y="907"/>
                  </a:cubicBezTo>
                  <a:lnTo>
                    <a:pt x="1029" y="951"/>
                  </a:lnTo>
                  <a:lnTo>
                    <a:pt x="986" y="967"/>
                  </a:lnTo>
                  <a:lnTo>
                    <a:pt x="964" y="938"/>
                  </a:lnTo>
                  <a:lnTo>
                    <a:pt x="986" y="892"/>
                  </a:lnTo>
                  <a:close/>
                  <a:moveTo>
                    <a:pt x="895" y="767"/>
                  </a:moveTo>
                  <a:lnTo>
                    <a:pt x="938" y="751"/>
                  </a:lnTo>
                  <a:lnTo>
                    <a:pt x="960" y="781"/>
                  </a:lnTo>
                  <a:lnTo>
                    <a:pt x="952" y="797"/>
                  </a:lnTo>
                  <a:lnTo>
                    <a:pt x="938" y="827"/>
                  </a:lnTo>
                  <a:lnTo>
                    <a:pt x="895" y="842"/>
                  </a:lnTo>
                  <a:cubicBezTo>
                    <a:pt x="887" y="832"/>
                    <a:pt x="880" y="822"/>
                    <a:pt x="873" y="812"/>
                  </a:cubicBezTo>
                  <a:lnTo>
                    <a:pt x="895" y="767"/>
                  </a:lnTo>
                  <a:close/>
                  <a:moveTo>
                    <a:pt x="895" y="872"/>
                  </a:moveTo>
                  <a:lnTo>
                    <a:pt x="938" y="857"/>
                  </a:lnTo>
                  <a:lnTo>
                    <a:pt x="960" y="887"/>
                  </a:lnTo>
                  <a:lnTo>
                    <a:pt x="938" y="932"/>
                  </a:lnTo>
                  <a:lnTo>
                    <a:pt x="895" y="946"/>
                  </a:lnTo>
                  <a:lnTo>
                    <a:pt x="873" y="917"/>
                  </a:lnTo>
                  <a:lnTo>
                    <a:pt x="895" y="872"/>
                  </a:lnTo>
                  <a:close/>
                  <a:moveTo>
                    <a:pt x="895" y="976"/>
                  </a:moveTo>
                  <a:lnTo>
                    <a:pt x="938" y="961"/>
                  </a:lnTo>
                  <a:lnTo>
                    <a:pt x="960" y="991"/>
                  </a:lnTo>
                  <a:cubicBezTo>
                    <a:pt x="953" y="1006"/>
                    <a:pt x="946" y="1021"/>
                    <a:pt x="938" y="1036"/>
                  </a:cubicBezTo>
                  <a:lnTo>
                    <a:pt x="895" y="1051"/>
                  </a:lnTo>
                  <a:lnTo>
                    <a:pt x="873" y="1021"/>
                  </a:lnTo>
                  <a:cubicBezTo>
                    <a:pt x="880" y="1006"/>
                    <a:pt x="887" y="991"/>
                    <a:pt x="895" y="976"/>
                  </a:cubicBezTo>
                  <a:close/>
                  <a:moveTo>
                    <a:pt x="804" y="746"/>
                  </a:moveTo>
                  <a:lnTo>
                    <a:pt x="847" y="731"/>
                  </a:lnTo>
                  <a:lnTo>
                    <a:pt x="869" y="761"/>
                  </a:lnTo>
                  <a:lnTo>
                    <a:pt x="847" y="806"/>
                  </a:lnTo>
                  <a:lnTo>
                    <a:pt x="804" y="822"/>
                  </a:lnTo>
                  <a:lnTo>
                    <a:pt x="782" y="792"/>
                  </a:lnTo>
                  <a:lnTo>
                    <a:pt x="804" y="746"/>
                  </a:lnTo>
                  <a:close/>
                  <a:moveTo>
                    <a:pt x="804" y="851"/>
                  </a:moveTo>
                  <a:lnTo>
                    <a:pt x="847" y="836"/>
                  </a:lnTo>
                  <a:cubicBezTo>
                    <a:pt x="855" y="846"/>
                    <a:pt x="862" y="856"/>
                    <a:pt x="869" y="866"/>
                  </a:cubicBezTo>
                  <a:lnTo>
                    <a:pt x="847" y="911"/>
                  </a:lnTo>
                  <a:lnTo>
                    <a:pt x="847" y="911"/>
                  </a:lnTo>
                  <a:lnTo>
                    <a:pt x="804" y="927"/>
                  </a:lnTo>
                  <a:lnTo>
                    <a:pt x="782" y="897"/>
                  </a:lnTo>
                  <a:cubicBezTo>
                    <a:pt x="789" y="882"/>
                    <a:pt x="797" y="866"/>
                    <a:pt x="804" y="851"/>
                  </a:cubicBezTo>
                  <a:close/>
                  <a:moveTo>
                    <a:pt x="804" y="955"/>
                  </a:moveTo>
                  <a:lnTo>
                    <a:pt x="847" y="940"/>
                  </a:lnTo>
                  <a:cubicBezTo>
                    <a:pt x="855" y="950"/>
                    <a:pt x="862" y="960"/>
                    <a:pt x="869" y="970"/>
                  </a:cubicBezTo>
                  <a:lnTo>
                    <a:pt x="847" y="1015"/>
                  </a:lnTo>
                  <a:lnTo>
                    <a:pt x="804" y="1031"/>
                  </a:lnTo>
                  <a:lnTo>
                    <a:pt x="782" y="1001"/>
                  </a:lnTo>
                  <a:lnTo>
                    <a:pt x="804" y="955"/>
                  </a:lnTo>
                  <a:close/>
                  <a:moveTo>
                    <a:pt x="713" y="831"/>
                  </a:moveTo>
                  <a:lnTo>
                    <a:pt x="756" y="816"/>
                  </a:lnTo>
                  <a:lnTo>
                    <a:pt x="778" y="846"/>
                  </a:lnTo>
                  <a:lnTo>
                    <a:pt x="770" y="862"/>
                  </a:lnTo>
                  <a:lnTo>
                    <a:pt x="756" y="891"/>
                  </a:lnTo>
                  <a:lnTo>
                    <a:pt x="713" y="906"/>
                  </a:lnTo>
                  <a:cubicBezTo>
                    <a:pt x="706" y="896"/>
                    <a:pt x="698" y="886"/>
                    <a:pt x="691" y="876"/>
                  </a:cubicBezTo>
                  <a:lnTo>
                    <a:pt x="713" y="831"/>
                  </a:lnTo>
                  <a:close/>
                  <a:moveTo>
                    <a:pt x="713" y="936"/>
                  </a:moveTo>
                  <a:lnTo>
                    <a:pt x="756" y="921"/>
                  </a:lnTo>
                  <a:lnTo>
                    <a:pt x="778" y="950"/>
                  </a:lnTo>
                  <a:lnTo>
                    <a:pt x="756" y="995"/>
                  </a:lnTo>
                  <a:lnTo>
                    <a:pt x="713" y="1010"/>
                  </a:lnTo>
                  <a:lnTo>
                    <a:pt x="691" y="980"/>
                  </a:lnTo>
                  <a:lnTo>
                    <a:pt x="713" y="936"/>
                  </a:lnTo>
                  <a:close/>
                  <a:moveTo>
                    <a:pt x="713" y="1040"/>
                  </a:moveTo>
                  <a:lnTo>
                    <a:pt x="756" y="1025"/>
                  </a:lnTo>
                  <a:lnTo>
                    <a:pt x="778" y="1055"/>
                  </a:lnTo>
                  <a:cubicBezTo>
                    <a:pt x="771" y="1070"/>
                    <a:pt x="764" y="1085"/>
                    <a:pt x="756" y="1100"/>
                  </a:cubicBezTo>
                  <a:lnTo>
                    <a:pt x="713" y="1115"/>
                  </a:lnTo>
                  <a:lnTo>
                    <a:pt x="691" y="1085"/>
                  </a:lnTo>
                  <a:cubicBezTo>
                    <a:pt x="698" y="1070"/>
                    <a:pt x="706" y="1055"/>
                    <a:pt x="713" y="1040"/>
                  </a:cubicBezTo>
                  <a:close/>
                  <a:moveTo>
                    <a:pt x="622" y="810"/>
                  </a:moveTo>
                  <a:lnTo>
                    <a:pt x="665" y="795"/>
                  </a:lnTo>
                  <a:lnTo>
                    <a:pt x="687" y="825"/>
                  </a:lnTo>
                  <a:lnTo>
                    <a:pt x="665" y="870"/>
                  </a:lnTo>
                  <a:lnTo>
                    <a:pt x="622" y="886"/>
                  </a:lnTo>
                  <a:lnTo>
                    <a:pt x="600" y="856"/>
                  </a:lnTo>
                  <a:lnTo>
                    <a:pt x="622" y="810"/>
                  </a:lnTo>
                  <a:close/>
                  <a:moveTo>
                    <a:pt x="622" y="915"/>
                  </a:moveTo>
                  <a:lnTo>
                    <a:pt x="665" y="900"/>
                  </a:lnTo>
                  <a:cubicBezTo>
                    <a:pt x="673" y="910"/>
                    <a:pt x="680" y="920"/>
                    <a:pt x="687" y="930"/>
                  </a:cubicBezTo>
                  <a:lnTo>
                    <a:pt x="665" y="974"/>
                  </a:lnTo>
                  <a:lnTo>
                    <a:pt x="665" y="974"/>
                  </a:lnTo>
                  <a:lnTo>
                    <a:pt x="622" y="990"/>
                  </a:lnTo>
                  <a:lnTo>
                    <a:pt x="600" y="960"/>
                  </a:lnTo>
                  <a:cubicBezTo>
                    <a:pt x="607" y="945"/>
                    <a:pt x="615" y="931"/>
                    <a:pt x="622" y="915"/>
                  </a:cubicBezTo>
                  <a:close/>
                  <a:moveTo>
                    <a:pt x="622" y="1019"/>
                  </a:moveTo>
                  <a:lnTo>
                    <a:pt x="665" y="1004"/>
                  </a:lnTo>
                  <a:cubicBezTo>
                    <a:pt x="673" y="1014"/>
                    <a:pt x="680" y="1024"/>
                    <a:pt x="687" y="1034"/>
                  </a:cubicBezTo>
                  <a:lnTo>
                    <a:pt x="665" y="1079"/>
                  </a:lnTo>
                  <a:lnTo>
                    <a:pt x="622" y="1095"/>
                  </a:lnTo>
                  <a:lnTo>
                    <a:pt x="600" y="1065"/>
                  </a:lnTo>
                  <a:lnTo>
                    <a:pt x="622" y="1019"/>
                  </a:lnTo>
                  <a:close/>
                  <a:moveTo>
                    <a:pt x="531" y="895"/>
                  </a:moveTo>
                  <a:lnTo>
                    <a:pt x="574" y="880"/>
                  </a:lnTo>
                  <a:lnTo>
                    <a:pt x="596" y="910"/>
                  </a:lnTo>
                  <a:lnTo>
                    <a:pt x="588" y="926"/>
                  </a:lnTo>
                  <a:lnTo>
                    <a:pt x="574" y="954"/>
                  </a:lnTo>
                  <a:lnTo>
                    <a:pt x="531" y="969"/>
                  </a:lnTo>
                  <a:cubicBezTo>
                    <a:pt x="524" y="959"/>
                    <a:pt x="516" y="949"/>
                    <a:pt x="509" y="939"/>
                  </a:cubicBezTo>
                  <a:lnTo>
                    <a:pt x="531" y="895"/>
                  </a:lnTo>
                  <a:close/>
                  <a:moveTo>
                    <a:pt x="531" y="999"/>
                  </a:moveTo>
                  <a:lnTo>
                    <a:pt x="574" y="984"/>
                  </a:lnTo>
                  <a:lnTo>
                    <a:pt x="596" y="1014"/>
                  </a:lnTo>
                  <a:lnTo>
                    <a:pt x="574" y="1059"/>
                  </a:lnTo>
                  <a:lnTo>
                    <a:pt x="531" y="1074"/>
                  </a:lnTo>
                  <a:lnTo>
                    <a:pt x="509" y="1044"/>
                  </a:lnTo>
                  <a:lnTo>
                    <a:pt x="531" y="999"/>
                  </a:lnTo>
                  <a:close/>
                  <a:moveTo>
                    <a:pt x="531" y="1104"/>
                  </a:moveTo>
                  <a:lnTo>
                    <a:pt x="574" y="1089"/>
                  </a:lnTo>
                  <a:lnTo>
                    <a:pt x="596" y="1119"/>
                  </a:lnTo>
                  <a:cubicBezTo>
                    <a:pt x="589" y="1134"/>
                    <a:pt x="582" y="1149"/>
                    <a:pt x="574" y="1164"/>
                  </a:cubicBezTo>
                  <a:lnTo>
                    <a:pt x="531" y="1179"/>
                  </a:lnTo>
                  <a:lnTo>
                    <a:pt x="509" y="1149"/>
                  </a:lnTo>
                  <a:cubicBezTo>
                    <a:pt x="516" y="1134"/>
                    <a:pt x="524" y="1119"/>
                    <a:pt x="531" y="1104"/>
                  </a:cubicBezTo>
                  <a:close/>
                  <a:moveTo>
                    <a:pt x="302" y="1208"/>
                  </a:moveTo>
                  <a:lnTo>
                    <a:pt x="259" y="1223"/>
                  </a:lnTo>
                  <a:lnTo>
                    <a:pt x="237" y="1193"/>
                  </a:lnTo>
                  <a:lnTo>
                    <a:pt x="259" y="1148"/>
                  </a:lnTo>
                  <a:lnTo>
                    <a:pt x="302" y="1132"/>
                  </a:lnTo>
                  <a:cubicBezTo>
                    <a:pt x="310" y="1142"/>
                    <a:pt x="317" y="1152"/>
                    <a:pt x="324" y="1162"/>
                  </a:cubicBezTo>
                  <a:lnTo>
                    <a:pt x="302" y="1208"/>
                  </a:lnTo>
                  <a:close/>
                  <a:moveTo>
                    <a:pt x="441" y="874"/>
                  </a:moveTo>
                  <a:lnTo>
                    <a:pt x="483" y="859"/>
                  </a:lnTo>
                  <a:lnTo>
                    <a:pt x="505" y="889"/>
                  </a:lnTo>
                  <a:lnTo>
                    <a:pt x="483" y="934"/>
                  </a:lnTo>
                  <a:lnTo>
                    <a:pt x="441" y="949"/>
                  </a:lnTo>
                  <a:lnTo>
                    <a:pt x="419" y="920"/>
                  </a:lnTo>
                  <a:lnTo>
                    <a:pt x="441" y="874"/>
                  </a:lnTo>
                  <a:close/>
                  <a:moveTo>
                    <a:pt x="441" y="978"/>
                  </a:moveTo>
                  <a:lnTo>
                    <a:pt x="483" y="963"/>
                  </a:lnTo>
                  <a:cubicBezTo>
                    <a:pt x="491" y="973"/>
                    <a:pt x="498" y="983"/>
                    <a:pt x="505" y="993"/>
                  </a:cubicBezTo>
                  <a:lnTo>
                    <a:pt x="483" y="1038"/>
                  </a:lnTo>
                  <a:lnTo>
                    <a:pt x="483" y="1038"/>
                  </a:lnTo>
                  <a:lnTo>
                    <a:pt x="441" y="1054"/>
                  </a:lnTo>
                  <a:lnTo>
                    <a:pt x="419" y="1024"/>
                  </a:lnTo>
                  <a:cubicBezTo>
                    <a:pt x="427" y="1009"/>
                    <a:pt x="434" y="994"/>
                    <a:pt x="441" y="978"/>
                  </a:cubicBezTo>
                  <a:close/>
                  <a:moveTo>
                    <a:pt x="441" y="1083"/>
                  </a:moveTo>
                  <a:lnTo>
                    <a:pt x="483" y="1068"/>
                  </a:lnTo>
                  <a:cubicBezTo>
                    <a:pt x="491" y="1078"/>
                    <a:pt x="498" y="1088"/>
                    <a:pt x="505" y="1098"/>
                  </a:cubicBezTo>
                  <a:lnTo>
                    <a:pt x="483" y="1143"/>
                  </a:lnTo>
                  <a:lnTo>
                    <a:pt x="441" y="1159"/>
                  </a:lnTo>
                  <a:lnTo>
                    <a:pt x="419" y="1129"/>
                  </a:lnTo>
                  <a:lnTo>
                    <a:pt x="441" y="1083"/>
                  </a:lnTo>
                  <a:close/>
                  <a:moveTo>
                    <a:pt x="350" y="958"/>
                  </a:moveTo>
                  <a:lnTo>
                    <a:pt x="394" y="943"/>
                  </a:lnTo>
                  <a:lnTo>
                    <a:pt x="415" y="973"/>
                  </a:lnTo>
                  <a:lnTo>
                    <a:pt x="408" y="989"/>
                  </a:lnTo>
                  <a:lnTo>
                    <a:pt x="394" y="1018"/>
                  </a:lnTo>
                  <a:lnTo>
                    <a:pt x="350" y="1033"/>
                  </a:lnTo>
                  <a:cubicBezTo>
                    <a:pt x="343" y="1023"/>
                    <a:pt x="335" y="1013"/>
                    <a:pt x="328" y="1003"/>
                  </a:cubicBezTo>
                  <a:lnTo>
                    <a:pt x="350" y="958"/>
                  </a:lnTo>
                  <a:close/>
                  <a:moveTo>
                    <a:pt x="350" y="1063"/>
                  </a:moveTo>
                  <a:lnTo>
                    <a:pt x="394" y="1048"/>
                  </a:lnTo>
                  <a:lnTo>
                    <a:pt x="415" y="1078"/>
                  </a:lnTo>
                  <a:lnTo>
                    <a:pt x="394" y="1123"/>
                  </a:lnTo>
                  <a:lnTo>
                    <a:pt x="350" y="1138"/>
                  </a:lnTo>
                  <a:lnTo>
                    <a:pt x="328" y="1108"/>
                  </a:lnTo>
                  <a:lnTo>
                    <a:pt x="350" y="1063"/>
                  </a:lnTo>
                  <a:close/>
                  <a:moveTo>
                    <a:pt x="350" y="1168"/>
                  </a:moveTo>
                  <a:lnTo>
                    <a:pt x="394" y="1153"/>
                  </a:lnTo>
                  <a:lnTo>
                    <a:pt x="415" y="1183"/>
                  </a:lnTo>
                  <a:cubicBezTo>
                    <a:pt x="408" y="1198"/>
                    <a:pt x="401" y="1213"/>
                    <a:pt x="394" y="1228"/>
                  </a:cubicBezTo>
                  <a:lnTo>
                    <a:pt x="350" y="1243"/>
                  </a:lnTo>
                  <a:lnTo>
                    <a:pt x="328" y="1213"/>
                  </a:lnTo>
                  <a:cubicBezTo>
                    <a:pt x="335" y="1198"/>
                    <a:pt x="343" y="1183"/>
                    <a:pt x="350" y="1168"/>
                  </a:cubicBezTo>
                  <a:close/>
                  <a:moveTo>
                    <a:pt x="302" y="1102"/>
                  </a:moveTo>
                  <a:lnTo>
                    <a:pt x="302" y="1102"/>
                  </a:lnTo>
                  <a:lnTo>
                    <a:pt x="259" y="1118"/>
                  </a:lnTo>
                  <a:lnTo>
                    <a:pt x="237" y="1088"/>
                  </a:lnTo>
                  <a:cubicBezTo>
                    <a:pt x="244" y="1073"/>
                    <a:pt x="252" y="1058"/>
                    <a:pt x="259" y="1042"/>
                  </a:cubicBezTo>
                  <a:lnTo>
                    <a:pt x="302" y="1027"/>
                  </a:lnTo>
                  <a:cubicBezTo>
                    <a:pt x="310" y="1037"/>
                    <a:pt x="317" y="1047"/>
                    <a:pt x="324" y="1057"/>
                  </a:cubicBezTo>
                  <a:lnTo>
                    <a:pt x="302" y="1102"/>
                  </a:lnTo>
                  <a:close/>
                  <a:moveTo>
                    <a:pt x="259" y="938"/>
                  </a:moveTo>
                  <a:lnTo>
                    <a:pt x="302" y="923"/>
                  </a:lnTo>
                  <a:lnTo>
                    <a:pt x="324" y="952"/>
                  </a:lnTo>
                  <a:lnTo>
                    <a:pt x="302" y="997"/>
                  </a:lnTo>
                  <a:lnTo>
                    <a:pt x="259" y="1013"/>
                  </a:lnTo>
                  <a:lnTo>
                    <a:pt x="237" y="983"/>
                  </a:lnTo>
                  <a:lnTo>
                    <a:pt x="259" y="938"/>
                  </a:lnTo>
                  <a:close/>
                  <a:moveTo>
                    <a:pt x="168" y="1022"/>
                  </a:moveTo>
                  <a:lnTo>
                    <a:pt x="211" y="1007"/>
                  </a:lnTo>
                  <a:lnTo>
                    <a:pt x="233" y="1037"/>
                  </a:lnTo>
                  <a:lnTo>
                    <a:pt x="226" y="1053"/>
                  </a:lnTo>
                  <a:lnTo>
                    <a:pt x="211" y="1082"/>
                  </a:lnTo>
                  <a:lnTo>
                    <a:pt x="168" y="1097"/>
                  </a:lnTo>
                  <a:cubicBezTo>
                    <a:pt x="161" y="1087"/>
                    <a:pt x="153" y="1077"/>
                    <a:pt x="146" y="1067"/>
                  </a:cubicBezTo>
                  <a:lnTo>
                    <a:pt x="168" y="1022"/>
                  </a:lnTo>
                  <a:close/>
                  <a:moveTo>
                    <a:pt x="168" y="1127"/>
                  </a:moveTo>
                  <a:lnTo>
                    <a:pt x="211" y="1112"/>
                  </a:lnTo>
                  <a:lnTo>
                    <a:pt x="233" y="1142"/>
                  </a:lnTo>
                  <a:lnTo>
                    <a:pt x="211" y="1187"/>
                  </a:lnTo>
                  <a:lnTo>
                    <a:pt x="168" y="1202"/>
                  </a:lnTo>
                  <a:lnTo>
                    <a:pt x="146" y="1172"/>
                  </a:lnTo>
                  <a:lnTo>
                    <a:pt x="168" y="1127"/>
                  </a:lnTo>
                  <a:close/>
                  <a:moveTo>
                    <a:pt x="168" y="1232"/>
                  </a:moveTo>
                  <a:lnTo>
                    <a:pt x="211" y="1217"/>
                  </a:lnTo>
                  <a:lnTo>
                    <a:pt x="233" y="1247"/>
                  </a:lnTo>
                  <a:cubicBezTo>
                    <a:pt x="226" y="1262"/>
                    <a:pt x="219" y="1277"/>
                    <a:pt x="211" y="1292"/>
                  </a:cubicBezTo>
                  <a:lnTo>
                    <a:pt x="168" y="1307"/>
                  </a:lnTo>
                  <a:lnTo>
                    <a:pt x="146" y="1277"/>
                  </a:lnTo>
                  <a:cubicBezTo>
                    <a:pt x="153" y="1262"/>
                    <a:pt x="161" y="1247"/>
                    <a:pt x="168" y="1232"/>
                  </a:cubicBezTo>
                  <a:close/>
                  <a:moveTo>
                    <a:pt x="77" y="1002"/>
                  </a:moveTo>
                  <a:lnTo>
                    <a:pt x="120" y="986"/>
                  </a:lnTo>
                  <a:lnTo>
                    <a:pt x="142" y="1016"/>
                  </a:lnTo>
                  <a:lnTo>
                    <a:pt x="120" y="1061"/>
                  </a:lnTo>
                  <a:lnTo>
                    <a:pt x="77" y="1077"/>
                  </a:lnTo>
                  <a:lnTo>
                    <a:pt x="55" y="1047"/>
                  </a:lnTo>
                  <a:lnTo>
                    <a:pt x="77" y="1002"/>
                  </a:lnTo>
                  <a:close/>
                  <a:moveTo>
                    <a:pt x="77" y="1107"/>
                  </a:moveTo>
                  <a:lnTo>
                    <a:pt x="120" y="1091"/>
                  </a:lnTo>
                  <a:cubicBezTo>
                    <a:pt x="128" y="1101"/>
                    <a:pt x="135" y="1111"/>
                    <a:pt x="142" y="1121"/>
                  </a:cubicBezTo>
                  <a:lnTo>
                    <a:pt x="120" y="1166"/>
                  </a:lnTo>
                  <a:lnTo>
                    <a:pt x="120" y="1167"/>
                  </a:lnTo>
                  <a:lnTo>
                    <a:pt x="77" y="1182"/>
                  </a:lnTo>
                  <a:lnTo>
                    <a:pt x="55" y="1152"/>
                  </a:lnTo>
                  <a:cubicBezTo>
                    <a:pt x="63" y="1137"/>
                    <a:pt x="70" y="1122"/>
                    <a:pt x="77" y="1107"/>
                  </a:cubicBezTo>
                  <a:close/>
                  <a:moveTo>
                    <a:pt x="77" y="1212"/>
                  </a:moveTo>
                  <a:lnTo>
                    <a:pt x="120" y="1196"/>
                  </a:lnTo>
                  <a:cubicBezTo>
                    <a:pt x="128" y="1206"/>
                    <a:pt x="135" y="1216"/>
                    <a:pt x="142" y="1226"/>
                  </a:cubicBezTo>
                  <a:lnTo>
                    <a:pt x="120" y="1272"/>
                  </a:lnTo>
                  <a:lnTo>
                    <a:pt x="77" y="1287"/>
                  </a:lnTo>
                  <a:lnTo>
                    <a:pt x="55" y="1257"/>
                  </a:lnTo>
                  <a:lnTo>
                    <a:pt x="77"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2" name="Freeform 19"/>
            <p:cNvSpPr>
              <a:spLocks noChangeArrowheads="1"/>
            </p:cNvSpPr>
            <p:nvPr/>
          </p:nvSpPr>
          <p:spPr bwMode="auto">
            <a:xfrm>
              <a:off x="5821363" y="3697288"/>
              <a:ext cx="412750" cy="180975"/>
            </a:xfrm>
            <a:custGeom>
              <a:avLst/>
              <a:gdLst>
                <a:gd name="T0" fmla="*/ 0 w 1147"/>
                <a:gd name="T1" fmla="*/ 402 h 503"/>
                <a:gd name="T2" fmla="*/ 121 w 1147"/>
                <a:gd name="T3" fmla="*/ 502 h 503"/>
                <a:gd name="T4" fmla="*/ 1014 w 1147"/>
                <a:gd name="T5" fmla="*/ 190 h 503"/>
                <a:gd name="T6" fmla="*/ 1146 w 1147"/>
                <a:gd name="T7" fmla="*/ 0 h 503"/>
                <a:gd name="T8" fmla="*/ 0 w 1147"/>
                <a:gd name="T9" fmla="*/ 402 h 503"/>
              </a:gdLst>
              <a:ahLst/>
              <a:cxnLst>
                <a:cxn ang="0">
                  <a:pos x="T0" y="T1"/>
                </a:cxn>
                <a:cxn ang="0">
                  <a:pos x="T2" y="T3"/>
                </a:cxn>
                <a:cxn ang="0">
                  <a:pos x="T4" y="T5"/>
                </a:cxn>
                <a:cxn ang="0">
                  <a:pos x="T6" y="T7"/>
                </a:cxn>
                <a:cxn ang="0">
                  <a:pos x="T8" y="T9"/>
                </a:cxn>
              </a:cxnLst>
              <a:rect l="0" t="0" r="r" b="b"/>
              <a:pathLst>
                <a:path w="1147" h="503">
                  <a:moveTo>
                    <a:pt x="0" y="402"/>
                  </a:moveTo>
                  <a:lnTo>
                    <a:pt x="121" y="502"/>
                  </a:lnTo>
                  <a:lnTo>
                    <a:pt x="1014" y="190"/>
                  </a:lnTo>
                  <a:lnTo>
                    <a:pt x="1146" y="0"/>
                  </a:lnTo>
                  <a:lnTo>
                    <a:pt x="0" y="402"/>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3" name="Freeform 20"/>
            <p:cNvSpPr>
              <a:spLocks noChangeArrowheads="1"/>
            </p:cNvSpPr>
            <p:nvPr/>
          </p:nvSpPr>
          <p:spPr bwMode="auto">
            <a:xfrm>
              <a:off x="5824538" y="3929063"/>
              <a:ext cx="39687" cy="58737"/>
            </a:xfrm>
            <a:custGeom>
              <a:avLst/>
              <a:gdLst>
                <a:gd name="T0" fmla="*/ 0 w 111"/>
                <a:gd name="T1" fmla="*/ 145 h 164"/>
                <a:gd name="T2" fmla="*/ 25 w 111"/>
                <a:gd name="T3" fmla="*/ 163 h 164"/>
                <a:gd name="T4" fmla="*/ 110 w 111"/>
                <a:gd name="T5" fmla="*/ 0 h 164"/>
                <a:gd name="T6" fmla="*/ 0 w 111"/>
                <a:gd name="T7" fmla="*/ 145 h 164"/>
              </a:gdLst>
              <a:ahLst/>
              <a:cxnLst>
                <a:cxn ang="0">
                  <a:pos x="T0" y="T1"/>
                </a:cxn>
                <a:cxn ang="0">
                  <a:pos x="T2" y="T3"/>
                </a:cxn>
                <a:cxn ang="0">
                  <a:pos x="T4" y="T5"/>
                </a:cxn>
                <a:cxn ang="0">
                  <a:pos x="T6" y="T7"/>
                </a:cxn>
              </a:cxnLst>
              <a:rect l="0" t="0" r="r" b="b"/>
              <a:pathLst>
                <a:path w="111" h="164">
                  <a:moveTo>
                    <a:pt x="0" y="145"/>
                  </a:moveTo>
                  <a:lnTo>
                    <a:pt x="25" y="163"/>
                  </a:lnTo>
                  <a:lnTo>
                    <a:pt x="110" y="0"/>
                  </a:lnTo>
                  <a:lnTo>
                    <a:pt x="0" y="145"/>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4" name="Freeform 21"/>
            <p:cNvSpPr>
              <a:spLocks noChangeArrowheads="1"/>
            </p:cNvSpPr>
            <p:nvPr/>
          </p:nvSpPr>
          <p:spPr bwMode="auto">
            <a:xfrm>
              <a:off x="5832475" y="3819525"/>
              <a:ext cx="395288" cy="173038"/>
            </a:xfrm>
            <a:custGeom>
              <a:avLst/>
              <a:gdLst>
                <a:gd name="T0" fmla="*/ 0 w 1096"/>
                <a:gd name="T1" fmla="*/ 480 h 481"/>
                <a:gd name="T2" fmla="*/ 91 w 1096"/>
                <a:gd name="T3" fmla="*/ 306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6"/>
                  </a:lnTo>
                  <a:lnTo>
                    <a:pt x="963" y="0"/>
                  </a:lnTo>
                  <a:lnTo>
                    <a:pt x="1095" y="108"/>
                  </a:lnTo>
                  <a:lnTo>
                    <a:pt x="0" y="48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85" name="Freeform 22"/>
            <p:cNvSpPr>
              <a:spLocks noChangeArrowheads="1"/>
            </p:cNvSpPr>
            <p:nvPr/>
          </p:nvSpPr>
          <p:spPr bwMode="auto">
            <a:xfrm>
              <a:off x="6542088" y="3592513"/>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cxnSp>
        <p:nvCxnSpPr>
          <p:cNvPr id="3186" name="Elbow Connector 18"/>
          <p:cNvCxnSpPr>
            <a:cxnSpLocks noChangeShapeType="1"/>
          </p:cNvCxnSpPr>
          <p:nvPr/>
        </p:nvCxnSpPr>
        <p:spPr bwMode="auto">
          <a:xfrm>
            <a:off x="3869787" y="2864992"/>
            <a:ext cx="1176338" cy="1392288"/>
          </a:xfrm>
          <a:prstGeom prst="bent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grpSp>
        <p:nvGrpSpPr>
          <p:cNvPr id="15" name="Group 14"/>
          <p:cNvGrpSpPr>
            <a:grpSpLocks noChangeAspect="1"/>
          </p:cNvGrpSpPr>
          <p:nvPr/>
        </p:nvGrpSpPr>
        <p:grpSpPr>
          <a:xfrm>
            <a:off x="4639834" y="3838544"/>
            <a:ext cx="798083" cy="736315"/>
            <a:chOff x="4646183" y="3722541"/>
            <a:chExt cx="899859" cy="691845"/>
          </a:xfrm>
        </p:grpSpPr>
        <p:grpSp>
          <p:nvGrpSpPr>
            <p:cNvPr id="3188" name="Group 3187"/>
            <p:cNvGrpSpPr/>
            <p:nvPr/>
          </p:nvGrpSpPr>
          <p:grpSpPr>
            <a:xfrm>
              <a:off x="4646183" y="3906659"/>
              <a:ext cx="899859" cy="507727"/>
              <a:chOff x="4362450" y="3079750"/>
              <a:chExt cx="1606550" cy="906463"/>
            </a:xfrm>
          </p:grpSpPr>
          <p:sp>
            <p:nvSpPr>
              <p:cNvPr id="3189" name="Freeform 1"/>
              <p:cNvSpPr>
                <a:spLocks noChangeArrowheads="1"/>
              </p:cNvSpPr>
              <p:nvPr/>
            </p:nvSpPr>
            <p:spPr bwMode="auto">
              <a:xfrm>
                <a:off x="4851400" y="3421063"/>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0" name="Freeform 2"/>
              <p:cNvSpPr>
                <a:spLocks noChangeArrowheads="1"/>
              </p:cNvSpPr>
              <p:nvPr/>
            </p:nvSpPr>
            <p:spPr bwMode="auto">
              <a:xfrm>
                <a:off x="4881563" y="3443288"/>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0067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1" name="Freeform 3"/>
              <p:cNvSpPr>
                <a:spLocks noChangeArrowheads="1"/>
              </p:cNvSpPr>
              <p:nvPr/>
            </p:nvSpPr>
            <p:spPr bwMode="auto">
              <a:xfrm>
                <a:off x="4883150" y="3449638"/>
                <a:ext cx="1049338" cy="498475"/>
              </a:xfrm>
              <a:custGeom>
                <a:avLst/>
                <a:gdLst>
                  <a:gd name="T0" fmla="*/ 29 w 2914"/>
                  <a:gd name="T1" fmla="*/ 1356 h 1385"/>
                  <a:gd name="T2" fmla="*/ 322 w 2914"/>
                  <a:gd name="T3" fmla="*/ 1270 h 1385"/>
                  <a:gd name="T4" fmla="*/ 781 w 2914"/>
                  <a:gd name="T5" fmla="*/ 1106 h 1385"/>
                  <a:gd name="T6" fmla="*/ 1210 w 2914"/>
                  <a:gd name="T7" fmla="*/ 917 h 1385"/>
                  <a:gd name="T8" fmla="*/ 1596 w 2914"/>
                  <a:gd name="T9" fmla="*/ 820 h 1385"/>
                  <a:gd name="T10" fmla="*/ 2141 w 2914"/>
                  <a:gd name="T11" fmla="*/ 627 h 1385"/>
                  <a:gd name="T12" fmla="*/ 2804 w 2914"/>
                  <a:gd name="T13" fmla="*/ 356 h 1385"/>
                  <a:gd name="T14" fmla="*/ 2913 w 2914"/>
                  <a:gd name="T15" fmla="*/ 131 h 1385"/>
                  <a:gd name="T16" fmla="*/ 2692 w 2914"/>
                  <a:gd name="T17" fmla="*/ 66 h 1385"/>
                  <a:gd name="T18" fmla="*/ 2233 w 2914"/>
                  <a:gd name="T19" fmla="*/ 227 h 1385"/>
                  <a:gd name="T20" fmla="*/ 1665 w 2914"/>
                  <a:gd name="T21" fmla="*/ 465 h 1385"/>
                  <a:gd name="T22" fmla="*/ 1055 w 2914"/>
                  <a:gd name="T23" fmla="*/ 644 h 1385"/>
                  <a:gd name="T24" fmla="*/ 393 w 2914"/>
                  <a:gd name="T25" fmla="*/ 913 h 1385"/>
                  <a:gd name="T26" fmla="*/ 2862 w 2914"/>
                  <a:gd name="T27" fmla="*/ 45 h 1385"/>
                  <a:gd name="T28" fmla="*/ 2848 w 2914"/>
                  <a:gd name="T29" fmla="*/ 236 h 1385"/>
                  <a:gd name="T30" fmla="*/ 2697 w 2914"/>
                  <a:gd name="T31" fmla="*/ 265 h 1385"/>
                  <a:gd name="T32" fmla="*/ 2713 w 2914"/>
                  <a:gd name="T33" fmla="*/ 336 h 1385"/>
                  <a:gd name="T34" fmla="*/ 2601 w 2914"/>
                  <a:gd name="T35" fmla="*/ 256 h 1385"/>
                  <a:gd name="T36" fmla="*/ 2531 w 2914"/>
                  <a:gd name="T37" fmla="*/ 265 h 1385"/>
                  <a:gd name="T38" fmla="*/ 2575 w 2914"/>
                  <a:gd name="T39" fmla="*/ 460 h 1385"/>
                  <a:gd name="T40" fmla="*/ 2506 w 2914"/>
                  <a:gd name="T41" fmla="*/ 289 h 1385"/>
                  <a:gd name="T42" fmla="*/ 2237 w 2914"/>
                  <a:gd name="T43" fmla="*/ 489 h 1385"/>
                  <a:gd name="T44" fmla="*/ 2415 w 2914"/>
                  <a:gd name="T45" fmla="*/ 269 h 1385"/>
                  <a:gd name="T46" fmla="*/ 2350 w 2914"/>
                  <a:gd name="T47" fmla="*/ 464 h 1385"/>
                  <a:gd name="T48" fmla="*/ 2259 w 2914"/>
                  <a:gd name="T49" fmla="*/ 233 h 1385"/>
                  <a:gd name="T50" fmla="*/ 1574 w 2914"/>
                  <a:gd name="T51" fmla="*/ 760 h 1385"/>
                  <a:gd name="T52" fmla="*/ 1756 w 2914"/>
                  <a:gd name="T53" fmla="*/ 696 h 1385"/>
                  <a:gd name="T54" fmla="*/ 1938 w 2914"/>
                  <a:gd name="T55" fmla="*/ 527 h 1385"/>
                  <a:gd name="T56" fmla="*/ 2146 w 2914"/>
                  <a:gd name="T57" fmla="*/ 363 h 1385"/>
                  <a:gd name="T58" fmla="*/ 2168 w 2914"/>
                  <a:gd name="T59" fmla="*/ 603 h 1385"/>
                  <a:gd name="T60" fmla="*/ 2120 w 2914"/>
                  <a:gd name="T61" fmla="*/ 463 h 1385"/>
                  <a:gd name="T62" fmla="*/ 2029 w 2914"/>
                  <a:gd name="T63" fmla="*/ 472 h 1385"/>
                  <a:gd name="T64" fmla="*/ 1938 w 2914"/>
                  <a:gd name="T65" fmla="*/ 346 h 1385"/>
                  <a:gd name="T66" fmla="*/ 1804 w 2914"/>
                  <a:gd name="T67" fmla="*/ 446 h 1385"/>
                  <a:gd name="T68" fmla="*/ 1782 w 2914"/>
                  <a:gd name="T69" fmla="*/ 702 h 1385"/>
                  <a:gd name="T70" fmla="*/ 1713 w 2914"/>
                  <a:gd name="T71" fmla="*/ 501 h 1385"/>
                  <a:gd name="T72" fmla="*/ 1687 w 2914"/>
                  <a:gd name="T73" fmla="*/ 630 h 1385"/>
                  <a:gd name="T74" fmla="*/ 1588 w 2914"/>
                  <a:gd name="T75" fmla="*/ 494 h 1385"/>
                  <a:gd name="T76" fmla="*/ 1423 w 2914"/>
                  <a:gd name="T77" fmla="*/ 714 h 1385"/>
                  <a:gd name="T78" fmla="*/ 1440 w 2914"/>
                  <a:gd name="T79" fmla="*/ 784 h 1385"/>
                  <a:gd name="T80" fmla="*/ 1327 w 2914"/>
                  <a:gd name="T81" fmla="*/ 599 h 1385"/>
                  <a:gd name="T82" fmla="*/ 1301 w 2914"/>
                  <a:gd name="T83" fmla="*/ 803 h 1385"/>
                  <a:gd name="T84" fmla="*/ 1232 w 2914"/>
                  <a:gd name="T85" fmla="*/ 633 h 1385"/>
                  <a:gd name="T86" fmla="*/ 1232 w 2914"/>
                  <a:gd name="T87" fmla="*/ 843 h 1385"/>
                  <a:gd name="T88" fmla="*/ 1119 w 2914"/>
                  <a:gd name="T89" fmla="*/ 792 h 1385"/>
                  <a:gd name="T90" fmla="*/ 1028 w 2914"/>
                  <a:gd name="T91" fmla="*/ 667 h 1385"/>
                  <a:gd name="T92" fmla="*/ 985 w 2914"/>
                  <a:gd name="T93" fmla="*/ 892 h 1385"/>
                  <a:gd name="T94" fmla="*/ 894 w 2914"/>
                  <a:gd name="T95" fmla="*/ 767 h 1385"/>
                  <a:gd name="T96" fmla="*/ 894 w 2914"/>
                  <a:gd name="T97" fmla="*/ 872 h 1385"/>
                  <a:gd name="T98" fmla="*/ 868 w 2914"/>
                  <a:gd name="T99" fmla="*/ 866 h 1385"/>
                  <a:gd name="T100" fmla="*/ 712 w 2914"/>
                  <a:gd name="T101" fmla="*/ 906 h 1385"/>
                  <a:gd name="T102" fmla="*/ 712 w 2914"/>
                  <a:gd name="T103" fmla="*/ 1115 h 1385"/>
                  <a:gd name="T104" fmla="*/ 664 w 2914"/>
                  <a:gd name="T105" fmla="*/ 974 h 1385"/>
                  <a:gd name="T106" fmla="*/ 587 w 2914"/>
                  <a:gd name="T107" fmla="*/ 924 h 1385"/>
                  <a:gd name="T108" fmla="*/ 595 w 2914"/>
                  <a:gd name="T109" fmla="*/ 1119 h 1385"/>
                  <a:gd name="T110" fmla="*/ 504 w 2914"/>
                  <a:gd name="T111" fmla="*/ 993 h 1385"/>
                  <a:gd name="T112" fmla="*/ 258 w 2914"/>
                  <a:gd name="T113" fmla="*/ 1223 h 1385"/>
                  <a:gd name="T114" fmla="*/ 349 w 2914"/>
                  <a:gd name="T115" fmla="*/ 1063 h 1385"/>
                  <a:gd name="T116" fmla="*/ 301 w 2914"/>
                  <a:gd name="T117" fmla="*/ 1102 h 1385"/>
                  <a:gd name="T118" fmla="*/ 258 w 2914"/>
                  <a:gd name="T119" fmla="*/ 937 h 1385"/>
                  <a:gd name="T120" fmla="*/ 145 w 2914"/>
                  <a:gd name="T121" fmla="*/ 1172 h 1385"/>
                  <a:gd name="T122" fmla="*/ 54 w 2914"/>
                  <a:gd name="T123" fmla="*/ 1047 h 1385"/>
                  <a:gd name="T124" fmla="*/ 76 w 2914"/>
                  <a:gd name="T125" fmla="*/ 128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4" h="1385">
                    <a:moveTo>
                      <a:pt x="28" y="1071"/>
                    </a:moveTo>
                    <a:lnTo>
                      <a:pt x="50" y="1101"/>
                    </a:lnTo>
                    <a:lnTo>
                      <a:pt x="43" y="1117"/>
                    </a:lnTo>
                    <a:lnTo>
                      <a:pt x="29" y="1146"/>
                    </a:lnTo>
                    <a:lnTo>
                      <a:pt x="8" y="1153"/>
                    </a:lnTo>
                    <a:cubicBezTo>
                      <a:pt x="9" y="1163"/>
                      <a:pt x="9" y="1172"/>
                      <a:pt x="9" y="1182"/>
                    </a:cubicBezTo>
                    <a:lnTo>
                      <a:pt x="29" y="1176"/>
                    </a:lnTo>
                    <a:lnTo>
                      <a:pt x="50" y="1206"/>
                    </a:lnTo>
                    <a:lnTo>
                      <a:pt x="29" y="1251"/>
                    </a:lnTo>
                    <a:lnTo>
                      <a:pt x="9" y="1258"/>
                    </a:lnTo>
                    <a:cubicBezTo>
                      <a:pt x="9" y="1268"/>
                      <a:pt x="9" y="1278"/>
                      <a:pt x="8" y="1288"/>
                    </a:cubicBezTo>
                    <a:lnTo>
                      <a:pt x="29" y="1281"/>
                    </a:lnTo>
                    <a:lnTo>
                      <a:pt x="50" y="1311"/>
                    </a:lnTo>
                    <a:cubicBezTo>
                      <a:pt x="43" y="1326"/>
                      <a:pt x="36" y="1341"/>
                      <a:pt x="29" y="1356"/>
                    </a:cubicBezTo>
                    <a:lnTo>
                      <a:pt x="2" y="1365"/>
                    </a:lnTo>
                    <a:cubicBezTo>
                      <a:pt x="1" y="1373"/>
                      <a:pt x="0" y="1379"/>
                      <a:pt x="0" y="1384"/>
                    </a:cubicBezTo>
                    <a:lnTo>
                      <a:pt x="56" y="1364"/>
                    </a:lnTo>
                    <a:lnTo>
                      <a:pt x="54" y="1362"/>
                    </a:lnTo>
                    <a:cubicBezTo>
                      <a:pt x="62" y="1347"/>
                      <a:pt x="69" y="1332"/>
                      <a:pt x="76" y="1317"/>
                    </a:cubicBezTo>
                    <a:lnTo>
                      <a:pt x="120" y="1301"/>
                    </a:lnTo>
                    <a:lnTo>
                      <a:pt x="141" y="1331"/>
                    </a:lnTo>
                    <a:lnTo>
                      <a:pt x="140" y="1335"/>
                    </a:lnTo>
                    <a:lnTo>
                      <a:pt x="238" y="1300"/>
                    </a:lnTo>
                    <a:lnTo>
                      <a:pt x="236" y="1298"/>
                    </a:lnTo>
                    <a:cubicBezTo>
                      <a:pt x="243" y="1283"/>
                      <a:pt x="251" y="1268"/>
                      <a:pt x="258" y="1252"/>
                    </a:cubicBezTo>
                    <a:lnTo>
                      <a:pt x="301" y="1237"/>
                    </a:lnTo>
                    <a:lnTo>
                      <a:pt x="323" y="1267"/>
                    </a:lnTo>
                    <a:lnTo>
                      <a:pt x="322" y="1270"/>
                    </a:lnTo>
                    <a:lnTo>
                      <a:pt x="420" y="1236"/>
                    </a:lnTo>
                    <a:lnTo>
                      <a:pt x="418" y="1234"/>
                    </a:lnTo>
                    <a:cubicBezTo>
                      <a:pt x="426" y="1219"/>
                      <a:pt x="433" y="1204"/>
                      <a:pt x="440" y="1188"/>
                    </a:cubicBezTo>
                    <a:lnTo>
                      <a:pt x="482" y="1173"/>
                    </a:lnTo>
                    <a:lnTo>
                      <a:pt x="504" y="1203"/>
                    </a:lnTo>
                    <a:lnTo>
                      <a:pt x="503" y="1206"/>
                    </a:lnTo>
                    <a:lnTo>
                      <a:pt x="600" y="1171"/>
                    </a:lnTo>
                    <a:lnTo>
                      <a:pt x="599" y="1170"/>
                    </a:lnTo>
                    <a:cubicBezTo>
                      <a:pt x="606" y="1155"/>
                      <a:pt x="614" y="1139"/>
                      <a:pt x="621" y="1124"/>
                    </a:cubicBezTo>
                    <a:lnTo>
                      <a:pt x="664" y="1109"/>
                    </a:lnTo>
                    <a:lnTo>
                      <a:pt x="686" y="1139"/>
                    </a:lnTo>
                    <a:lnTo>
                      <a:pt x="685" y="1141"/>
                    </a:lnTo>
                    <a:lnTo>
                      <a:pt x="782" y="1107"/>
                    </a:lnTo>
                    <a:lnTo>
                      <a:pt x="781" y="1106"/>
                    </a:lnTo>
                    <a:cubicBezTo>
                      <a:pt x="788" y="1090"/>
                      <a:pt x="796" y="1075"/>
                      <a:pt x="803" y="1060"/>
                    </a:cubicBezTo>
                    <a:lnTo>
                      <a:pt x="846" y="1045"/>
                    </a:lnTo>
                    <a:lnTo>
                      <a:pt x="868" y="1075"/>
                    </a:lnTo>
                    <a:lnTo>
                      <a:pt x="867" y="1077"/>
                    </a:lnTo>
                    <a:lnTo>
                      <a:pt x="964" y="1043"/>
                    </a:lnTo>
                    <a:lnTo>
                      <a:pt x="963" y="1041"/>
                    </a:lnTo>
                    <a:cubicBezTo>
                      <a:pt x="970" y="1026"/>
                      <a:pt x="978" y="1011"/>
                      <a:pt x="985" y="996"/>
                    </a:cubicBezTo>
                    <a:lnTo>
                      <a:pt x="1028" y="981"/>
                    </a:lnTo>
                    <a:lnTo>
                      <a:pt x="1050" y="1011"/>
                    </a:lnTo>
                    <a:lnTo>
                      <a:pt x="1049" y="1012"/>
                    </a:lnTo>
                    <a:lnTo>
                      <a:pt x="1146" y="978"/>
                    </a:lnTo>
                    <a:lnTo>
                      <a:pt x="1145" y="977"/>
                    </a:lnTo>
                    <a:cubicBezTo>
                      <a:pt x="1152" y="962"/>
                      <a:pt x="1159" y="947"/>
                      <a:pt x="1167" y="932"/>
                    </a:cubicBezTo>
                    <a:lnTo>
                      <a:pt x="1210" y="917"/>
                    </a:lnTo>
                    <a:cubicBezTo>
                      <a:pt x="1217" y="927"/>
                      <a:pt x="1225" y="937"/>
                      <a:pt x="1232" y="947"/>
                    </a:cubicBezTo>
                    <a:lnTo>
                      <a:pt x="1231" y="948"/>
                    </a:lnTo>
                    <a:lnTo>
                      <a:pt x="1327" y="914"/>
                    </a:lnTo>
                    <a:lnTo>
                      <a:pt x="1327" y="913"/>
                    </a:lnTo>
                    <a:cubicBezTo>
                      <a:pt x="1334" y="899"/>
                      <a:pt x="1341" y="884"/>
                      <a:pt x="1349" y="869"/>
                    </a:cubicBezTo>
                    <a:lnTo>
                      <a:pt x="1392" y="854"/>
                    </a:lnTo>
                    <a:cubicBezTo>
                      <a:pt x="1400" y="864"/>
                      <a:pt x="1407" y="874"/>
                      <a:pt x="1414" y="884"/>
                    </a:cubicBezTo>
                    <a:lnTo>
                      <a:pt x="1414" y="885"/>
                    </a:lnTo>
                    <a:lnTo>
                      <a:pt x="1509" y="851"/>
                    </a:lnTo>
                    <a:lnTo>
                      <a:pt x="1509" y="850"/>
                    </a:lnTo>
                    <a:cubicBezTo>
                      <a:pt x="1516" y="835"/>
                      <a:pt x="1523" y="820"/>
                      <a:pt x="1531" y="805"/>
                    </a:cubicBezTo>
                    <a:lnTo>
                      <a:pt x="1574" y="790"/>
                    </a:lnTo>
                    <a:cubicBezTo>
                      <a:pt x="1581" y="800"/>
                      <a:pt x="1589" y="810"/>
                      <a:pt x="1596" y="820"/>
                    </a:cubicBezTo>
                    <a:lnTo>
                      <a:pt x="1596" y="820"/>
                    </a:lnTo>
                    <a:lnTo>
                      <a:pt x="1691" y="786"/>
                    </a:lnTo>
                    <a:lnTo>
                      <a:pt x="1691" y="786"/>
                    </a:lnTo>
                    <a:cubicBezTo>
                      <a:pt x="1698" y="771"/>
                      <a:pt x="1705" y="756"/>
                      <a:pt x="1713" y="741"/>
                    </a:cubicBezTo>
                    <a:lnTo>
                      <a:pt x="1756" y="726"/>
                    </a:lnTo>
                    <a:cubicBezTo>
                      <a:pt x="1763" y="736"/>
                      <a:pt x="1771" y="746"/>
                      <a:pt x="1778" y="756"/>
                    </a:cubicBezTo>
                    <a:lnTo>
                      <a:pt x="1778" y="756"/>
                    </a:lnTo>
                    <a:lnTo>
                      <a:pt x="1873" y="722"/>
                    </a:lnTo>
                    <a:cubicBezTo>
                      <a:pt x="1880" y="707"/>
                      <a:pt x="1887" y="692"/>
                      <a:pt x="1895" y="677"/>
                    </a:cubicBezTo>
                    <a:lnTo>
                      <a:pt x="1938" y="661"/>
                    </a:lnTo>
                    <a:cubicBezTo>
                      <a:pt x="1945" y="671"/>
                      <a:pt x="1952" y="681"/>
                      <a:pt x="1960" y="691"/>
                    </a:cubicBezTo>
                    <a:lnTo>
                      <a:pt x="2055" y="657"/>
                    </a:lnTo>
                    <a:cubicBezTo>
                      <a:pt x="2062" y="642"/>
                      <a:pt x="2070" y="628"/>
                      <a:pt x="2077" y="613"/>
                    </a:cubicBezTo>
                    <a:lnTo>
                      <a:pt x="2120" y="597"/>
                    </a:lnTo>
                    <a:cubicBezTo>
                      <a:pt x="2127" y="607"/>
                      <a:pt x="2134" y="617"/>
                      <a:pt x="2141" y="627"/>
                    </a:cubicBezTo>
                    <a:lnTo>
                      <a:pt x="2237" y="593"/>
                    </a:lnTo>
                    <a:cubicBezTo>
                      <a:pt x="2244" y="578"/>
                      <a:pt x="2252" y="563"/>
                      <a:pt x="2259" y="549"/>
                    </a:cubicBezTo>
                    <a:lnTo>
                      <a:pt x="2302" y="533"/>
                    </a:lnTo>
                    <a:cubicBezTo>
                      <a:pt x="2309" y="543"/>
                      <a:pt x="2316" y="553"/>
                      <a:pt x="2323" y="562"/>
                    </a:cubicBezTo>
                    <a:lnTo>
                      <a:pt x="2420" y="528"/>
                    </a:lnTo>
                    <a:cubicBezTo>
                      <a:pt x="2427" y="514"/>
                      <a:pt x="2434" y="499"/>
                      <a:pt x="2441" y="485"/>
                    </a:cubicBezTo>
                    <a:lnTo>
                      <a:pt x="2484" y="469"/>
                    </a:lnTo>
                    <a:cubicBezTo>
                      <a:pt x="2491" y="479"/>
                      <a:pt x="2498" y="488"/>
                      <a:pt x="2505" y="498"/>
                    </a:cubicBezTo>
                    <a:lnTo>
                      <a:pt x="2602" y="464"/>
                    </a:lnTo>
                    <a:cubicBezTo>
                      <a:pt x="2609" y="449"/>
                      <a:pt x="2616" y="435"/>
                      <a:pt x="2623" y="420"/>
                    </a:cubicBezTo>
                    <a:lnTo>
                      <a:pt x="2666" y="405"/>
                    </a:lnTo>
                    <a:cubicBezTo>
                      <a:pt x="2673" y="415"/>
                      <a:pt x="2680" y="424"/>
                      <a:pt x="2687" y="434"/>
                    </a:cubicBezTo>
                    <a:lnTo>
                      <a:pt x="2784" y="399"/>
                    </a:lnTo>
                    <a:cubicBezTo>
                      <a:pt x="2791" y="385"/>
                      <a:pt x="2798" y="371"/>
                      <a:pt x="2804" y="356"/>
                    </a:cubicBezTo>
                    <a:lnTo>
                      <a:pt x="2848" y="341"/>
                    </a:lnTo>
                    <a:cubicBezTo>
                      <a:pt x="2855" y="350"/>
                      <a:pt x="2862" y="360"/>
                      <a:pt x="2869" y="369"/>
                    </a:cubicBezTo>
                    <a:lnTo>
                      <a:pt x="2899" y="359"/>
                    </a:lnTo>
                    <a:cubicBezTo>
                      <a:pt x="2899" y="359"/>
                      <a:pt x="2899" y="354"/>
                      <a:pt x="2901" y="345"/>
                    </a:cubicBezTo>
                    <a:lnTo>
                      <a:pt x="2895" y="347"/>
                    </a:lnTo>
                    <a:cubicBezTo>
                      <a:pt x="2888" y="337"/>
                      <a:pt x="2881" y="327"/>
                      <a:pt x="2874" y="317"/>
                    </a:cubicBezTo>
                    <a:lnTo>
                      <a:pt x="2895" y="272"/>
                    </a:lnTo>
                    <a:lnTo>
                      <a:pt x="2909" y="267"/>
                    </a:lnTo>
                    <a:cubicBezTo>
                      <a:pt x="2910" y="257"/>
                      <a:pt x="2911" y="247"/>
                      <a:pt x="2911" y="236"/>
                    </a:cubicBezTo>
                    <a:lnTo>
                      <a:pt x="2895" y="242"/>
                    </a:lnTo>
                    <a:lnTo>
                      <a:pt x="2874" y="212"/>
                    </a:lnTo>
                    <a:cubicBezTo>
                      <a:pt x="2881" y="197"/>
                      <a:pt x="2888" y="182"/>
                      <a:pt x="2895" y="167"/>
                    </a:cubicBezTo>
                    <a:lnTo>
                      <a:pt x="2913" y="160"/>
                    </a:lnTo>
                    <a:cubicBezTo>
                      <a:pt x="2913" y="150"/>
                      <a:pt x="2913" y="141"/>
                      <a:pt x="2913" y="131"/>
                    </a:cubicBezTo>
                    <a:lnTo>
                      <a:pt x="2895" y="137"/>
                    </a:lnTo>
                    <a:lnTo>
                      <a:pt x="2878" y="113"/>
                    </a:lnTo>
                    <a:lnTo>
                      <a:pt x="2874" y="107"/>
                    </a:lnTo>
                    <a:lnTo>
                      <a:pt x="2895" y="62"/>
                    </a:lnTo>
                    <a:lnTo>
                      <a:pt x="2909" y="57"/>
                    </a:lnTo>
                    <a:cubicBezTo>
                      <a:pt x="2908" y="46"/>
                      <a:pt x="2907" y="37"/>
                      <a:pt x="2906" y="28"/>
                    </a:cubicBezTo>
                    <a:lnTo>
                      <a:pt x="2895" y="32"/>
                    </a:lnTo>
                    <a:lnTo>
                      <a:pt x="2874" y="2"/>
                    </a:lnTo>
                    <a:lnTo>
                      <a:pt x="2874" y="0"/>
                    </a:lnTo>
                    <a:lnTo>
                      <a:pt x="2778" y="34"/>
                    </a:lnTo>
                    <a:lnTo>
                      <a:pt x="2779" y="35"/>
                    </a:lnTo>
                    <a:cubicBezTo>
                      <a:pt x="2771" y="50"/>
                      <a:pt x="2764" y="65"/>
                      <a:pt x="2757" y="81"/>
                    </a:cubicBezTo>
                    <a:lnTo>
                      <a:pt x="2713" y="96"/>
                    </a:lnTo>
                    <a:lnTo>
                      <a:pt x="2692" y="66"/>
                    </a:lnTo>
                    <a:lnTo>
                      <a:pt x="2692" y="65"/>
                    </a:lnTo>
                    <a:lnTo>
                      <a:pt x="2596" y="99"/>
                    </a:lnTo>
                    <a:lnTo>
                      <a:pt x="2597" y="99"/>
                    </a:lnTo>
                    <a:cubicBezTo>
                      <a:pt x="2589" y="114"/>
                      <a:pt x="2582" y="130"/>
                      <a:pt x="2575" y="145"/>
                    </a:cubicBezTo>
                    <a:lnTo>
                      <a:pt x="2532" y="160"/>
                    </a:lnTo>
                    <a:lnTo>
                      <a:pt x="2510" y="130"/>
                    </a:lnTo>
                    <a:lnTo>
                      <a:pt x="2510" y="129"/>
                    </a:lnTo>
                    <a:lnTo>
                      <a:pt x="2415" y="163"/>
                    </a:lnTo>
                    <a:lnTo>
                      <a:pt x="2415" y="163"/>
                    </a:lnTo>
                    <a:cubicBezTo>
                      <a:pt x="2408" y="179"/>
                      <a:pt x="2400" y="194"/>
                      <a:pt x="2393" y="209"/>
                    </a:cubicBezTo>
                    <a:lnTo>
                      <a:pt x="2350" y="224"/>
                    </a:lnTo>
                    <a:lnTo>
                      <a:pt x="2328" y="194"/>
                    </a:lnTo>
                    <a:lnTo>
                      <a:pt x="2328" y="194"/>
                    </a:lnTo>
                    <a:lnTo>
                      <a:pt x="2233" y="227"/>
                    </a:lnTo>
                    <a:lnTo>
                      <a:pt x="2233" y="228"/>
                    </a:lnTo>
                    <a:cubicBezTo>
                      <a:pt x="2226" y="243"/>
                      <a:pt x="2218" y="258"/>
                      <a:pt x="2211" y="273"/>
                    </a:cubicBezTo>
                    <a:lnTo>
                      <a:pt x="2168" y="288"/>
                    </a:lnTo>
                    <a:lnTo>
                      <a:pt x="2146" y="258"/>
                    </a:lnTo>
                    <a:lnTo>
                      <a:pt x="2051" y="292"/>
                    </a:lnTo>
                    <a:cubicBezTo>
                      <a:pt x="2043" y="307"/>
                      <a:pt x="2036" y="322"/>
                      <a:pt x="2029" y="337"/>
                    </a:cubicBezTo>
                    <a:lnTo>
                      <a:pt x="1986" y="352"/>
                    </a:lnTo>
                    <a:lnTo>
                      <a:pt x="1964" y="323"/>
                    </a:lnTo>
                    <a:lnTo>
                      <a:pt x="1868" y="356"/>
                    </a:lnTo>
                    <a:cubicBezTo>
                      <a:pt x="1861" y="371"/>
                      <a:pt x="1854" y="386"/>
                      <a:pt x="1847" y="401"/>
                    </a:cubicBezTo>
                    <a:lnTo>
                      <a:pt x="1804" y="416"/>
                    </a:lnTo>
                    <a:lnTo>
                      <a:pt x="1782" y="387"/>
                    </a:lnTo>
                    <a:lnTo>
                      <a:pt x="1686" y="421"/>
                    </a:lnTo>
                    <a:cubicBezTo>
                      <a:pt x="1679" y="436"/>
                      <a:pt x="1672" y="450"/>
                      <a:pt x="1665" y="465"/>
                    </a:cubicBezTo>
                    <a:lnTo>
                      <a:pt x="1622" y="480"/>
                    </a:lnTo>
                    <a:lnTo>
                      <a:pt x="1600" y="451"/>
                    </a:lnTo>
                    <a:lnTo>
                      <a:pt x="1504" y="485"/>
                    </a:lnTo>
                    <a:cubicBezTo>
                      <a:pt x="1497" y="500"/>
                      <a:pt x="1490" y="515"/>
                      <a:pt x="1483" y="529"/>
                    </a:cubicBezTo>
                    <a:lnTo>
                      <a:pt x="1440" y="544"/>
                    </a:lnTo>
                    <a:lnTo>
                      <a:pt x="1419" y="516"/>
                    </a:lnTo>
                    <a:lnTo>
                      <a:pt x="1322" y="550"/>
                    </a:lnTo>
                    <a:cubicBezTo>
                      <a:pt x="1315" y="564"/>
                      <a:pt x="1308" y="579"/>
                      <a:pt x="1301" y="593"/>
                    </a:cubicBezTo>
                    <a:lnTo>
                      <a:pt x="1258" y="609"/>
                    </a:lnTo>
                    <a:lnTo>
                      <a:pt x="1237" y="580"/>
                    </a:lnTo>
                    <a:lnTo>
                      <a:pt x="1140" y="614"/>
                    </a:lnTo>
                    <a:lnTo>
                      <a:pt x="1119" y="657"/>
                    </a:lnTo>
                    <a:lnTo>
                      <a:pt x="1076" y="673"/>
                    </a:lnTo>
                    <a:lnTo>
                      <a:pt x="1055" y="644"/>
                    </a:lnTo>
                    <a:lnTo>
                      <a:pt x="958" y="679"/>
                    </a:lnTo>
                    <a:lnTo>
                      <a:pt x="937" y="721"/>
                    </a:lnTo>
                    <a:lnTo>
                      <a:pt x="894" y="737"/>
                    </a:lnTo>
                    <a:lnTo>
                      <a:pt x="873" y="709"/>
                    </a:lnTo>
                    <a:lnTo>
                      <a:pt x="775" y="743"/>
                    </a:lnTo>
                    <a:lnTo>
                      <a:pt x="755" y="786"/>
                    </a:lnTo>
                    <a:lnTo>
                      <a:pt x="712" y="801"/>
                    </a:lnTo>
                    <a:lnTo>
                      <a:pt x="692" y="773"/>
                    </a:lnTo>
                    <a:lnTo>
                      <a:pt x="593" y="808"/>
                    </a:lnTo>
                    <a:lnTo>
                      <a:pt x="573" y="850"/>
                    </a:lnTo>
                    <a:lnTo>
                      <a:pt x="530" y="865"/>
                    </a:lnTo>
                    <a:lnTo>
                      <a:pt x="510" y="837"/>
                    </a:lnTo>
                    <a:lnTo>
                      <a:pt x="412" y="872"/>
                    </a:lnTo>
                    <a:lnTo>
                      <a:pt x="393" y="913"/>
                    </a:lnTo>
                    <a:lnTo>
                      <a:pt x="349" y="928"/>
                    </a:lnTo>
                    <a:lnTo>
                      <a:pt x="329" y="902"/>
                    </a:lnTo>
                    <a:lnTo>
                      <a:pt x="230" y="936"/>
                    </a:lnTo>
                    <a:lnTo>
                      <a:pt x="210" y="977"/>
                    </a:lnTo>
                    <a:lnTo>
                      <a:pt x="167" y="992"/>
                    </a:lnTo>
                    <a:lnTo>
                      <a:pt x="147" y="965"/>
                    </a:lnTo>
                    <a:lnTo>
                      <a:pt x="48" y="1000"/>
                    </a:lnTo>
                    <a:lnTo>
                      <a:pt x="28" y="1041"/>
                    </a:lnTo>
                    <a:lnTo>
                      <a:pt x="0" y="1051"/>
                    </a:lnTo>
                    <a:cubicBezTo>
                      <a:pt x="1" y="1059"/>
                      <a:pt x="2" y="1069"/>
                      <a:pt x="3" y="1080"/>
                    </a:cubicBezTo>
                    <a:lnTo>
                      <a:pt x="28" y="1071"/>
                    </a:lnTo>
                    <a:close/>
                    <a:moveTo>
                      <a:pt x="2804" y="41"/>
                    </a:moveTo>
                    <a:lnTo>
                      <a:pt x="2848" y="26"/>
                    </a:lnTo>
                    <a:lnTo>
                      <a:pt x="2862" y="45"/>
                    </a:lnTo>
                    <a:lnTo>
                      <a:pt x="2870" y="56"/>
                    </a:lnTo>
                    <a:cubicBezTo>
                      <a:pt x="2862" y="71"/>
                      <a:pt x="2855" y="86"/>
                      <a:pt x="2848" y="101"/>
                    </a:cubicBezTo>
                    <a:lnTo>
                      <a:pt x="2804" y="116"/>
                    </a:lnTo>
                    <a:lnTo>
                      <a:pt x="2783" y="86"/>
                    </a:lnTo>
                    <a:lnTo>
                      <a:pt x="2804" y="41"/>
                    </a:lnTo>
                    <a:close/>
                    <a:moveTo>
                      <a:pt x="2804" y="146"/>
                    </a:moveTo>
                    <a:lnTo>
                      <a:pt x="2848" y="131"/>
                    </a:lnTo>
                    <a:cubicBezTo>
                      <a:pt x="2855" y="141"/>
                      <a:pt x="2863" y="151"/>
                      <a:pt x="2870" y="161"/>
                    </a:cubicBezTo>
                    <a:lnTo>
                      <a:pt x="2848" y="206"/>
                    </a:lnTo>
                    <a:lnTo>
                      <a:pt x="2804" y="221"/>
                    </a:lnTo>
                    <a:lnTo>
                      <a:pt x="2783" y="192"/>
                    </a:lnTo>
                    <a:cubicBezTo>
                      <a:pt x="2790" y="176"/>
                      <a:pt x="2797" y="161"/>
                      <a:pt x="2804" y="146"/>
                    </a:cubicBezTo>
                    <a:close/>
                    <a:moveTo>
                      <a:pt x="2804" y="251"/>
                    </a:moveTo>
                    <a:lnTo>
                      <a:pt x="2848" y="236"/>
                    </a:lnTo>
                    <a:cubicBezTo>
                      <a:pt x="2855" y="246"/>
                      <a:pt x="2863" y="256"/>
                      <a:pt x="2870" y="266"/>
                    </a:cubicBezTo>
                    <a:cubicBezTo>
                      <a:pt x="2862" y="281"/>
                      <a:pt x="2855" y="296"/>
                      <a:pt x="2848" y="311"/>
                    </a:cubicBezTo>
                    <a:lnTo>
                      <a:pt x="2804" y="327"/>
                    </a:lnTo>
                    <a:lnTo>
                      <a:pt x="2783" y="297"/>
                    </a:lnTo>
                    <a:lnTo>
                      <a:pt x="2804" y="251"/>
                    </a:lnTo>
                    <a:close/>
                    <a:moveTo>
                      <a:pt x="2713" y="126"/>
                    </a:moveTo>
                    <a:lnTo>
                      <a:pt x="2757" y="110"/>
                    </a:lnTo>
                    <a:lnTo>
                      <a:pt x="2779" y="140"/>
                    </a:lnTo>
                    <a:lnTo>
                      <a:pt x="2770" y="159"/>
                    </a:lnTo>
                    <a:lnTo>
                      <a:pt x="2757" y="186"/>
                    </a:lnTo>
                    <a:lnTo>
                      <a:pt x="2713" y="201"/>
                    </a:lnTo>
                    <a:cubicBezTo>
                      <a:pt x="2706" y="191"/>
                      <a:pt x="2699" y="181"/>
                      <a:pt x="2692" y="171"/>
                    </a:cubicBezTo>
                    <a:lnTo>
                      <a:pt x="2713" y="126"/>
                    </a:lnTo>
                    <a:close/>
                    <a:moveTo>
                      <a:pt x="2697" y="265"/>
                    </a:moveTo>
                    <a:lnTo>
                      <a:pt x="2713" y="231"/>
                    </a:lnTo>
                    <a:lnTo>
                      <a:pt x="2757" y="215"/>
                    </a:lnTo>
                    <a:lnTo>
                      <a:pt x="2779" y="245"/>
                    </a:lnTo>
                    <a:cubicBezTo>
                      <a:pt x="2771" y="261"/>
                      <a:pt x="2764" y="276"/>
                      <a:pt x="2757" y="291"/>
                    </a:cubicBezTo>
                    <a:lnTo>
                      <a:pt x="2713" y="306"/>
                    </a:lnTo>
                    <a:lnTo>
                      <a:pt x="2692" y="276"/>
                    </a:lnTo>
                    <a:lnTo>
                      <a:pt x="2697" y="265"/>
                    </a:lnTo>
                    <a:close/>
                    <a:moveTo>
                      <a:pt x="2713" y="336"/>
                    </a:moveTo>
                    <a:lnTo>
                      <a:pt x="2757" y="321"/>
                    </a:lnTo>
                    <a:lnTo>
                      <a:pt x="2779" y="351"/>
                    </a:lnTo>
                    <a:cubicBezTo>
                      <a:pt x="2771" y="366"/>
                      <a:pt x="2764" y="381"/>
                      <a:pt x="2757" y="396"/>
                    </a:cubicBezTo>
                    <a:lnTo>
                      <a:pt x="2713" y="411"/>
                    </a:lnTo>
                    <a:cubicBezTo>
                      <a:pt x="2706" y="401"/>
                      <a:pt x="2699" y="391"/>
                      <a:pt x="2692" y="381"/>
                    </a:cubicBezTo>
                    <a:lnTo>
                      <a:pt x="2713" y="336"/>
                    </a:lnTo>
                    <a:close/>
                    <a:moveTo>
                      <a:pt x="2622" y="105"/>
                    </a:moveTo>
                    <a:lnTo>
                      <a:pt x="2666" y="90"/>
                    </a:lnTo>
                    <a:lnTo>
                      <a:pt x="2680" y="109"/>
                    </a:lnTo>
                    <a:lnTo>
                      <a:pt x="2688" y="120"/>
                    </a:lnTo>
                    <a:cubicBezTo>
                      <a:pt x="2680" y="135"/>
                      <a:pt x="2673" y="150"/>
                      <a:pt x="2666" y="165"/>
                    </a:cubicBezTo>
                    <a:lnTo>
                      <a:pt x="2622" y="181"/>
                    </a:lnTo>
                    <a:lnTo>
                      <a:pt x="2601" y="151"/>
                    </a:lnTo>
                    <a:lnTo>
                      <a:pt x="2622" y="105"/>
                    </a:lnTo>
                    <a:close/>
                    <a:moveTo>
                      <a:pt x="2622" y="210"/>
                    </a:moveTo>
                    <a:lnTo>
                      <a:pt x="2666" y="195"/>
                    </a:lnTo>
                    <a:cubicBezTo>
                      <a:pt x="2673" y="205"/>
                      <a:pt x="2681" y="215"/>
                      <a:pt x="2688" y="225"/>
                    </a:cubicBezTo>
                    <a:lnTo>
                      <a:pt x="2666" y="270"/>
                    </a:lnTo>
                    <a:lnTo>
                      <a:pt x="2622" y="286"/>
                    </a:lnTo>
                    <a:lnTo>
                      <a:pt x="2601" y="256"/>
                    </a:lnTo>
                    <a:cubicBezTo>
                      <a:pt x="2608" y="241"/>
                      <a:pt x="2615" y="225"/>
                      <a:pt x="2622" y="210"/>
                    </a:cubicBezTo>
                    <a:close/>
                    <a:moveTo>
                      <a:pt x="2622" y="315"/>
                    </a:moveTo>
                    <a:lnTo>
                      <a:pt x="2666" y="300"/>
                    </a:lnTo>
                    <a:cubicBezTo>
                      <a:pt x="2673" y="310"/>
                      <a:pt x="2681" y="320"/>
                      <a:pt x="2688" y="330"/>
                    </a:cubicBezTo>
                    <a:cubicBezTo>
                      <a:pt x="2681" y="345"/>
                      <a:pt x="2673" y="360"/>
                      <a:pt x="2666" y="375"/>
                    </a:cubicBezTo>
                    <a:lnTo>
                      <a:pt x="2622" y="391"/>
                    </a:lnTo>
                    <a:lnTo>
                      <a:pt x="2601" y="361"/>
                    </a:lnTo>
                    <a:lnTo>
                      <a:pt x="2622" y="315"/>
                    </a:lnTo>
                    <a:close/>
                    <a:moveTo>
                      <a:pt x="2532" y="190"/>
                    </a:moveTo>
                    <a:lnTo>
                      <a:pt x="2575" y="175"/>
                    </a:lnTo>
                    <a:lnTo>
                      <a:pt x="2597" y="205"/>
                    </a:lnTo>
                    <a:lnTo>
                      <a:pt x="2588" y="223"/>
                    </a:lnTo>
                    <a:lnTo>
                      <a:pt x="2575" y="250"/>
                    </a:lnTo>
                    <a:lnTo>
                      <a:pt x="2531" y="265"/>
                    </a:lnTo>
                    <a:cubicBezTo>
                      <a:pt x="2524" y="255"/>
                      <a:pt x="2517" y="245"/>
                      <a:pt x="2510" y="235"/>
                    </a:cubicBezTo>
                    <a:lnTo>
                      <a:pt x="2532" y="190"/>
                    </a:lnTo>
                    <a:close/>
                    <a:moveTo>
                      <a:pt x="2515" y="329"/>
                    </a:moveTo>
                    <a:lnTo>
                      <a:pt x="2532" y="295"/>
                    </a:lnTo>
                    <a:lnTo>
                      <a:pt x="2575" y="280"/>
                    </a:lnTo>
                    <a:lnTo>
                      <a:pt x="2597" y="310"/>
                    </a:lnTo>
                    <a:cubicBezTo>
                      <a:pt x="2589" y="325"/>
                      <a:pt x="2582" y="340"/>
                      <a:pt x="2575" y="355"/>
                    </a:cubicBezTo>
                    <a:lnTo>
                      <a:pt x="2532" y="370"/>
                    </a:lnTo>
                    <a:lnTo>
                      <a:pt x="2510" y="340"/>
                    </a:lnTo>
                    <a:lnTo>
                      <a:pt x="2515" y="329"/>
                    </a:lnTo>
                    <a:close/>
                    <a:moveTo>
                      <a:pt x="2532" y="400"/>
                    </a:moveTo>
                    <a:lnTo>
                      <a:pt x="2575" y="385"/>
                    </a:lnTo>
                    <a:lnTo>
                      <a:pt x="2597" y="415"/>
                    </a:lnTo>
                    <a:cubicBezTo>
                      <a:pt x="2589" y="430"/>
                      <a:pt x="2582" y="445"/>
                      <a:pt x="2575" y="460"/>
                    </a:cubicBezTo>
                    <a:lnTo>
                      <a:pt x="2532" y="475"/>
                    </a:lnTo>
                    <a:cubicBezTo>
                      <a:pt x="2524" y="465"/>
                      <a:pt x="2517" y="455"/>
                      <a:pt x="2510" y="445"/>
                    </a:cubicBezTo>
                    <a:lnTo>
                      <a:pt x="2532" y="400"/>
                    </a:lnTo>
                    <a:close/>
                    <a:moveTo>
                      <a:pt x="2441" y="169"/>
                    </a:moveTo>
                    <a:lnTo>
                      <a:pt x="2484" y="154"/>
                    </a:lnTo>
                    <a:lnTo>
                      <a:pt x="2498" y="173"/>
                    </a:lnTo>
                    <a:lnTo>
                      <a:pt x="2506" y="184"/>
                    </a:lnTo>
                    <a:cubicBezTo>
                      <a:pt x="2498" y="199"/>
                      <a:pt x="2491" y="214"/>
                      <a:pt x="2484" y="229"/>
                    </a:cubicBezTo>
                    <a:lnTo>
                      <a:pt x="2441" y="245"/>
                    </a:lnTo>
                    <a:lnTo>
                      <a:pt x="2419" y="215"/>
                    </a:lnTo>
                    <a:lnTo>
                      <a:pt x="2441" y="169"/>
                    </a:lnTo>
                    <a:close/>
                    <a:moveTo>
                      <a:pt x="2441" y="274"/>
                    </a:moveTo>
                    <a:lnTo>
                      <a:pt x="2484" y="259"/>
                    </a:lnTo>
                    <a:cubicBezTo>
                      <a:pt x="2491" y="269"/>
                      <a:pt x="2499" y="279"/>
                      <a:pt x="2506" y="289"/>
                    </a:cubicBezTo>
                    <a:lnTo>
                      <a:pt x="2484" y="334"/>
                    </a:lnTo>
                    <a:lnTo>
                      <a:pt x="2441" y="350"/>
                    </a:lnTo>
                    <a:lnTo>
                      <a:pt x="2419" y="320"/>
                    </a:lnTo>
                    <a:cubicBezTo>
                      <a:pt x="2426" y="305"/>
                      <a:pt x="2433" y="290"/>
                      <a:pt x="2441" y="274"/>
                    </a:cubicBezTo>
                    <a:close/>
                    <a:moveTo>
                      <a:pt x="2441" y="379"/>
                    </a:moveTo>
                    <a:lnTo>
                      <a:pt x="2484" y="364"/>
                    </a:lnTo>
                    <a:cubicBezTo>
                      <a:pt x="2491" y="374"/>
                      <a:pt x="2499" y="384"/>
                      <a:pt x="2506" y="394"/>
                    </a:cubicBezTo>
                    <a:cubicBezTo>
                      <a:pt x="2498" y="409"/>
                      <a:pt x="2491" y="424"/>
                      <a:pt x="2484" y="439"/>
                    </a:cubicBezTo>
                    <a:lnTo>
                      <a:pt x="2441" y="455"/>
                    </a:lnTo>
                    <a:lnTo>
                      <a:pt x="2419" y="425"/>
                    </a:lnTo>
                    <a:lnTo>
                      <a:pt x="2441" y="379"/>
                    </a:lnTo>
                    <a:close/>
                    <a:moveTo>
                      <a:pt x="2302" y="504"/>
                    </a:moveTo>
                    <a:lnTo>
                      <a:pt x="2259" y="519"/>
                    </a:lnTo>
                    <a:lnTo>
                      <a:pt x="2237" y="489"/>
                    </a:lnTo>
                    <a:lnTo>
                      <a:pt x="2259" y="444"/>
                    </a:lnTo>
                    <a:lnTo>
                      <a:pt x="2302" y="428"/>
                    </a:lnTo>
                    <a:cubicBezTo>
                      <a:pt x="2309" y="438"/>
                      <a:pt x="2317" y="448"/>
                      <a:pt x="2324" y="458"/>
                    </a:cubicBezTo>
                    <a:cubicBezTo>
                      <a:pt x="2317" y="473"/>
                      <a:pt x="2309" y="488"/>
                      <a:pt x="2302" y="504"/>
                    </a:cubicBezTo>
                    <a:close/>
                    <a:moveTo>
                      <a:pt x="2302" y="398"/>
                    </a:moveTo>
                    <a:lnTo>
                      <a:pt x="2259" y="414"/>
                    </a:lnTo>
                    <a:lnTo>
                      <a:pt x="2237" y="384"/>
                    </a:lnTo>
                    <a:cubicBezTo>
                      <a:pt x="2244" y="369"/>
                      <a:pt x="2251" y="354"/>
                      <a:pt x="2259" y="338"/>
                    </a:cubicBezTo>
                    <a:lnTo>
                      <a:pt x="2302" y="323"/>
                    </a:lnTo>
                    <a:cubicBezTo>
                      <a:pt x="2309" y="333"/>
                      <a:pt x="2317" y="343"/>
                      <a:pt x="2324" y="353"/>
                    </a:cubicBezTo>
                    <a:lnTo>
                      <a:pt x="2302" y="398"/>
                    </a:lnTo>
                    <a:close/>
                    <a:moveTo>
                      <a:pt x="2350" y="254"/>
                    </a:moveTo>
                    <a:lnTo>
                      <a:pt x="2393" y="239"/>
                    </a:lnTo>
                    <a:lnTo>
                      <a:pt x="2415" y="269"/>
                    </a:lnTo>
                    <a:lnTo>
                      <a:pt x="2406" y="287"/>
                    </a:lnTo>
                    <a:lnTo>
                      <a:pt x="2393" y="314"/>
                    </a:lnTo>
                    <a:lnTo>
                      <a:pt x="2350" y="329"/>
                    </a:lnTo>
                    <a:cubicBezTo>
                      <a:pt x="2342" y="319"/>
                      <a:pt x="2335" y="309"/>
                      <a:pt x="2328" y="299"/>
                    </a:cubicBezTo>
                    <a:lnTo>
                      <a:pt x="2350" y="254"/>
                    </a:lnTo>
                    <a:close/>
                    <a:moveTo>
                      <a:pt x="2415" y="374"/>
                    </a:moveTo>
                    <a:cubicBezTo>
                      <a:pt x="2408" y="389"/>
                      <a:pt x="2400" y="404"/>
                      <a:pt x="2393" y="419"/>
                    </a:cubicBezTo>
                    <a:lnTo>
                      <a:pt x="2350" y="434"/>
                    </a:lnTo>
                    <a:lnTo>
                      <a:pt x="2328" y="404"/>
                    </a:lnTo>
                    <a:lnTo>
                      <a:pt x="2333" y="394"/>
                    </a:lnTo>
                    <a:lnTo>
                      <a:pt x="2350" y="359"/>
                    </a:lnTo>
                    <a:lnTo>
                      <a:pt x="2393" y="344"/>
                    </a:lnTo>
                    <a:lnTo>
                      <a:pt x="2415" y="374"/>
                    </a:lnTo>
                    <a:close/>
                    <a:moveTo>
                      <a:pt x="2350" y="464"/>
                    </a:moveTo>
                    <a:lnTo>
                      <a:pt x="2393" y="449"/>
                    </a:lnTo>
                    <a:lnTo>
                      <a:pt x="2415" y="479"/>
                    </a:lnTo>
                    <a:cubicBezTo>
                      <a:pt x="2408" y="494"/>
                      <a:pt x="2400" y="509"/>
                      <a:pt x="2393" y="524"/>
                    </a:cubicBezTo>
                    <a:lnTo>
                      <a:pt x="2350" y="539"/>
                    </a:lnTo>
                    <a:cubicBezTo>
                      <a:pt x="2342" y="529"/>
                      <a:pt x="2335" y="519"/>
                      <a:pt x="2328" y="509"/>
                    </a:cubicBezTo>
                    <a:lnTo>
                      <a:pt x="2350" y="464"/>
                    </a:lnTo>
                    <a:close/>
                    <a:moveTo>
                      <a:pt x="2259" y="233"/>
                    </a:moveTo>
                    <a:lnTo>
                      <a:pt x="2302" y="218"/>
                    </a:lnTo>
                    <a:lnTo>
                      <a:pt x="2316" y="237"/>
                    </a:lnTo>
                    <a:lnTo>
                      <a:pt x="2324" y="248"/>
                    </a:lnTo>
                    <a:cubicBezTo>
                      <a:pt x="2316" y="263"/>
                      <a:pt x="2309" y="278"/>
                      <a:pt x="2302" y="293"/>
                    </a:cubicBezTo>
                    <a:lnTo>
                      <a:pt x="2259" y="309"/>
                    </a:lnTo>
                    <a:lnTo>
                      <a:pt x="2237" y="279"/>
                    </a:lnTo>
                    <a:lnTo>
                      <a:pt x="2259" y="233"/>
                    </a:lnTo>
                    <a:close/>
                    <a:moveTo>
                      <a:pt x="1392" y="824"/>
                    </a:moveTo>
                    <a:lnTo>
                      <a:pt x="1349" y="839"/>
                    </a:lnTo>
                    <a:lnTo>
                      <a:pt x="1327" y="809"/>
                    </a:lnTo>
                    <a:lnTo>
                      <a:pt x="1349" y="764"/>
                    </a:lnTo>
                    <a:lnTo>
                      <a:pt x="1392" y="749"/>
                    </a:lnTo>
                    <a:cubicBezTo>
                      <a:pt x="1399" y="759"/>
                      <a:pt x="1407" y="769"/>
                      <a:pt x="1414" y="779"/>
                    </a:cubicBezTo>
                    <a:cubicBezTo>
                      <a:pt x="1407" y="794"/>
                      <a:pt x="1399" y="809"/>
                      <a:pt x="1392" y="824"/>
                    </a:cubicBezTo>
                    <a:close/>
                    <a:moveTo>
                      <a:pt x="1574" y="760"/>
                    </a:moveTo>
                    <a:lnTo>
                      <a:pt x="1531" y="775"/>
                    </a:lnTo>
                    <a:lnTo>
                      <a:pt x="1509" y="745"/>
                    </a:lnTo>
                    <a:lnTo>
                      <a:pt x="1531" y="700"/>
                    </a:lnTo>
                    <a:lnTo>
                      <a:pt x="1574" y="685"/>
                    </a:lnTo>
                    <a:cubicBezTo>
                      <a:pt x="1581" y="695"/>
                      <a:pt x="1589" y="705"/>
                      <a:pt x="1596" y="715"/>
                    </a:cubicBezTo>
                    <a:cubicBezTo>
                      <a:pt x="1589" y="730"/>
                      <a:pt x="1581" y="745"/>
                      <a:pt x="1574" y="760"/>
                    </a:cubicBezTo>
                    <a:close/>
                    <a:moveTo>
                      <a:pt x="1574" y="655"/>
                    </a:moveTo>
                    <a:lnTo>
                      <a:pt x="1531" y="670"/>
                    </a:lnTo>
                    <a:lnTo>
                      <a:pt x="1509" y="640"/>
                    </a:lnTo>
                    <a:cubicBezTo>
                      <a:pt x="1516" y="625"/>
                      <a:pt x="1523" y="610"/>
                      <a:pt x="1531" y="595"/>
                    </a:cubicBezTo>
                    <a:lnTo>
                      <a:pt x="1574" y="580"/>
                    </a:lnTo>
                    <a:cubicBezTo>
                      <a:pt x="1581" y="590"/>
                      <a:pt x="1589" y="599"/>
                      <a:pt x="1596" y="609"/>
                    </a:cubicBezTo>
                    <a:lnTo>
                      <a:pt x="1574" y="655"/>
                    </a:lnTo>
                    <a:close/>
                    <a:moveTo>
                      <a:pt x="1756" y="696"/>
                    </a:moveTo>
                    <a:lnTo>
                      <a:pt x="1713" y="711"/>
                    </a:lnTo>
                    <a:lnTo>
                      <a:pt x="1691" y="681"/>
                    </a:lnTo>
                    <a:lnTo>
                      <a:pt x="1713" y="636"/>
                    </a:lnTo>
                    <a:lnTo>
                      <a:pt x="1756" y="620"/>
                    </a:lnTo>
                    <a:cubicBezTo>
                      <a:pt x="1763" y="630"/>
                      <a:pt x="1771" y="640"/>
                      <a:pt x="1778" y="650"/>
                    </a:cubicBezTo>
                    <a:cubicBezTo>
                      <a:pt x="1771" y="666"/>
                      <a:pt x="1763" y="681"/>
                      <a:pt x="1756" y="696"/>
                    </a:cubicBezTo>
                    <a:close/>
                    <a:moveTo>
                      <a:pt x="1938" y="632"/>
                    </a:moveTo>
                    <a:lnTo>
                      <a:pt x="1895" y="647"/>
                    </a:lnTo>
                    <a:lnTo>
                      <a:pt x="1873" y="617"/>
                    </a:lnTo>
                    <a:lnTo>
                      <a:pt x="1895" y="572"/>
                    </a:lnTo>
                    <a:lnTo>
                      <a:pt x="1938" y="556"/>
                    </a:lnTo>
                    <a:cubicBezTo>
                      <a:pt x="1945" y="566"/>
                      <a:pt x="1953" y="576"/>
                      <a:pt x="1960" y="586"/>
                    </a:cubicBezTo>
                    <a:cubicBezTo>
                      <a:pt x="1953" y="602"/>
                      <a:pt x="1945" y="617"/>
                      <a:pt x="1938" y="632"/>
                    </a:cubicBezTo>
                    <a:close/>
                    <a:moveTo>
                      <a:pt x="1938" y="527"/>
                    </a:moveTo>
                    <a:lnTo>
                      <a:pt x="1895" y="542"/>
                    </a:lnTo>
                    <a:lnTo>
                      <a:pt x="1873" y="512"/>
                    </a:lnTo>
                    <a:cubicBezTo>
                      <a:pt x="1880" y="497"/>
                      <a:pt x="1887" y="482"/>
                      <a:pt x="1895" y="467"/>
                    </a:cubicBezTo>
                    <a:lnTo>
                      <a:pt x="1938" y="451"/>
                    </a:lnTo>
                    <a:cubicBezTo>
                      <a:pt x="1945" y="461"/>
                      <a:pt x="1953" y="471"/>
                      <a:pt x="1960" y="481"/>
                    </a:cubicBezTo>
                    <a:lnTo>
                      <a:pt x="1938" y="527"/>
                    </a:lnTo>
                    <a:close/>
                    <a:moveTo>
                      <a:pt x="2120" y="568"/>
                    </a:moveTo>
                    <a:lnTo>
                      <a:pt x="2077" y="583"/>
                    </a:lnTo>
                    <a:lnTo>
                      <a:pt x="2055" y="553"/>
                    </a:lnTo>
                    <a:lnTo>
                      <a:pt x="2077" y="508"/>
                    </a:lnTo>
                    <a:lnTo>
                      <a:pt x="2120" y="492"/>
                    </a:lnTo>
                    <a:cubicBezTo>
                      <a:pt x="2127" y="502"/>
                      <a:pt x="2135" y="512"/>
                      <a:pt x="2142" y="522"/>
                    </a:cubicBezTo>
                    <a:cubicBezTo>
                      <a:pt x="2135" y="537"/>
                      <a:pt x="2127" y="553"/>
                      <a:pt x="2120" y="568"/>
                    </a:cubicBezTo>
                    <a:close/>
                    <a:moveTo>
                      <a:pt x="2168" y="318"/>
                    </a:moveTo>
                    <a:lnTo>
                      <a:pt x="2211" y="303"/>
                    </a:lnTo>
                    <a:lnTo>
                      <a:pt x="2233" y="333"/>
                    </a:lnTo>
                    <a:lnTo>
                      <a:pt x="2224" y="351"/>
                    </a:lnTo>
                    <a:lnTo>
                      <a:pt x="2211" y="378"/>
                    </a:lnTo>
                    <a:lnTo>
                      <a:pt x="2168" y="393"/>
                    </a:lnTo>
                    <a:cubicBezTo>
                      <a:pt x="2160" y="383"/>
                      <a:pt x="2153" y="373"/>
                      <a:pt x="2146" y="363"/>
                    </a:cubicBezTo>
                    <a:lnTo>
                      <a:pt x="2168" y="318"/>
                    </a:lnTo>
                    <a:close/>
                    <a:moveTo>
                      <a:pt x="2151" y="458"/>
                    </a:moveTo>
                    <a:lnTo>
                      <a:pt x="2168" y="423"/>
                    </a:lnTo>
                    <a:lnTo>
                      <a:pt x="2211" y="408"/>
                    </a:lnTo>
                    <a:lnTo>
                      <a:pt x="2233" y="438"/>
                    </a:lnTo>
                    <a:cubicBezTo>
                      <a:pt x="2226" y="453"/>
                      <a:pt x="2218" y="468"/>
                      <a:pt x="2211" y="483"/>
                    </a:cubicBezTo>
                    <a:lnTo>
                      <a:pt x="2168" y="498"/>
                    </a:lnTo>
                    <a:lnTo>
                      <a:pt x="2146" y="468"/>
                    </a:lnTo>
                    <a:lnTo>
                      <a:pt x="2151" y="458"/>
                    </a:lnTo>
                    <a:close/>
                    <a:moveTo>
                      <a:pt x="2168" y="528"/>
                    </a:moveTo>
                    <a:lnTo>
                      <a:pt x="2211" y="513"/>
                    </a:lnTo>
                    <a:lnTo>
                      <a:pt x="2233" y="543"/>
                    </a:lnTo>
                    <a:cubicBezTo>
                      <a:pt x="2226" y="558"/>
                      <a:pt x="2218" y="573"/>
                      <a:pt x="2211" y="588"/>
                    </a:cubicBezTo>
                    <a:lnTo>
                      <a:pt x="2168" y="603"/>
                    </a:lnTo>
                    <a:cubicBezTo>
                      <a:pt x="2160" y="593"/>
                      <a:pt x="2153" y="583"/>
                      <a:pt x="2146" y="573"/>
                    </a:cubicBezTo>
                    <a:lnTo>
                      <a:pt x="2168" y="528"/>
                    </a:lnTo>
                    <a:close/>
                    <a:moveTo>
                      <a:pt x="2077" y="297"/>
                    </a:moveTo>
                    <a:lnTo>
                      <a:pt x="2120" y="282"/>
                    </a:lnTo>
                    <a:lnTo>
                      <a:pt x="2134" y="301"/>
                    </a:lnTo>
                    <a:lnTo>
                      <a:pt x="2142" y="312"/>
                    </a:lnTo>
                    <a:cubicBezTo>
                      <a:pt x="2135" y="327"/>
                      <a:pt x="2127" y="342"/>
                      <a:pt x="2120" y="357"/>
                    </a:cubicBezTo>
                    <a:lnTo>
                      <a:pt x="2077" y="373"/>
                    </a:lnTo>
                    <a:lnTo>
                      <a:pt x="2055" y="343"/>
                    </a:lnTo>
                    <a:lnTo>
                      <a:pt x="2077" y="297"/>
                    </a:lnTo>
                    <a:close/>
                    <a:moveTo>
                      <a:pt x="2077" y="403"/>
                    </a:moveTo>
                    <a:lnTo>
                      <a:pt x="2120" y="387"/>
                    </a:lnTo>
                    <a:cubicBezTo>
                      <a:pt x="2127" y="397"/>
                      <a:pt x="2135" y="407"/>
                      <a:pt x="2142" y="417"/>
                    </a:cubicBezTo>
                    <a:lnTo>
                      <a:pt x="2120" y="463"/>
                    </a:lnTo>
                    <a:lnTo>
                      <a:pt x="2077" y="478"/>
                    </a:lnTo>
                    <a:lnTo>
                      <a:pt x="2055" y="448"/>
                    </a:lnTo>
                    <a:cubicBezTo>
                      <a:pt x="2062" y="433"/>
                      <a:pt x="2069" y="418"/>
                      <a:pt x="2077" y="403"/>
                    </a:cubicBezTo>
                    <a:close/>
                    <a:moveTo>
                      <a:pt x="1986" y="382"/>
                    </a:moveTo>
                    <a:lnTo>
                      <a:pt x="2029" y="367"/>
                    </a:lnTo>
                    <a:lnTo>
                      <a:pt x="2051" y="397"/>
                    </a:lnTo>
                    <a:lnTo>
                      <a:pt x="2042" y="415"/>
                    </a:lnTo>
                    <a:lnTo>
                      <a:pt x="2029" y="442"/>
                    </a:lnTo>
                    <a:lnTo>
                      <a:pt x="1986" y="457"/>
                    </a:lnTo>
                    <a:cubicBezTo>
                      <a:pt x="1978" y="447"/>
                      <a:pt x="1971" y="437"/>
                      <a:pt x="1964" y="427"/>
                    </a:cubicBezTo>
                    <a:lnTo>
                      <a:pt x="1986" y="382"/>
                    </a:lnTo>
                    <a:close/>
                    <a:moveTo>
                      <a:pt x="1969" y="522"/>
                    </a:moveTo>
                    <a:lnTo>
                      <a:pt x="1986" y="487"/>
                    </a:lnTo>
                    <a:lnTo>
                      <a:pt x="2029" y="472"/>
                    </a:lnTo>
                    <a:lnTo>
                      <a:pt x="2051" y="502"/>
                    </a:lnTo>
                    <a:cubicBezTo>
                      <a:pt x="2044" y="517"/>
                      <a:pt x="2036" y="532"/>
                      <a:pt x="2029" y="547"/>
                    </a:cubicBezTo>
                    <a:lnTo>
                      <a:pt x="1986" y="562"/>
                    </a:lnTo>
                    <a:lnTo>
                      <a:pt x="1964" y="532"/>
                    </a:lnTo>
                    <a:lnTo>
                      <a:pt x="1969" y="522"/>
                    </a:lnTo>
                    <a:close/>
                    <a:moveTo>
                      <a:pt x="1986" y="592"/>
                    </a:moveTo>
                    <a:lnTo>
                      <a:pt x="2029" y="577"/>
                    </a:lnTo>
                    <a:lnTo>
                      <a:pt x="2051" y="607"/>
                    </a:lnTo>
                    <a:cubicBezTo>
                      <a:pt x="2044" y="622"/>
                      <a:pt x="2036" y="637"/>
                      <a:pt x="2029" y="652"/>
                    </a:cubicBezTo>
                    <a:lnTo>
                      <a:pt x="1986" y="667"/>
                    </a:lnTo>
                    <a:cubicBezTo>
                      <a:pt x="1978" y="657"/>
                      <a:pt x="1971" y="647"/>
                      <a:pt x="1964" y="638"/>
                    </a:cubicBezTo>
                    <a:lnTo>
                      <a:pt x="1986" y="592"/>
                    </a:lnTo>
                    <a:close/>
                    <a:moveTo>
                      <a:pt x="1895" y="362"/>
                    </a:moveTo>
                    <a:lnTo>
                      <a:pt x="1938" y="346"/>
                    </a:lnTo>
                    <a:lnTo>
                      <a:pt x="1952" y="365"/>
                    </a:lnTo>
                    <a:lnTo>
                      <a:pt x="1960" y="376"/>
                    </a:lnTo>
                    <a:cubicBezTo>
                      <a:pt x="1953" y="391"/>
                      <a:pt x="1945" y="406"/>
                      <a:pt x="1938" y="422"/>
                    </a:cubicBezTo>
                    <a:lnTo>
                      <a:pt x="1895" y="437"/>
                    </a:lnTo>
                    <a:lnTo>
                      <a:pt x="1873" y="407"/>
                    </a:lnTo>
                    <a:lnTo>
                      <a:pt x="1895" y="362"/>
                    </a:lnTo>
                    <a:close/>
                    <a:moveTo>
                      <a:pt x="1804" y="446"/>
                    </a:moveTo>
                    <a:lnTo>
                      <a:pt x="1847" y="431"/>
                    </a:lnTo>
                    <a:lnTo>
                      <a:pt x="1869" y="461"/>
                    </a:lnTo>
                    <a:lnTo>
                      <a:pt x="1860" y="479"/>
                    </a:lnTo>
                    <a:lnTo>
                      <a:pt x="1847" y="506"/>
                    </a:lnTo>
                    <a:lnTo>
                      <a:pt x="1804" y="521"/>
                    </a:lnTo>
                    <a:cubicBezTo>
                      <a:pt x="1796" y="511"/>
                      <a:pt x="1789" y="501"/>
                      <a:pt x="1782" y="491"/>
                    </a:cubicBezTo>
                    <a:lnTo>
                      <a:pt x="1804" y="446"/>
                    </a:lnTo>
                    <a:close/>
                    <a:moveTo>
                      <a:pt x="1787" y="586"/>
                    </a:moveTo>
                    <a:lnTo>
                      <a:pt x="1804" y="551"/>
                    </a:lnTo>
                    <a:lnTo>
                      <a:pt x="1847" y="536"/>
                    </a:lnTo>
                    <a:lnTo>
                      <a:pt x="1869" y="566"/>
                    </a:lnTo>
                    <a:cubicBezTo>
                      <a:pt x="1862" y="581"/>
                      <a:pt x="1854" y="596"/>
                      <a:pt x="1847" y="611"/>
                    </a:cubicBezTo>
                    <a:lnTo>
                      <a:pt x="1804" y="626"/>
                    </a:lnTo>
                    <a:lnTo>
                      <a:pt x="1782" y="597"/>
                    </a:lnTo>
                    <a:lnTo>
                      <a:pt x="1787" y="586"/>
                    </a:lnTo>
                    <a:close/>
                    <a:moveTo>
                      <a:pt x="1804" y="656"/>
                    </a:moveTo>
                    <a:lnTo>
                      <a:pt x="1847" y="641"/>
                    </a:lnTo>
                    <a:lnTo>
                      <a:pt x="1869" y="671"/>
                    </a:lnTo>
                    <a:cubicBezTo>
                      <a:pt x="1862" y="686"/>
                      <a:pt x="1854" y="701"/>
                      <a:pt x="1847" y="716"/>
                    </a:cubicBezTo>
                    <a:lnTo>
                      <a:pt x="1804" y="732"/>
                    </a:lnTo>
                    <a:cubicBezTo>
                      <a:pt x="1796" y="722"/>
                      <a:pt x="1789" y="712"/>
                      <a:pt x="1782" y="702"/>
                    </a:cubicBezTo>
                    <a:lnTo>
                      <a:pt x="1804" y="656"/>
                    </a:lnTo>
                    <a:close/>
                    <a:moveTo>
                      <a:pt x="1756" y="591"/>
                    </a:moveTo>
                    <a:lnTo>
                      <a:pt x="1713" y="606"/>
                    </a:lnTo>
                    <a:lnTo>
                      <a:pt x="1691" y="576"/>
                    </a:lnTo>
                    <a:cubicBezTo>
                      <a:pt x="1698" y="561"/>
                      <a:pt x="1705" y="546"/>
                      <a:pt x="1713" y="531"/>
                    </a:cubicBezTo>
                    <a:lnTo>
                      <a:pt x="1756" y="515"/>
                    </a:lnTo>
                    <a:cubicBezTo>
                      <a:pt x="1763" y="525"/>
                      <a:pt x="1771" y="535"/>
                      <a:pt x="1778" y="545"/>
                    </a:cubicBezTo>
                    <a:lnTo>
                      <a:pt x="1756" y="591"/>
                    </a:lnTo>
                    <a:close/>
                    <a:moveTo>
                      <a:pt x="1713" y="426"/>
                    </a:moveTo>
                    <a:lnTo>
                      <a:pt x="1756" y="410"/>
                    </a:lnTo>
                    <a:lnTo>
                      <a:pt x="1770" y="430"/>
                    </a:lnTo>
                    <a:lnTo>
                      <a:pt x="1778" y="440"/>
                    </a:lnTo>
                    <a:cubicBezTo>
                      <a:pt x="1771" y="455"/>
                      <a:pt x="1763" y="471"/>
                      <a:pt x="1756" y="486"/>
                    </a:cubicBezTo>
                    <a:lnTo>
                      <a:pt x="1713" y="501"/>
                    </a:lnTo>
                    <a:lnTo>
                      <a:pt x="1691" y="471"/>
                    </a:lnTo>
                    <a:lnTo>
                      <a:pt x="1713" y="426"/>
                    </a:lnTo>
                    <a:close/>
                    <a:moveTo>
                      <a:pt x="1622" y="510"/>
                    </a:moveTo>
                    <a:lnTo>
                      <a:pt x="1665" y="495"/>
                    </a:lnTo>
                    <a:lnTo>
                      <a:pt x="1687" y="525"/>
                    </a:lnTo>
                    <a:lnTo>
                      <a:pt x="1678" y="543"/>
                    </a:lnTo>
                    <a:lnTo>
                      <a:pt x="1665" y="570"/>
                    </a:lnTo>
                    <a:lnTo>
                      <a:pt x="1622" y="586"/>
                    </a:lnTo>
                    <a:cubicBezTo>
                      <a:pt x="1614" y="576"/>
                      <a:pt x="1607" y="566"/>
                      <a:pt x="1600" y="556"/>
                    </a:cubicBezTo>
                    <a:lnTo>
                      <a:pt x="1622" y="510"/>
                    </a:lnTo>
                    <a:close/>
                    <a:moveTo>
                      <a:pt x="1605" y="650"/>
                    </a:moveTo>
                    <a:lnTo>
                      <a:pt x="1622" y="615"/>
                    </a:lnTo>
                    <a:lnTo>
                      <a:pt x="1665" y="600"/>
                    </a:lnTo>
                    <a:lnTo>
                      <a:pt x="1687" y="630"/>
                    </a:lnTo>
                    <a:cubicBezTo>
                      <a:pt x="1680" y="645"/>
                      <a:pt x="1672" y="660"/>
                      <a:pt x="1665" y="675"/>
                    </a:cubicBezTo>
                    <a:lnTo>
                      <a:pt x="1622" y="691"/>
                    </a:lnTo>
                    <a:lnTo>
                      <a:pt x="1600" y="661"/>
                    </a:lnTo>
                    <a:lnTo>
                      <a:pt x="1605" y="650"/>
                    </a:lnTo>
                    <a:close/>
                    <a:moveTo>
                      <a:pt x="1622" y="720"/>
                    </a:moveTo>
                    <a:lnTo>
                      <a:pt x="1665" y="705"/>
                    </a:lnTo>
                    <a:lnTo>
                      <a:pt x="1687" y="735"/>
                    </a:lnTo>
                    <a:cubicBezTo>
                      <a:pt x="1680" y="750"/>
                      <a:pt x="1672" y="765"/>
                      <a:pt x="1665" y="780"/>
                    </a:cubicBezTo>
                    <a:lnTo>
                      <a:pt x="1622" y="796"/>
                    </a:lnTo>
                    <a:cubicBezTo>
                      <a:pt x="1614" y="786"/>
                      <a:pt x="1607" y="776"/>
                      <a:pt x="1600" y="766"/>
                    </a:cubicBezTo>
                    <a:lnTo>
                      <a:pt x="1622" y="720"/>
                    </a:lnTo>
                    <a:close/>
                    <a:moveTo>
                      <a:pt x="1531" y="490"/>
                    </a:moveTo>
                    <a:lnTo>
                      <a:pt x="1574" y="474"/>
                    </a:lnTo>
                    <a:lnTo>
                      <a:pt x="1588" y="494"/>
                    </a:lnTo>
                    <a:lnTo>
                      <a:pt x="1596" y="504"/>
                    </a:lnTo>
                    <a:cubicBezTo>
                      <a:pt x="1589" y="520"/>
                      <a:pt x="1581" y="535"/>
                      <a:pt x="1574" y="550"/>
                    </a:cubicBezTo>
                    <a:lnTo>
                      <a:pt x="1531" y="565"/>
                    </a:lnTo>
                    <a:lnTo>
                      <a:pt x="1509" y="535"/>
                    </a:lnTo>
                    <a:lnTo>
                      <a:pt x="1531" y="490"/>
                    </a:lnTo>
                    <a:close/>
                    <a:moveTo>
                      <a:pt x="1440" y="574"/>
                    </a:moveTo>
                    <a:lnTo>
                      <a:pt x="1483" y="559"/>
                    </a:lnTo>
                    <a:lnTo>
                      <a:pt x="1505" y="589"/>
                    </a:lnTo>
                    <a:lnTo>
                      <a:pt x="1496" y="607"/>
                    </a:lnTo>
                    <a:lnTo>
                      <a:pt x="1483" y="634"/>
                    </a:lnTo>
                    <a:lnTo>
                      <a:pt x="1440" y="650"/>
                    </a:lnTo>
                    <a:cubicBezTo>
                      <a:pt x="1432" y="640"/>
                      <a:pt x="1425" y="630"/>
                      <a:pt x="1418" y="620"/>
                    </a:cubicBezTo>
                    <a:lnTo>
                      <a:pt x="1440" y="574"/>
                    </a:lnTo>
                    <a:close/>
                    <a:moveTo>
                      <a:pt x="1423" y="714"/>
                    </a:moveTo>
                    <a:lnTo>
                      <a:pt x="1440" y="679"/>
                    </a:lnTo>
                    <a:lnTo>
                      <a:pt x="1483" y="664"/>
                    </a:lnTo>
                    <a:lnTo>
                      <a:pt x="1505" y="694"/>
                    </a:lnTo>
                    <a:cubicBezTo>
                      <a:pt x="1498" y="709"/>
                      <a:pt x="1490" y="724"/>
                      <a:pt x="1483" y="739"/>
                    </a:cubicBezTo>
                    <a:lnTo>
                      <a:pt x="1440" y="755"/>
                    </a:lnTo>
                    <a:lnTo>
                      <a:pt x="1418" y="725"/>
                    </a:lnTo>
                    <a:lnTo>
                      <a:pt x="1423" y="714"/>
                    </a:lnTo>
                    <a:close/>
                    <a:moveTo>
                      <a:pt x="1440" y="784"/>
                    </a:moveTo>
                    <a:lnTo>
                      <a:pt x="1483" y="769"/>
                    </a:lnTo>
                    <a:lnTo>
                      <a:pt x="1505" y="799"/>
                    </a:lnTo>
                    <a:cubicBezTo>
                      <a:pt x="1498" y="814"/>
                      <a:pt x="1490" y="829"/>
                      <a:pt x="1483" y="844"/>
                    </a:cubicBezTo>
                    <a:lnTo>
                      <a:pt x="1440" y="860"/>
                    </a:lnTo>
                    <a:cubicBezTo>
                      <a:pt x="1432" y="850"/>
                      <a:pt x="1425" y="840"/>
                      <a:pt x="1418" y="830"/>
                    </a:cubicBezTo>
                    <a:lnTo>
                      <a:pt x="1440" y="784"/>
                    </a:lnTo>
                    <a:close/>
                    <a:moveTo>
                      <a:pt x="1392" y="719"/>
                    </a:moveTo>
                    <a:lnTo>
                      <a:pt x="1349" y="734"/>
                    </a:lnTo>
                    <a:lnTo>
                      <a:pt x="1327" y="704"/>
                    </a:lnTo>
                    <a:cubicBezTo>
                      <a:pt x="1334" y="689"/>
                      <a:pt x="1341" y="674"/>
                      <a:pt x="1349" y="659"/>
                    </a:cubicBezTo>
                    <a:lnTo>
                      <a:pt x="1392" y="644"/>
                    </a:lnTo>
                    <a:cubicBezTo>
                      <a:pt x="1399" y="654"/>
                      <a:pt x="1407" y="664"/>
                      <a:pt x="1414" y="674"/>
                    </a:cubicBezTo>
                    <a:lnTo>
                      <a:pt x="1392" y="719"/>
                    </a:lnTo>
                    <a:close/>
                    <a:moveTo>
                      <a:pt x="1349" y="554"/>
                    </a:moveTo>
                    <a:lnTo>
                      <a:pt x="1392" y="538"/>
                    </a:lnTo>
                    <a:lnTo>
                      <a:pt x="1406" y="558"/>
                    </a:lnTo>
                    <a:lnTo>
                      <a:pt x="1414" y="568"/>
                    </a:lnTo>
                    <a:cubicBezTo>
                      <a:pt x="1407" y="584"/>
                      <a:pt x="1399" y="599"/>
                      <a:pt x="1392" y="614"/>
                    </a:cubicBezTo>
                    <a:lnTo>
                      <a:pt x="1349" y="629"/>
                    </a:lnTo>
                    <a:lnTo>
                      <a:pt x="1327" y="599"/>
                    </a:lnTo>
                    <a:lnTo>
                      <a:pt x="1349" y="554"/>
                    </a:lnTo>
                    <a:close/>
                    <a:moveTo>
                      <a:pt x="1258" y="638"/>
                    </a:moveTo>
                    <a:lnTo>
                      <a:pt x="1301" y="623"/>
                    </a:lnTo>
                    <a:lnTo>
                      <a:pt x="1323" y="653"/>
                    </a:lnTo>
                    <a:lnTo>
                      <a:pt x="1314" y="671"/>
                    </a:lnTo>
                    <a:lnTo>
                      <a:pt x="1301" y="698"/>
                    </a:lnTo>
                    <a:lnTo>
                      <a:pt x="1258" y="714"/>
                    </a:lnTo>
                    <a:cubicBezTo>
                      <a:pt x="1250" y="704"/>
                      <a:pt x="1243" y="694"/>
                      <a:pt x="1236" y="684"/>
                    </a:cubicBezTo>
                    <a:lnTo>
                      <a:pt x="1258" y="638"/>
                    </a:lnTo>
                    <a:close/>
                    <a:moveTo>
                      <a:pt x="1241" y="778"/>
                    </a:moveTo>
                    <a:lnTo>
                      <a:pt x="1258" y="743"/>
                    </a:lnTo>
                    <a:lnTo>
                      <a:pt x="1301" y="728"/>
                    </a:lnTo>
                    <a:lnTo>
                      <a:pt x="1323" y="758"/>
                    </a:lnTo>
                    <a:cubicBezTo>
                      <a:pt x="1316" y="773"/>
                      <a:pt x="1308" y="788"/>
                      <a:pt x="1301" y="803"/>
                    </a:cubicBezTo>
                    <a:lnTo>
                      <a:pt x="1258" y="819"/>
                    </a:lnTo>
                    <a:lnTo>
                      <a:pt x="1236" y="789"/>
                    </a:lnTo>
                    <a:lnTo>
                      <a:pt x="1241" y="778"/>
                    </a:lnTo>
                    <a:close/>
                    <a:moveTo>
                      <a:pt x="1258" y="849"/>
                    </a:moveTo>
                    <a:lnTo>
                      <a:pt x="1301" y="833"/>
                    </a:lnTo>
                    <a:lnTo>
                      <a:pt x="1323" y="863"/>
                    </a:lnTo>
                    <a:cubicBezTo>
                      <a:pt x="1316" y="878"/>
                      <a:pt x="1308" y="893"/>
                      <a:pt x="1301" y="909"/>
                    </a:cubicBezTo>
                    <a:lnTo>
                      <a:pt x="1258" y="923"/>
                    </a:lnTo>
                    <a:cubicBezTo>
                      <a:pt x="1250" y="913"/>
                      <a:pt x="1243" y="904"/>
                      <a:pt x="1236" y="894"/>
                    </a:cubicBezTo>
                    <a:lnTo>
                      <a:pt x="1258" y="849"/>
                    </a:lnTo>
                    <a:close/>
                    <a:moveTo>
                      <a:pt x="1167" y="618"/>
                    </a:moveTo>
                    <a:lnTo>
                      <a:pt x="1210" y="603"/>
                    </a:lnTo>
                    <a:lnTo>
                      <a:pt x="1224" y="622"/>
                    </a:lnTo>
                    <a:lnTo>
                      <a:pt x="1232" y="633"/>
                    </a:lnTo>
                    <a:cubicBezTo>
                      <a:pt x="1225" y="648"/>
                      <a:pt x="1217" y="663"/>
                      <a:pt x="1210" y="678"/>
                    </a:cubicBezTo>
                    <a:lnTo>
                      <a:pt x="1167" y="693"/>
                    </a:lnTo>
                    <a:lnTo>
                      <a:pt x="1145" y="663"/>
                    </a:lnTo>
                    <a:lnTo>
                      <a:pt x="1167" y="618"/>
                    </a:lnTo>
                    <a:close/>
                    <a:moveTo>
                      <a:pt x="1167" y="723"/>
                    </a:moveTo>
                    <a:lnTo>
                      <a:pt x="1210" y="708"/>
                    </a:lnTo>
                    <a:cubicBezTo>
                      <a:pt x="1217" y="718"/>
                      <a:pt x="1225" y="728"/>
                      <a:pt x="1232" y="738"/>
                    </a:cubicBezTo>
                    <a:lnTo>
                      <a:pt x="1210" y="783"/>
                    </a:lnTo>
                    <a:lnTo>
                      <a:pt x="1167" y="798"/>
                    </a:lnTo>
                    <a:lnTo>
                      <a:pt x="1145" y="768"/>
                    </a:lnTo>
                    <a:cubicBezTo>
                      <a:pt x="1152" y="753"/>
                      <a:pt x="1159" y="738"/>
                      <a:pt x="1167" y="723"/>
                    </a:cubicBezTo>
                    <a:close/>
                    <a:moveTo>
                      <a:pt x="1167" y="828"/>
                    </a:moveTo>
                    <a:lnTo>
                      <a:pt x="1210" y="813"/>
                    </a:lnTo>
                    <a:cubicBezTo>
                      <a:pt x="1217" y="823"/>
                      <a:pt x="1225" y="833"/>
                      <a:pt x="1232" y="843"/>
                    </a:cubicBezTo>
                    <a:cubicBezTo>
                      <a:pt x="1225" y="858"/>
                      <a:pt x="1217" y="873"/>
                      <a:pt x="1210" y="888"/>
                    </a:cubicBezTo>
                    <a:lnTo>
                      <a:pt x="1167" y="903"/>
                    </a:lnTo>
                    <a:lnTo>
                      <a:pt x="1145" y="873"/>
                    </a:lnTo>
                    <a:lnTo>
                      <a:pt x="1167" y="828"/>
                    </a:lnTo>
                    <a:close/>
                    <a:moveTo>
                      <a:pt x="1076" y="702"/>
                    </a:moveTo>
                    <a:lnTo>
                      <a:pt x="1119" y="687"/>
                    </a:lnTo>
                    <a:lnTo>
                      <a:pt x="1141" y="717"/>
                    </a:lnTo>
                    <a:lnTo>
                      <a:pt x="1130" y="739"/>
                    </a:lnTo>
                    <a:lnTo>
                      <a:pt x="1119" y="763"/>
                    </a:lnTo>
                    <a:lnTo>
                      <a:pt x="1076" y="778"/>
                    </a:lnTo>
                    <a:cubicBezTo>
                      <a:pt x="1068" y="768"/>
                      <a:pt x="1061" y="758"/>
                      <a:pt x="1054" y="748"/>
                    </a:cubicBezTo>
                    <a:lnTo>
                      <a:pt x="1076" y="702"/>
                    </a:lnTo>
                    <a:close/>
                    <a:moveTo>
                      <a:pt x="1076" y="808"/>
                    </a:moveTo>
                    <a:lnTo>
                      <a:pt x="1119" y="792"/>
                    </a:lnTo>
                    <a:lnTo>
                      <a:pt x="1141" y="822"/>
                    </a:lnTo>
                    <a:lnTo>
                      <a:pt x="1119" y="868"/>
                    </a:lnTo>
                    <a:lnTo>
                      <a:pt x="1076" y="883"/>
                    </a:lnTo>
                    <a:lnTo>
                      <a:pt x="1054" y="853"/>
                    </a:lnTo>
                    <a:lnTo>
                      <a:pt x="1076" y="808"/>
                    </a:lnTo>
                    <a:close/>
                    <a:moveTo>
                      <a:pt x="1076" y="913"/>
                    </a:moveTo>
                    <a:lnTo>
                      <a:pt x="1119" y="897"/>
                    </a:lnTo>
                    <a:lnTo>
                      <a:pt x="1141" y="926"/>
                    </a:lnTo>
                    <a:cubicBezTo>
                      <a:pt x="1134" y="941"/>
                      <a:pt x="1126" y="957"/>
                      <a:pt x="1119" y="972"/>
                    </a:cubicBezTo>
                    <a:lnTo>
                      <a:pt x="1076" y="987"/>
                    </a:lnTo>
                    <a:lnTo>
                      <a:pt x="1054" y="957"/>
                    </a:lnTo>
                    <a:cubicBezTo>
                      <a:pt x="1061" y="942"/>
                      <a:pt x="1068" y="927"/>
                      <a:pt x="1076" y="913"/>
                    </a:cubicBezTo>
                    <a:close/>
                    <a:moveTo>
                      <a:pt x="985" y="682"/>
                    </a:moveTo>
                    <a:lnTo>
                      <a:pt x="1028" y="667"/>
                    </a:lnTo>
                    <a:lnTo>
                      <a:pt x="1050" y="697"/>
                    </a:lnTo>
                    <a:lnTo>
                      <a:pt x="1028" y="742"/>
                    </a:lnTo>
                    <a:lnTo>
                      <a:pt x="985" y="757"/>
                    </a:lnTo>
                    <a:lnTo>
                      <a:pt x="963" y="727"/>
                    </a:lnTo>
                    <a:lnTo>
                      <a:pt x="985" y="682"/>
                    </a:lnTo>
                    <a:close/>
                    <a:moveTo>
                      <a:pt x="985" y="787"/>
                    </a:moveTo>
                    <a:lnTo>
                      <a:pt x="1028" y="772"/>
                    </a:lnTo>
                    <a:cubicBezTo>
                      <a:pt x="1035" y="782"/>
                      <a:pt x="1043" y="792"/>
                      <a:pt x="1050" y="802"/>
                    </a:cubicBezTo>
                    <a:lnTo>
                      <a:pt x="1028" y="847"/>
                    </a:lnTo>
                    <a:lnTo>
                      <a:pt x="1028" y="847"/>
                    </a:lnTo>
                    <a:lnTo>
                      <a:pt x="985" y="862"/>
                    </a:lnTo>
                    <a:lnTo>
                      <a:pt x="963" y="832"/>
                    </a:lnTo>
                    <a:cubicBezTo>
                      <a:pt x="970" y="817"/>
                      <a:pt x="977" y="802"/>
                      <a:pt x="985" y="787"/>
                    </a:cubicBezTo>
                    <a:close/>
                    <a:moveTo>
                      <a:pt x="985" y="892"/>
                    </a:moveTo>
                    <a:lnTo>
                      <a:pt x="1028" y="877"/>
                    </a:lnTo>
                    <a:cubicBezTo>
                      <a:pt x="1035" y="887"/>
                      <a:pt x="1043" y="897"/>
                      <a:pt x="1050" y="907"/>
                    </a:cubicBezTo>
                    <a:lnTo>
                      <a:pt x="1028" y="951"/>
                    </a:lnTo>
                    <a:lnTo>
                      <a:pt x="985" y="967"/>
                    </a:lnTo>
                    <a:lnTo>
                      <a:pt x="963" y="937"/>
                    </a:lnTo>
                    <a:lnTo>
                      <a:pt x="985" y="892"/>
                    </a:lnTo>
                    <a:close/>
                    <a:moveTo>
                      <a:pt x="846" y="1015"/>
                    </a:moveTo>
                    <a:lnTo>
                      <a:pt x="803" y="1031"/>
                    </a:lnTo>
                    <a:lnTo>
                      <a:pt x="781" y="1001"/>
                    </a:lnTo>
                    <a:lnTo>
                      <a:pt x="803" y="955"/>
                    </a:lnTo>
                    <a:lnTo>
                      <a:pt x="846" y="940"/>
                    </a:lnTo>
                    <a:cubicBezTo>
                      <a:pt x="854" y="950"/>
                      <a:pt x="861" y="960"/>
                      <a:pt x="868" y="970"/>
                    </a:cubicBezTo>
                    <a:lnTo>
                      <a:pt x="846" y="1015"/>
                    </a:lnTo>
                    <a:close/>
                    <a:moveTo>
                      <a:pt x="894" y="767"/>
                    </a:moveTo>
                    <a:lnTo>
                      <a:pt x="937" y="751"/>
                    </a:lnTo>
                    <a:lnTo>
                      <a:pt x="959" y="781"/>
                    </a:lnTo>
                    <a:lnTo>
                      <a:pt x="951" y="797"/>
                    </a:lnTo>
                    <a:lnTo>
                      <a:pt x="937" y="827"/>
                    </a:lnTo>
                    <a:lnTo>
                      <a:pt x="894" y="842"/>
                    </a:lnTo>
                    <a:cubicBezTo>
                      <a:pt x="886" y="832"/>
                      <a:pt x="879" y="822"/>
                      <a:pt x="872" y="812"/>
                    </a:cubicBezTo>
                    <a:lnTo>
                      <a:pt x="894" y="767"/>
                    </a:lnTo>
                    <a:close/>
                    <a:moveTo>
                      <a:pt x="894" y="872"/>
                    </a:moveTo>
                    <a:lnTo>
                      <a:pt x="937" y="856"/>
                    </a:lnTo>
                    <a:lnTo>
                      <a:pt x="959" y="886"/>
                    </a:lnTo>
                    <a:lnTo>
                      <a:pt x="937" y="931"/>
                    </a:lnTo>
                    <a:lnTo>
                      <a:pt x="894" y="946"/>
                    </a:lnTo>
                    <a:lnTo>
                      <a:pt x="872" y="916"/>
                    </a:lnTo>
                    <a:lnTo>
                      <a:pt x="894" y="872"/>
                    </a:lnTo>
                    <a:close/>
                    <a:moveTo>
                      <a:pt x="894" y="976"/>
                    </a:moveTo>
                    <a:lnTo>
                      <a:pt x="937" y="960"/>
                    </a:lnTo>
                    <a:lnTo>
                      <a:pt x="959" y="990"/>
                    </a:lnTo>
                    <a:cubicBezTo>
                      <a:pt x="952" y="1006"/>
                      <a:pt x="945" y="1021"/>
                      <a:pt x="937" y="1036"/>
                    </a:cubicBezTo>
                    <a:lnTo>
                      <a:pt x="894" y="1051"/>
                    </a:lnTo>
                    <a:lnTo>
                      <a:pt x="872" y="1021"/>
                    </a:lnTo>
                    <a:cubicBezTo>
                      <a:pt x="879" y="1006"/>
                      <a:pt x="886" y="991"/>
                      <a:pt x="894" y="976"/>
                    </a:cubicBezTo>
                    <a:close/>
                    <a:moveTo>
                      <a:pt x="846" y="911"/>
                    </a:moveTo>
                    <a:lnTo>
                      <a:pt x="846" y="911"/>
                    </a:lnTo>
                    <a:lnTo>
                      <a:pt x="803" y="925"/>
                    </a:lnTo>
                    <a:lnTo>
                      <a:pt x="781" y="896"/>
                    </a:lnTo>
                    <a:cubicBezTo>
                      <a:pt x="788" y="881"/>
                      <a:pt x="796" y="866"/>
                      <a:pt x="803" y="851"/>
                    </a:cubicBezTo>
                    <a:lnTo>
                      <a:pt x="846" y="836"/>
                    </a:lnTo>
                    <a:cubicBezTo>
                      <a:pt x="854" y="846"/>
                      <a:pt x="861" y="856"/>
                      <a:pt x="868" y="866"/>
                    </a:cubicBezTo>
                    <a:lnTo>
                      <a:pt x="846" y="911"/>
                    </a:lnTo>
                    <a:close/>
                    <a:moveTo>
                      <a:pt x="803" y="746"/>
                    </a:moveTo>
                    <a:lnTo>
                      <a:pt x="846" y="731"/>
                    </a:lnTo>
                    <a:lnTo>
                      <a:pt x="868" y="761"/>
                    </a:lnTo>
                    <a:lnTo>
                      <a:pt x="846" y="806"/>
                    </a:lnTo>
                    <a:lnTo>
                      <a:pt x="803" y="821"/>
                    </a:lnTo>
                    <a:lnTo>
                      <a:pt x="781" y="791"/>
                    </a:lnTo>
                    <a:lnTo>
                      <a:pt x="803" y="746"/>
                    </a:lnTo>
                    <a:close/>
                    <a:moveTo>
                      <a:pt x="712" y="831"/>
                    </a:moveTo>
                    <a:lnTo>
                      <a:pt x="755" y="815"/>
                    </a:lnTo>
                    <a:lnTo>
                      <a:pt x="777" y="845"/>
                    </a:lnTo>
                    <a:lnTo>
                      <a:pt x="769" y="861"/>
                    </a:lnTo>
                    <a:lnTo>
                      <a:pt x="755" y="891"/>
                    </a:lnTo>
                    <a:lnTo>
                      <a:pt x="712" y="906"/>
                    </a:lnTo>
                    <a:cubicBezTo>
                      <a:pt x="705" y="896"/>
                      <a:pt x="697" y="886"/>
                      <a:pt x="690" y="876"/>
                    </a:cubicBezTo>
                    <a:lnTo>
                      <a:pt x="712" y="831"/>
                    </a:lnTo>
                    <a:close/>
                    <a:moveTo>
                      <a:pt x="712" y="935"/>
                    </a:moveTo>
                    <a:lnTo>
                      <a:pt x="755" y="919"/>
                    </a:lnTo>
                    <a:lnTo>
                      <a:pt x="777" y="950"/>
                    </a:lnTo>
                    <a:lnTo>
                      <a:pt x="755" y="995"/>
                    </a:lnTo>
                    <a:lnTo>
                      <a:pt x="712" y="1010"/>
                    </a:lnTo>
                    <a:lnTo>
                      <a:pt x="690" y="980"/>
                    </a:lnTo>
                    <a:lnTo>
                      <a:pt x="712" y="935"/>
                    </a:lnTo>
                    <a:close/>
                    <a:moveTo>
                      <a:pt x="712" y="1040"/>
                    </a:moveTo>
                    <a:lnTo>
                      <a:pt x="755" y="1024"/>
                    </a:lnTo>
                    <a:lnTo>
                      <a:pt x="777" y="1054"/>
                    </a:lnTo>
                    <a:cubicBezTo>
                      <a:pt x="770" y="1070"/>
                      <a:pt x="763" y="1085"/>
                      <a:pt x="755" y="1100"/>
                    </a:cubicBezTo>
                    <a:lnTo>
                      <a:pt x="712" y="1115"/>
                    </a:lnTo>
                    <a:lnTo>
                      <a:pt x="690" y="1085"/>
                    </a:lnTo>
                    <a:cubicBezTo>
                      <a:pt x="697" y="1070"/>
                      <a:pt x="705" y="1055"/>
                      <a:pt x="712" y="1040"/>
                    </a:cubicBezTo>
                    <a:close/>
                    <a:moveTo>
                      <a:pt x="621" y="810"/>
                    </a:moveTo>
                    <a:lnTo>
                      <a:pt x="664" y="795"/>
                    </a:lnTo>
                    <a:lnTo>
                      <a:pt x="686" y="825"/>
                    </a:lnTo>
                    <a:lnTo>
                      <a:pt x="664" y="870"/>
                    </a:lnTo>
                    <a:lnTo>
                      <a:pt x="621" y="885"/>
                    </a:lnTo>
                    <a:lnTo>
                      <a:pt x="599" y="855"/>
                    </a:lnTo>
                    <a:lnTo>
                      <a:pt x="621" y="810"/>
                    </a:lnTo>
                    <a:close/>
                    <a:moveTo>
                      <a:pt x="621" y="914"/>
                    </a:moveTo>
                    <a:lnTo>
                      <a:pt x="664" y="900"/>
                    </a:lnTo>
                    <a:cubicBezTo>
                      <a:pt x="672" y="910"/>
                      <a:pt x="679" y="919"/>
                      <a:pt x="686" y="929"/>
                    </a:cubicBezTo>
                    <a:lnTo>
                      <a:pt x="664" y="974"/>
                    </a:lnTo>
                    <a:lnTo>
                      <a:pt x="664" y="974"/>
                    </a:lnTo>
                    <a:lnTo>
                      <a:pt x="621" y="990"/>
                    </a:lnTo>
                    <a:lnTo>
                      <a:pt x="599" y="960"/>
                    </a:lnTo>
                    <a:cubicBezTo>
                      <a:pt x="606" y="945"/>
                      <a:pt x="614" y="929"/>
                      <a:pt x="621" y="914"/>
                    </a:cubicBezTo>
                    <a:close/>
                    <a:moveTo>
                      <a:pt x="621" y="1019"/>
                    </a:moveTo>
                    <a:lnTo>
                      <a:pt x="664" y="1004"/>
                    </a:lnTo>
                    <a:cubicBezTo>
                      <a:pt x="672" y="1014"/>
                      <a:pt x="679" y="1024"/>
                      <a:pt x="686" y="1034"/>
                    </a:cubicBezTo>
                    <a:lnTo>
                      <a:pt x="664" y="1079"/>
                    </a:lnTo>
                    <a:lnTo>
                      <a:pt x="621" y="1095"/>
                    </a:lnTo>
                    <a:lnTo>
                      <a:pt x="599" y="1065"/>
                    </a:lnTo>
                    <a:lnTo>
                      <a:pt x="621" y="1019"/>
                    </a:lnTo>
                    <a:close/>
                    <a:moveTo>
                      <a:pt x="530" y="895"/>
                    </a:moveTo>
                    <a:lnTo>
                      <a:pt x="573" y="879"/>
                    </a:lnTo>
                    <a:lnTo>
                      <a:pt x="595" y="909"/>
                    </a:lnTo>
                    <a:lnTo>
                      <a:pt x="587" y="924"/>
                    </a:lnTo>
                    <a:lnTo>
                      <a:pt x="573" y="954"/>
                    </a:lnTo>
                    <a:lnTo>
                      <a:pt x="530" y="969"/>
                    </a:lnTo>
                    <a:cubicBezTo>
                      <a:pt x="523" y="959"/>
                      <a:pt x="515" y="949"/>
                      <a:pt x="508" y="939"/>
                    </a:cubicBezTo>
                    <a:lnTo>
                      <a:pt x="530" y="895"/>
                    </a:lnTo>
                    <a:close/>
                    <a:moveTo>
                      <a:pt x="530" y="999"/>
                    </a:moveTo>
                    <a:lnTo>
                      <a:pt x="573" y="983"/>
                    </a:lnTo>
                    <a:lnTo>
                      <a:pt x="595" y="1013"/>
                    </a:lnTo>
                    <a:lnTo>
                      <a:pt x="573" y="1059"/>
                    </a:lnTo>
                    <a:lnTo>
                      <a:pt x="530" y="1074"/>
                    </a:lnTo>
                    <a:lnTo>
                      <a:pt x="508" y="1044"/>
                    </a:lnTo>
                    <a:lnTo>
                      <a:pt x="530" y="999"/>
                    </a:lnTo>
                    <a:close/>
                    <a:moveTo>
                      <a:pt x="530" y="1104"/>
                    </a:moveTo>
                    <a:lnTo>
                      <a:pt x="573" y="1089"/>
                    </a:lnTo>
                    <a:lnTo>
                      <a:pt x="595" y="1119"/>
                    </a:lnTo>
                    <a:cubicBezTo>
                      <a:pt x="588" y="1134"/>
                      <a:pt x="581" y="1149"/>
                      <a:pt x="573" y="1164"/>
                    </a:cubicBezTo>
                    <a:lnTo>
                      <a:pt x="530" y="1179"/>
                    </a:lnTo>
                    <a:lnTo>
                      <a:pt x="508" y="1149"/>
                    </a:lnTo>
                    <a:cubicBezTo>
                      <a:pt x="515" y="1134"/>
                      <a:pt x="523" y="1119"/>
                      <a:pt x="530" y="1104"/>
                    </a:cubicBezTo>
                    <a:close/>
                    <a:moveTo>
                      <a:pt x="440" y="874"/>
                    </a:moveTo>
                    <a:lnTo>
                      <a:pt x="482" y="859"/>
                    </a:lnTo>
                    <a:lnTo>
                      <a:pt x="504" y="889"/>
                    </a:lnTo>
                    <a:lnTo>
                      <a:pt x="482" y="933"/>
                    </a:lnTo>
                    <a:lnTo>
                      <a:pt x="440" y="949"/>
                    </a:lnTo>
                    <a:lnTo>
                      <a:pt x="418" y="919"/>
                    </a:lnTo>
                    <a:lnTo>
                      <a:pt x="440" y="874"/>
                    </a:lnTo>
                    <a:close/>
                    <a:moveTo>
                      <a:pt x="440" y="978"/>
                    </a:moveTo>
                    <a:lnTo>
                      <a:pt x="482" y="963"/>
                    </a:lnTo>
                    <a:cubicBezTo>
                      <a:pt x="490" y="973"/>
                      <a:pt x="497" y="983"/>
                      <a:pt x="504" y="993"/>
                    </a:cubicBezTo>
                    <a:lnTo>
                      <a:pt x="482" y="1038"/>
                    </a:lnTo>
                    <a:lnTo>
                      <a:pt x="482" y="1038"/>
                    </a:lnTo>
                    <a:lnTo>
                      <a:pt x="440" y="1054"/>
                    </a:lnTo>
                    <a:lnTo>
                      <a:pt x="418" y="1024"/>
                    </a:lnTo>
                    <a:cubicBezTo>
                      <a:pt x="426" y="1009"/>
                      <a:pt x="433" y="993"/>
                      <a:pt x="440" y="978"/>
                    </a:cubicBezTo>
                    <a:close/>
                    <a:moveTo>
                      <a:pt x="440" y="1083"/>
                    </a:moveTo>
                    <a:lnTo>
                      <a:pt x="482" y="1068"/>
                    </a:lnTo>
                    <a:cubicBezTo>
                      <a:pt x="490" y="1078"/>
                      <a:pt x="497" y="1088"/>
                      <a:pt x="504" y="1098"/>
                    </a:cubicBezTo>
                    <a:lnTo>
                      <a:pt x="482" y="1143"/>
                    </a:lnTo>
                    <a:lnTo>
                      <a:pt x="440" y="1159"/>
                    </a:lnTo>
                    <a:lnTo>
                      <a:pt x="418" y="1129"/>
                    </a:lnTo>
                    <a:lnTo>
                      <a:pt x="440" y="1083"/>
                    </a:lnTo>
                    <a:close/>
                    <a:moveTo>
                      <a:pt x="301" y="1207"/>
                    </a:moveTo>
                    <a:lnTo>
                      <a:pt x="258" y="1223"/>
                    </a:lnTo>
                    <a:lnTo>
                      <a:pt x="236" y="1193"/>
                    </a:lnTo>
                    <a:lnTo>
                      <a:pt x="258" y="1147"/>
                    </a:lnTo>
                    <a:lnTo>
                      <a:pt x="301" y="1132"/>
                    </a:lnTo>
                    <a:cubicBezTo>
                      <a:pt x="309" y="1142"/>
                      <a:pt x="316" y="1152"/>
                      <a:pt x="323" y="1162"/>
                    </a:cubicBezTo>
                    <a:lnTo>
                      <a:pt x="301" y="1207"/>
                    </a:lnTo>
                    <a:close/>
                    <a:moveTo>
                      <a:pt x="349" y="958"/>
                    </a:moveTo>
                    <a:lnTo>
                      <a:pt x="393" y="943"/>
                    </a:lnTo>
                    <a:lnTo>
                      <a:pt x="414" y="973"/>
                    </a:lnTo>
                    <a:lnTo>
                      <a:pt x="407" y="988"/>
                    </a:lnTo>
                    <a:lnTo>
                      <a:pt x="393" y="1018"/>
                    </a:lnTo>
                    <a:lnTo>
                      <a:pt x="349" y="1033"/>
                    </a:lnTo>
                    <a:cubicBezTo>
                      <a:pt x="342" y="1023"/>
                      <a:pt x="334" y="1013"/>
                      <a:pt x="327" y="1003"/>
                    </a:cubicBezTo>
                    <a:lnTo>
                      <a:pt x="349" y="958"/>
                    </a:lnTo>
                    <a:close/>
                    <a:moveTo>
                      <a:pt x="349" y="1063"/>
                    </a:moveTo>
                    <a:lnTo>
                      <a:pt x="393" y="1048"/>
                    </a:lnTo>
                    <a:lnTo>
                      <a:pt x="414" y="1078"/>
                    </a:lnTo>
                    <a:lnTo>
                      <a:pt x="393" y="1123"/>
                    </a:lnTo>
                    <a:lnTo>
                      <a:pt x="349" y="1138"/>
                    </a:lnTo>
                    <a:lnTo>
                      <a:pt x="327" y="1108"/>
                    </a:lnTo>
                    <a:lnTo>
                      <a:pt x="349" y="1063"/>
                    </a:lnTo>
                    <a:close/>
                    <a:moveTo>
                      <a:pt x="349" y="1168"/>
                    </a:moveTo>
                    <a:lnTo>
                      <a:pt x="393" y="1153"/>
                    </a:lnTo>
                    <a:lnTo>
                      <a:pt x="414" y="1183"/>
                    </a:lnTo>
                    <a:cubicBezTo>
                      <a:pt x="407" y="1198"/>
                      <a:pt x="400" y="1213"/>
                      <a:pt x="393" y="1228"/>
                    </a:cubicBezTo>
                    <a:lnTo>
                      <a:pt x="349" y="1243"/>
                    </a:lnTo>
                    <a:lnTo>
                      <a:pt x="327" y="1213"/>
                    </a:lnTo>
                    <a:cubicBezTo>
                      <a:pt x="334" y="1198"/>
                      <a:pt x="342" y="1183"/>
                      <a:pt x="349" y="1168"/>
                    </a:cubicBezTo>
                    <a:close/>
                    <a:moveTo>
                      <a:pt x="301" y="1102"/>
                    </a:moveTo>
                    <a:lnTo>
                      <a:pt x="301" y="1102"/>
                    </a:lnTo>
                    <a:lnTo>
                      <a:pt x="258" y="1118"/>
                    </a:lnTo>
                    <a:lnTo>
                      <a:pt x="236" y="1088"/>
                    </a:lnTo>
                    <a:cubicBezTo>
                      <a:pt x="243" y="1073"/>
                      <a:pt x="251" y="1058"/>
                      <a:pt x="258" y="1042"/>
                    </a:cubicBezTo>
                    <a:lnTo>
                      <a:pt x="301" y="1027"/>
                    </a:lnTo>
                    <a:cubicBezTo>
                      <a:pt x="309" y="1037"/>
                      <a:pt x="316" y="1047"/>
                      <a:pt x="323" y="1057"/>
                    </a:cubicBezTo>
                    <a:lnTo>
                      <a:pt x="301" y="1102"/>
                    </a:lnTo>
                    <a:close/>
                    <a:moveTo>
                      <a:pt x="258" y="937"/>
                    </a:moveTo>
                    <a:lnTo>
                      <a:pt x="301" y="922"/>
                    </a:lnTo>
                    <a:lnTo>
                      <a:pt x="323" y="952"/>
                    </a:lnTo>
                    <a:lnTo>
                      <a:pt x="301" y="997"/>
                    </a:lnTo>
                    <a:lnTo>
                      <a:pt x="258" y="1013"/>
                    </a:lnTo>
                    <a:lnTo>
                      <a:pt x="236" y="983"/>
                    </a:lnTo>
                    <a:lnTo>
                      <a:pt x="258" y="937"/>
                    </a:lnTo>
                    <a:close/>
                    <a:moveTo>
                      <a:pt x="167" y="1022"/>
                    </a:moveTo>
                    <a:lnTo>
                      <a:pt x="210" y="1007"/>
                    </a:lnTo>
                    <a:lnTo>
                      <a:pt x="232" y="1037"/>
                    </a:lnTo>
                    <a:lnTo>
                      <a:pt x="225" y="1053"/>
                    </a:lnTo>
                    <a:lnTo>
                      <a:pt x="210" y="1082"/>
                    </a:lnTo>
                    <a:lnTo>
                      <a:pt x="167" y="1097"/>
                    </a:lnTo>
                    <a:cubicBezTo>
                      <a:pt x="160" y="1087"/>
                      <a:pt x="152" y="1077"/>
                      <a:pt x="145" y="1067"/>
                    </a:cubicBezTo>
                    <a:lnTo>
                      <a:pt x="167" y="1022"/>
                    </a:lnTo>
                    <a:close/>
                    <a:moveTo>
                      <a:pt x="167" y="1127"/>
                    </a:moveTo>
                    <a:lnTo>
                      <a:pt x="210" y="1112"/>
                    </a:lnTo>
                    <a:lnTo>
                      <a:pt x="232" y="1142"/>
                    </a:lnTo>
                    <a:lnTo>
                      <a:pt x="210" y="1187"/>
                    </a:lnTo>
                    <a:lnTo>
                      <a:pt x="167" y="1202"/>
                    </a:lnTo>
                    <a:lnTo>
                      <a:pt x="145" y="1172"/>
                    </a:lnTo>
                    <a:lnTo>
                      <a:pt x="167" y="1127"/>
                    </a:lnTo>
                    <a:close/>
                    <a:moveTo>
                      <a:pt x="167" y="1232"/>
                    </a:moveTo>
                    <a:lnTo>
                      <a:pt x="210" y="1217"/>
                    </a:lnTo>
                    <a:lnTo>
                      <a:pt x="232" y="1247"/>
                    </a:lnTo>
                    <a:cubicBezTo>
                      <a:pt x="225" y="1262"/>
                      <a:pt x="218" y="1277"/>
                      <a:pt x="210" y="1292"/>
                    </a:cubicBezTo>
                    <a:lnTo>
                      <a:pt x="167" y="1307"/>
                    </a:lnTo>
                    <a:lnTo>
                      <a:pt x="145" y="1277"/>
                    </a:lnTo>
                    <a:cubicBezTo>
                      <a:pt x="152" y="1262"/>
                      <a:pt x="160" y="1247"/>
                      <a:pt x="167" y="1232"/>
                    </a:cubicBezTo>
                    <a:close/>
                    <a:moveTo>
                      <a:pt x="76" y="1001"/>
                    </a:moveTo>
                    <a:lnTo>
                      <a:pt x="119" y="986"/>
                    </a:lnTo>
                    <a:lnTo>
                      <a:pt x="141" y="1016"/>
                    </a:lnTo>
                    <a:lnTo>
                      <a:pt x="119" y="1061"/>
                    </a:lnTo>
                    <a:lnTo>
                      <a:pt x="76" y="1077"/>
                    </a:lnTo>
                    <a:lnTo>
                      <a:pt x="54" y="1047"/>
                    </a:lnTo>
                    <a:lnTo>
                      <a:pt x="76" y="1001"/>
                    </a:lnTo>
                    <a:close/>
                    <a:moveTo>
                      <a:pt x="76" y="1107"/>
                    </a:moveTo>
                    <a:lnTo>
                      <a:pt x="119" y="1091"/>
                    </a:lnTo>
                    <a:cubicBezTo>
                      <a:pt x="127" y="1101"/>
                      <a:pt x="134" y="1111"/>
                      <a:pt x="141" y="1121"/>
                    </a:cubicBezTo>
                    <a:lnTo>
                      <a:pt x="119" y="1166"/>
                    </a:lnTo>
                    <a:lnTo>
                      <a:pt x="119" y="1166"/>
                    </a:lnTo>
                    <a:lnTo>
                      <a:pt x="76" y="1182"/>
                    </a:lnTo>
                    <a:lnTo>
                      <a:pt x="54" y="1152"/>
                    </a:lnTo>
                    <a:cubicBezTo>
                      <a:pt x="62" y="1137"/>
                      <a:pt x="69" y="1122"/>
                      <a:pt x="76" y="1107"/>
                    </a:cubicBezTo>
                    <a:close/>
                    <a:moveTo>
                      <a:pt x="76" y="1212"/>
                    </a:moveTo>
                    <a:lnTo>
                      <a:pt x="119" y="1196"/>
                    </a:lnTo>
                    <a:cubicBezTo>
                      <a:pt x="127" y="1206"/>
                      <a:pt x="134" y="1216"/>
                      <a:pt x="141" y="1226"/>
                    </a:cubicBezTo>
                    <a:lnTo>
                      <a:pt x="119" y="1271"/>
                    </a:lnTo>
                    <a:lnTo>
                      <a:pt x="76" y="1287"/>
                    </a:lnTo>
                    <a:lnTo>
                      <a:pt x="54" y="1257"/>
                    </a:lnTo>
                    <a:lnTo>
                      <a:pt x="76"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2" name="Freeform 4"/>
              <p:cNvSpPr>
                <a:spLocks noChangeArrowheads="1"/>
              </p:cNvSpPr>
              <p:nvPr/>
            </p:nvSpPr>
            <p:spPr bwMode="auto">
              <a:xfrm>
                <a:off x="4362450" y="3079750"/>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3" name="Freeform 5"/>
              <p:cNvSpPr>
                <a:spLocks noChangeArrowheads="1"/>
              </p:cNvSpPr>
              <p:nvPr/>
            </p:nvSpPr>
            <p:spPr bwMode="auto">
              <a:xfrm>
                <a:off x="4935538" y="3811588"/>
                <a:ext cx="33337"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75BD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4" name="Freeform 6"/>
              <p:cNvSpPr>
                <a:spLocks noChangeArrowheads="1"/>
              </p:cNvSpPr>
              <p:nvPr/>
            </p:nvSpPr>
            <p:spPr bwMode="auto">
              <a:xfrm>
                <a:off x="4362450" y="3452813"/>
                <a:ext cx="488950" cy="533400"/>
              </a:xfrm>
              <a:custGeom>
                <a:avLst/>
                <a:gdLst>
                  <a:gd name="T0" fmla="*/ 1357 w 1358"/>
                  <a:gd name="T1" fmla="*/ 1479 h 1480"/>
                  <a:gd name="T2" fmla="*/ 0 w 1358"/>
                  <a:gd name="T3" fmla="*/ 475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5"/>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5" name="Freeform 7"/>
              <p:cNvSpPr>
                <a:spLocks noChangeArrowheads="1"/>
              </p:cNvSpPr>
              <p:nvPr/>
            </p:nvSpPr>
            <p:spPr bwMode="auto">
              <a:xfrm>
                <a:off x="4881563" y="3579813"/>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6" name="Freeform 8"/>
              <p:cNvSpPr>
                <a:spLocks noChangeArrowheads="1"/>
              </p:cNvSpPr>
              <p:nvPr/>
            </p:nvSpPr>
            <p:spPr bwMode="auto">
              <a:xfrm>
                <a:off x="5207000" y="3548063"/>
                <a:ext cx="412750" cy="180975"/>
              </a:xfrm>
              <a:custGeom>
                <a:avLst/>
                <a:gdLst>
                  <a:gd name="T0" fmla="*/ 0 w 1147"/>
                  <a:gd name="T1" fmla="*/ 401 h 503"/>
                  <a:gd name="T2" fmla="*/ 121 w 1147"/>
                  <a:gd name="T3" fmla="*/ 502 h 503"/>
                  <a:gd name="T4" fmla="*/ 1014 w 1147"/>
                  <a:gd name="T5" fmla="*/ 190 h 503"/>
                  <a:gd name="T6" fmla="*/ 1146 w 1147"/>
                  <a:gd name="T7" fmla="*/ 0 h 503"/>
                  <a:gd name="T8" fmla="*/ 0 w 1147"/>
                  <a:gd name="T9" fmla="*/ 401 h 503"/>
                </a:gdLst>
                <a:ahLst/>
                <a:cxnLst>
                  <a:cxn ang="0">
                    <a:pos x="T0" y="T1"/>
                  </a:cxn>
                  <a:cxn ang="0">
                    <a:pos x="T2" y="T3"/>
                  </a:cxn>
                  <a:cxn ang="0">
                    <a:pos x="T4" y="T5"/>
                  </a:cxn>
                  <a:cxn ang="0">
                    <a:pos x="T6" y="T7"/>
                  </a:cxn>
                  <a:cxn ang="0">
                    <a:pos x="T8" y="T9"/>
                  </a:cxn>
                </a:cxnLst>
                <a:rect l="0" t="0" r="r" b="b"/>
                <a:pathLst>
                  <a:path w="1147" h="503">
                    <a:moveTo>
                      <a:pt x="0" y="401"/>
                    </a:moveTo>
                    <a:lnTo>
                      <a:pt x="121" y="502"/>
                    </a:lnTo>
                    <a:lnTo>
                      <a:pt x="1014" y="190"/>
                    </a:lnTo>
                    <a:lnTo>
                      <a:pt x="1146" y="0"/>
                    </a:lnTo>
                    <a:lnTo>
                      <a:pt x="0" y="401"/>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7" name="Freeform 9"/>
              <p:cNvSpPr>
                <a:spLocks noChangeArrowheads="1"/>
              </p:cNvSpPr>
              <p:nvPr/>
            </p:nvSpPr>
            <p:spPr bwMode="auto">
              <a:xfrm>
                <a:off x="5210175" y="3779838"/>
                <a:ext cx="39688" cy="58737"/>
              </a:xfrm>
              <a:custGeom>
                <a:avLst/>
                <a:gdLst>
                  <a:gd name="T0" fmla="*/ 0 w 111"/>
                  <a:gd name="T1" fmla="*/ 146 h 165"/>
                  <a:gd name="T2" fmla="*/ 25 w 111"/>
                  <a:gd name="T3" fmla="*/ 164 h 165"/>
                  <a:gd name="T4" fmla="*/ 110 w 111"/>
                  <a:gd name="T5" fmla="*/ 0 h 165"/>
                  <a:gd name="T6" fmla="*/ 0 w 111"/>
                  <a:gd name="T7" fmla="*/ 146 h 165"/>
                </a:gdLst>
                <a:ahLst/>
                <a:cxnLst>
                  <a:cxn ang="0">
                    <a:pos x="T0" y="T1"/>
                  </a:cxn>
                  <a:cxn ang="0">
                    <a:pos x="T2" y="T3"/>
                  </a:cxn>
                  <a:cxn ang="0">
                    <a:pos x="T4" y="T5"/>
                  </a:cxn>
                  <a:cxn ang="0">
                    <a:pos x="T6" y="T7"/>
                  </a:cxn>
                </a:cxnLst>
                <a:rect l="0" t="0" r="r" b="b"/>
                <a:pathLst>
                  <a:path w="111" h="165">
                    <a:moveTo>
                      <a:pt x="0" y="146"/>
                    </a:moveTo>
                    <a:lnTo>
                      <a:pt x="25" y="164"/>
                    </a:lnTo>
                    <a:lnTo>
                      <a:pt x="110" y="0"/>
                    </a:lnTo>
                    <a:lnTo>
                      <a:pt x="0" y="146"/>
                    </a:lnTo>
                  </a:path>
                </a:pathLst>
              </a:custGeom>
              <a:solidFill>
                <a:srgbClr val="BAB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8" name="Freeform 10"/>
              <p:cNvSpPr>
                <a:spLocks noChangeArrowheads="1"/>
              </p:cNvSpPr>
              <p:nvPr/>
            </p:nvSpPr>
            <p:spPr bwMode="auto">
              <a:xfrm>
                <a:off x="5216525" y="3670300"/>
                <a:ext cx="395288" cy="173038"/>
              </a:xfrm>
              <a:custGeom>
                <a:avLst/>
                <a:gdLst>
                  <a:gd name="T0" fmla="*/ 0 w 1096"/>
                  <a:gd name="T1" fmla="*/ 480 h 481"/>
                  <a:gd name="T2" fmla="*/ 91 w 1096"/>
                  <a:gd name="T3" fmla="*/ 305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5"/>
                    </a:lnTo>
                    <a:lnTo>
                      <a:pt x="963" y="0"/>
                    </a:lnTo>
                    <a:lnTo>
                      <a:pt x="1095" y="108"/>
                    </a:lnTo>
                    <a:lnTo>
                      <a:pt x="0" y="48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199" name="Freeform 11"/>
              <p:cNvSpPr>
                <a:spLocks noChangeArrowheads="1"/>
              </p:cNvSpPr>
              <p:nvPr/>
            </p:nvSpPr>
            <p:spPr bwMode="auto">
              <a:xfrm>
                <a:off x="5927725" y="3443288"/>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3200" name="Group 3199"/>
            <p:cNvGrpSpPr/>
            <p:nvPr/>
          </p:nvGrpSpPr>
          <p:grpSpPr>
            <a:xfrm>
              <a:off x="4646183" y="3722541"/>
              <a:ext cx="899859" cy="507727"/>
              <a:chOff x="4362450" y="3079750"/>
              <a:chExt cx="1606550" cy="906463"/>
            </a:xfrm>
          </p:grpSpPr>
          <p:sp>
            <p:nvSpPr>
              <p:cNvPr id="3201" name="Freeform 1"/>
              <p:cNvSpPr>
                <a:spLocks noChangeArrowheads="1"/>
              </p:cNvSpPr>
              <p:nvPr/>
            </p:nvSpPr>
            <p:spPr bwMode="auto">
              <a:xfrm>
                <a:off x="4851400" y="3421063"/>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2" name="Freeform 2"/>
              <p:cNvSpPr>
                <a:spLocks noChangeArrowheads="1"/>
              </p:cNvSpPr>
              <p:nvPr/>
            </p:nvSpPr>
            <p:spPr bwMode="auto">
              <a:xfrm>
                <a:off x="4881563" y="3443288"/>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0067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3" name="Freeform 3"/>
              <p:cNvSpPr>
                <a:spLocks noChangeArrowheads="1"/>
              </p:cNvSpPr>
              <p:nvPr/>
            </p:nvSpPr>
            <p:spPr bwMode="auto">
              <a:xfrm>
                <a:off x="4883150" y="3449638"/>
                <a:ext cx="1049338" cy="498475"/>
              </a:xfrm>
              <a:custGeom>
                <a:avLst/>
                <a:gdLst>
                  <a:gd name="T0" fmla="*/ 29 w 2914"/>
                  <a:gd name="T1" fmla="*/ 1356 h 1385"/>
                  <a:gd name="T2" fmla="*/ 322 w 2914"/>
                  <a:gd name="T3" fmla="*/ 1270 h 1385"/>
                  <a:gd name="T4" fmla="*/ 781 w 2914"/>
                  <a:gd name="T5" fmla="*/ 1106 h 1385"/>
                  <a:gd name="T6" fmla="*/ 1210 w 2914"/>
                  <a:gd name="T7" fmla="*/ 917 h 1385"/>
                  <a:gd name="T8" fmla="*/ 1596 w 2914"/>
                  <a:gd name="T9" fmla="*/ 820 h 1385"/>
                  <a:gd name="T10" fmla="*/ 2141 w 2914"/>
                  <a:gd name="T11" fmla="*/ 627 h 1385"/>
                  <a:gd name="T12" fmla="*/ 2804 w 2914"/>
                  <a:gd name="T13" fmla="*/ 356 h 1385"/>
                  <a:gd name="T14" fmla="*/ 2913 w 2914"/>
                  <a:gd name="T15" fmla="*/ 131 h 1385"/>
                  <a:gd name="T16" fmla="*/ 2692 w 2914"/>
                  <a:gd name="T17" fmla="*/ 66 h 1385"/>
                  <a:gd name="T18" fmla="*/ 2233 w 2914"/>
                  <a:gd name="T19" fmla="*/ 227 h 1385"/>
                  <a:gd name="T20" fmla="*/ 1665 w 2914"/>
                  <a:gd name="T21" fmla="*/ 465 h 1385"/>
                  <a:gd name="T22" fmla="*/ 1055 w 2914"/>
                  <a:gd name="T23" fmla="*/ 644 h 1385"/>
                  <a:gd name="T24" fmla="*/ 393 w 2914"/>
                  <a:gd name="T25" fmla="*/ 913 h 1385"/>
                  <a:gd name="T26" fmla="*/ 2862 w 2914"/>
                  <a:gd name="T27" fmla="*/ 45 h 1385"/>
                  <a:gd name="T28" fmla="*/ 2848 w 2914"/>
                  <a:gd name="T29" fmla="*/ 236 h 1385"/>
                  <a:gd name="T30" fmla="*/ 2697 w 2914"/>
                  <a:gd name="T31" fmla="*/ 265 h 1385"/>
                  <a:gd name="T32" fmla="*/ 2713 w 2914"/>
                  <a:gd name="T33" fmla="*/ 336 h 1385"/>
                  <a:gd name="T34" fmla="*/ 2601 w 2914"/>
                  <a:gd name="T35" fmla="*/ 256 h 1385"/>
                  <a:gd name="T36" fmla="*/ 2531 w 2914"/>
                  <a:gd name="T37" fmla="*/ 265 h 1385"/>
                  <a:gd name="T38" fmla="*/ 2575 w 2914"/>
                  <a:gd name="T39" fmla="*/ 460 h 1385"/>
                  <a:gd name="T40" fmla="*/ 2506 w 2914"/>
                  <a:gd name="T41" fmla="*/ 289 h 1385"/>
                  <a:gd name="T42" fmla="*/ 2237 w 2914"/>
                  <a:gd name="T43" fmla="*/ 489 h 1385"/>
                  <a:gd name="T44" fmla="*/ 2415 w 2914"/>
                  <a:gd name="T45" fmla="*/ 269 h 1385"/>
                  <a:gd name="T46" fmla="*/ 2350 w 2914"/>
                  <a:gd name="T47" fmla="*/ 464 h 1385"/>
                  <a:gd name="T48" fmla="*/ 2259 w 2914"/>
                  <a:gd name="T49" fmla="*/ 233 h 1385"/>
                  <a:gd name="T50" fmla="*/ 1574 w 2914"/>
                  <a:gd name="T51" fmla="*/ 760 h 1385"/>
                  <a:gd name="T52" fmla="*/ 1756 w 2914"/>
                  <a:gd name="T53" fmla="*/ 696 h 1385"/>
                  <a:gd name="T54" fmla="*/ 1938 w 2914"/>
                  <a:gd name="T55" fmla="*/ 527 h 1385"/>
                  <a:gd name="T56" fmla="*/ 2146 w 2914"/>
                  <a:gd name="T57" fmla="*/ 363 h 1385"/>
                  <a:gd name="T58" fmla="*/ 2168 w 2914"/>
                  <a:gd name="T59" fmla="*/ 603 h 1385"/>
                  <a:gd name="T60" fmla="*/ 2120 w 2914"/>
                  <a:gd name="T61" fmla="*/ 463 h 1385"/>
                  <a:gd name="T62" fmla="*/ 2029 w 2914"/>
                  <a:gd name="T63" fmla="*/ 472 h 1385"/>
                  <a:gd name="T64" fmla="*/ 1938 w 2914"/>
                  <a:gd name="T65" fmla="*/ 346 h 1385"/>
                  <a:gd name="T66" fmla="*/ 1804 w 2914"/>
                  <a:gd name="T67" fmla="*/ 446 h 1385"/>
                  <a:gd name="T68" fmla="*/ 1782 w 2914"/>
                  <a:gd name="T69" fmla="*/ 702 h 1385"/>
                  <a:gd name="T70" fmla="*/ 1713 w 2914"/>
                  <a:gd name="T71" fmla="*/ 501 h 1385"/>
                  <a:gd name="T72" fmla="*/ 1687 w 2914"/>
                  <a:gd name="T73" fmla="*/ 630 h 1385"/>
                  <a:gd name="T74" fmla="*/ 1588 w 2914"/>
                  <a:gd name="T75" fmla="*/ 494 h 1385"/>
                  <a:gd name="T76" fmla="*/ 1423 w 2914"/>
                  <a:gd name="T77" fmla="*/ 714 h 1385"/>
                  <a:gd name="T78" fmla="*/ 1440 w 2914"/>
                  <a:gd name="T79" fmla="*/ 784 h 1385"/>
                  <a:gd name="T80" fmla="*/ 1327 w 2914"/>
                  <a:gd name="T81" fmla="*/ 599 h 1385"/>
                  <a:gd name="T82" fmla="*/ 1301 w 2914"/>
                  <a:gd name="T83" fmla="*/ 803 h 1385"/>
                  <a:gd name="T84" fmla="*/ 1232 w 2914"/>
                  <a:gd name="T85" fmla="*/ 633 h 1385"/>
                  <a:gd name="T86" fmla="*/ 1232 w 2914"/>
                  <a:gd name="T87" fmla="*/ 843 h 1385"/>
                  <a:gd name="T88" fmla="*/ 1119 w 2914"/>
                  <a:gd name="T89" fmla="*/ 792 h 1385"/>
                  <a:gd name="T90" fmla="*/ 1028 w 2914"/>
                  <a:gd name="T91" fmla="*/ 667 h 1385"/>
                  <a:gd name="T92" fmla="*/ 985 w 2914"/>
                  <a:gd name="T93" fmla="*/ 892 h 1385"/>
                  <a:gd name="T94" fmla="*/ 894 w 2914"/>
                  <a:gd name="T95" fmla="*/ 767 h 1385"/>
                  <a:gd name="T96" fmla="*/ 894 w 2914"/>
                  <a:gd name="T97" fmla="*/ 872 h 1385"/>
                  <a:gd name="T98" fmla="*/ 868 w 2914"/>
                  <a:gd name="T99" fmla="*/ 866 h 1385"/>
                  <a:gd name="T100" fmla="*/ 712 w 2914"/>
                  <a:gd name="T101" fmla="*/ 906 h 1385"/>
                  <a:gd name="T102" fmla="*/ 712 w 2914"/>
                  <a:gd name="T103" fmla="*/ 1115 h 1385"/>
                  <a:gd name="T104" fmla="*/ 664 w 2914"/>
                  <a:gd name="T105" fmla="*/ 974 h 1385"/>
                  <a:gd name="T106" fmla="*/ 587 w 2914"/>
                  <a:gd name="T107" fmla="*/ 924 h 1385"/>
                  <a:gd name="T108" fmla="*/ 595 w 2914"/>
                  <a:gd name="T109" fmla="*/ 1119 h 1385"/>
                  <a:gd name="T110" fmla="*/ 504 w 2914"/>
                  <a:gd name="T111" fmla="*/ 993 h 1385"/>
                  <a:gd name="T112" fmla="*/ 258 w 2914"/>
                  <a:gd name="T113" fmla="*/ 1223 h 1385"/>
                  <a:gd name="T114" fmla="*/ 349 w 2914"/>
                  <a:gd name="T115" fmla="*/ 1063 h 1385"/>
                  <a:gd name="T116" fmla="*/ 301 w 2914"/>
                  <a:gd name="T117" fmla="*/ 1102 h 1385"/>
                  <a:gd name="T118" fmla="*/ 258 w 2914"/>
                  <a:gd name="T119" fmla="*/ 937 h 1385"/>
                  <a:gd name="T120" fmla="*/ 145 w 2914"/>
                  <a:gd name="T121" fmla="*/ 1172 h 1385"/>
                  <a:gd name="T122" fmla="*/ 54 w 2914"/>
                  <a:gd name="T123" fmla="*/ 1047 h 1385"/>
                  <a:gd name="T124" fmla="*/ 76 w 2914"/>
                  <a:gd name="T125" fmla="*/ 128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4" h="1385">
                    <a:moveTo>
                      <a:pt x="28" y="1071"/>
                    </a:moveTo>
                    <a:lnTo>
                      <a:pt x="50" y="1101"/>
                    </a:lnTo>
                    <a:lnTo>
                      <a:pt x="43" y="1117"/>
                    </a:lnTo>
                    <a:lnTo>
                      <a:pt x="29" y="1146"/>
                    </a:lnTo>
                    <a:lnTo>
                      <a:pt x="8" y="1153"/>
                    </a:lnTo>
                    <a:cubicBezTo>
                      <a:pt x="9" y="1163"/>
                      <a:pt x="9" y="1172"/>
                      <a:pt x="9" y="1182"/>
                    </a:cubicBezTo>
                    <a:lnTo>
                      <a:pt x="29" y="1176"/>
                    </a:lnTo>
                    <a:lnTo>
                      <a:pt x="50" y="1206"/>
                    </a:lnTo>
                    <a:lnTo>
                      <a:pt x="29" y="1251"/>
                    </a:lnTo>
                    <a:lnTo>
                      <a:pt x="9" y="1258"/>
                    </a:lnTo>
                    <a:cubicBezTo>
                      <a:pt x="9" y="1268"/>
                      <a:pt x="9" y="1278"/>
                      <a:pt x="8" y="1288"/>
                    </a:cubicBezTo>
                    <a:lnTo>
                      <a:pt x="29" y="1281"/>
                    </a:lnTo>
                    <a:lnTo>
                      <a:pt x="50" y="1311"/>
                    </a:lnTo>
                    <a:cubicBezTo>
                      <a:pt x="43" y="1326"/>
                      <a:pt x="36" y="1341"/>
                      <a:pt x="29" y="1356"/>
                    </a:cubicBezTo>
                    <a:lnTo>
                      <a:pt x="2" y="1365"/>
                    </a:lnTo>
                    <a:cubicBezTo>
                      <a:pt x="1" y="1373"/>
                      <a:pt x="0" y="1379"/>
                      <a:pt x="0" y="1384"/>
                    </a:cubicBezTo>
                    <a:lnTo>
                      <a:pt x="56" y="1364"/>
                    </a:lnTo>
                    <a:lnTo>
                      <a:pt x="54" y="1362"/>
                    </a:lnTo>
                    <a:cubicBezTo>
                      <a:pt x="62" y="1347"/>
                      <a:pt x="69" y="1332"/>
                      <a:pt x="76" y="1317"/>
                    </a:cubicBezTo>
                    <a:lnTo>
                      <a:pt x="120" y="1301"/>
                    </a:lnTo>
                    <a:lnTo>
                      <a:pt x="141" y="1331"/>
                    </a:lnTo>
                    <a:lnTo>
                      <a:pt x="140" y="1335"/>
                    </a:lnTo>
                    <a:lnTo>
                      <a:pt x="238" y="1300"/>
                    </a:lnTo>
                    <a:lnTo>
                      <a:pt x="236" y="1298"/>
                    </a:lnTo>
                    <a:cubicBezTo>
                      <a:pt x="243" y="1283"/>
                      <a:pt x="251" y="1268"/>
                      <a:pt x="258" y="1252"/>
                    </a:cubicBezTo>
                    <a:lnTo>
                      <a:pt x="301" y="1237"/>
                    </a:lnTo>
                    <a:lnTo>
                      <a:pt x="323" y="1267"/>
                    </a:lnTo>
                    <a:lnTo>
                      <a:pt x="322" y="1270"/>
                    </a:lnTo>
                    <a:lnTo>
                      <a:pt x="420" y="1236"/>
                    </a:lnTo>
                    <a:lnTo>
                      <a:pt x="418" y="1234"/>
                    </a:lnTo>
                    <a:cubicBezTo>
                      <a:pt x="426" y="1219"/>
                      <a:pt x="433" y="1204"/>
                      <a:pt x="440" y="1188"/>
                    </a:cubicBezTo>
                    <a:lnTo>
                      <a:pt x="482" y="1173"/>
                    </a:lnTo>
                    <a:lnTo>
                      <a:pt x="504" y="1203"/>
                    </a:lnTo>
                    <a:lnTo>
                      <a:pt x="503" y="1206"/>
                    </a:lnTo>
                    <a:lnTo>
                      <a:pt x="600" y="1171"/>
                    </a:lnTo>
                    <a:lnTo>
                      <a:pt x="599" y="1170"/>
                    </a:lnTo>
                    <a:cubicBezTo>
                      <a:pt x="606" y="1155"/>
                      <a:pt x="614" y="1139"/>
                      <a:pt x="621" y="1124"/>
                    </a:cubicBezTo>
                    <a:lnTo>
                      <a:pt x="664" y="1109"/>
                    </a:lnTo>
                    <a:lnTo>
                      <a:pt x="686" y="1139"/>
                    </a:lnTo>
                    <a:lnTo>
                      <a:pt x="685" y="1141"/>
                    </a:lnTo>
                    <a:lnTo>
                      <a:pt x="782" y="1107"/>
                    </a:lnTo>
                    <a:lnTo>
                      <a:pt x="781" y="1106"/>
                    </a:lnTo>
                    <a:cubicBezTo>
                      <a:pt x="788" y="1090"/>
                      <a:pt x="796" y="1075"/>
                      <a:pt x="803" y="1060"/>
                    </a:cubicBezTo>
                    <a:lnTo>
                      <a:pt x="846" y="1045"/>
                    </a:lnTo>
                    <a:lnTo>
                      <a:pt x="868" y="1075"/>
                    </a:lnTo>
                    <a:lnTo>
                      <a:pt x="867" y="1077"/>
                    </a:lnTo>
                    <a:lnTo>
                      <a:pt x="964" y="1043"/>
                    </a:lnTo>
                    <a:lnTo>
                      <a:pt x="963" y="1041"/>
                    </a:lnTo>
                    <a:cubicBezTo>
                      <a:pt x="970" y="1026"/>
                      <a:pt x="978" y="1011"/>
                      <a:pt x="985" y="996"/>
                    </a:cubicBezTo>
                    <a:lnTo>
                      <a:pt x="1028" y="981"/>
                    </a:lnTo>
                    <a:lnTo>
                      <a:pt x="1050" y="1011"/>
                    </a:lnTo>
                    <a:lnTo>
                      <a:pt x="1049" y="1012"/>
                    </a:lnTo>
                    <a:lnTo>
                      <a:pt x="1146" y="978"/>
                    </a:lnTo>
                    <a:lnTo>
                      <a:pt x="1145" y="977"/>
                    </a:lnTo>
                    <a:cubicBezTo>
                      <a:pt x="1152" y="962"/>
                      <a:pt x="1159" y="947"/>
                      <a:pt x="1167" y="932"/>
                    </a:cubicBezTo>
                    <a:lnTo>
                      <a:pt x="1210" y="917"/>
                    </a:lnTo>
                    <a:cubicBezTo>
                      <a:pt x="1217" y="927"/>
                      <a:pt x="1225" y="937"/>
                      <a:pt x="1232" y="947"/>
                    </a:cubicBezTo>
                    <a:lnTo>
                      <a:pt x="1231" y="948"/>
                    </a:lnTo>
                    <a:lnTo>
                      <a:pt x="1327" y="914"/>
                    </a:lnTo>
                    <a:lnTo>
                      <a:pt x="1327" y="913"/>
                    </a:lnTo>
                    <a:cubicBezTo>
                      <a:pt x="1334" y="899"/>
                      <a:pt x="1341" y="884"/>
                      <a:pt x="1349" y="869"/>
                    </a:cubicBezTo>
                    <a:lnTo>
                      <a:pt x="1392" y="854"/>
                    </a:lnTo>
                    <a:cubicBezTo>
                      <a:pt x="1400" y="864"/>
                      <a:pt x="1407" y="874"/>
                      <a:pt x="1414" y="884"/>
                    </a:cubicBezTo>
                    <a:lnTo>
                      <a:pt x="1414" y="885"/>
                    </a:lnTo>
                    <a:lnTo>
                      <a:pt x="1509" y="851"/>
                    </a:lnTo>
                    <a:lnTo>
                      <a:pt x="1509" y="850"/>
                    </a:lnTo>
                    <a:cubicBezTo>
                      <a:pt x="1516" y="835"/>
                      <a:pt x="1523" y="820"/>
                      <a:pt x="1531" y="805"/>
                    </a:cubicBezTo>
                    <a:lnTo>
                      <a:pt x="1574" y="790"/>
                    </a:lnTo>
                    <a:cubicBezTo>
                      <a:pt x="1581" y="800"/>
                      <a:pt x="1589" y="810"/>
                      <a:pt x="1596" y="820"/>
                    </a:cubicBezTo>
                    <a:lnTo>
                      <a:pt x="1596" y="820"/>
                    </a:lnTo>
                    <a:lnTo>
                      <a:pt x="1691" y="786"/>
                    </a:lnTo>
                    <a:lnTo>
                      <a:pt x="1691" y="786"/>
                    </a:lnTo>
                    <a:cubicBezTo>
                      <a:pt x="1698" y="771"/>
                      <a:pt x="1705" y="756"/>
                      <a:pt x="1713" y="741"/>
                    </a:cubicBezTo>
                    <a:lnTo>
                      <a:pt x="1756" y="726"/>
                    </a:lnTo>
                    <a:cubicBezTo>
                      <a:pt x="1763" y="736"/>
                      <a:pt x="1771" y="746"/>
                      <a:pt x="1778" y="756"/>
                    </a:cubicBezTo>
                    <a:lnTo>
                      <a:pt x="1778" y="756"/>
                    </a:lnTo>
                    <a:lnTo>
                      <a:pt x="1873" y="722"/>
                    </a:lnTo>
                    <a:cubicBezTo>
                      <a:pt x="1880" y="707"/>
                      <a:pt x="1887" y="692"/>
                      <a:pt x="1895" y="677"/>
                    </a:cubicBezTo>
                    <a:lnTo>
                      <a:pt x="1938" y="661"/>
                    </a:lnTo>
                    <a:cubicBezTo>
                      <a:pt x="1945" y="671"/>
                      <a:pt x="1952" y="681"/>
                      <a:pt x="1960" y="691"/>
                    </a:cubicBezTo>
                    <a:lnTo>
                      <a:pt x="2055" y="657"/>
                    </a:lnTo>
                    <a:cubicBezTo>
                      <a:pt x="2062" y="642"/>
                      <a:pt x="2070" y="628"/>
                      <a:pt x="2077" y="613"/>
                    </a:cubicBezTo>
                    <a:lnTo>
                      <a:pt x="2120" y="597"/>
                    </a:lnTo>
                    <a:cubicBezTo>
                      <a:pt x="2127" y="607"/>
                      <a:pt x="2134" y="617"/>
                      <a:pt x="2141" y="627"/>
                    </a:cubicBezTo>
                    <a:lnTo>
                      <a:pt x="2237" y="593"/>
                    </a:lnTo>
                    <a:cubicBezTo>
                      <a:pt x="2244" y="578"/>
                      <a:pt x="2252" y="563"/>
                      <a:pt x="2259" y="549"/>
                    </a:cubicBezTo>
                    <a:lnTo>
                      <a:pt x="2302" y="533"/>
                    </a:lnTo>
                    <a:cubicBezTo>
                      <a:pt x="2309" y="543"/>
                      <a:pt x="2316" y="553"/>
                      <a:pt x="2323" y="562"/>
                    </a:cubicBezTo>
                    <a:lnTo>
                      <a:pt x="2420" y="528"/>
                    </a:lnTo>
                    <a:cubicBezTo>
                      <a:pt x="2427" y="514"/>
                      <a:pt x="2434" y="499"/>
                      <a:pt x="2441" y="485"/>
                    </a:cubicBezTo>
                    <a:lnTo>
                      <a:pt x="2484" y="469"/>
                    </a:lnTo>
                    <a:cubicBezTo>
                      <a:pt x="2491" y="479"/>
                      <a:pt x="2498" y="488"/>
                      <a:pt x="2505" y="498"/>
                    </a:cubicBezTo>
                    <a:lnTo>
                      <a:pt x="2602" y="464"/>
                    </a:lnTo>
                    <a:cubicBezTo>
                      <a:pt x="2609" y="449"/>
                      <a:pt x="2616" y="435"/>
                      <a:pt x="2623" y="420"/>
                    </a:cubicBezTo>
                    <a:lnTo>
                      <a:pt x="2666" y="405"/>
                    </a:lnTo>
                    <a:cubicBezTo>
                      <a:pt x="2673" y="415"/>
                      <a:pt x="2680" y="424"/>
                      <a:pt x="2687" y="434"/>
                    </a:cubicBezTo>
                    <a:lnTo>
                      <a:pt x="2784" y="399"/>
                    </a:lnTo>
                    <a:cubicBezTo>
                      <a:pt x="2791" y="385"/>
                      <a:pt x="2798" y="371"/>
                      <a:pt x="2804" y="356"/>
                    </a:cubicBezTo>
                    <a:lnTo>
                      <a:pt x="2848" y="341"/>
                    </a:lnTo>
                    <a:cubicBezTo>
                      <a:pt x="2855" y="350"/>
                      <a:pt x="2862" y="360"/>
                      <a:pt x="2869" y="369"/>
                    </a:cubicBezTo>
                    <a:lnTo>
                      <a:pt x="2899" y="359"/>
                    </a:lnTo>
                    <a:cubicBezTo>
                      <a:pt x="2899" y="359"/>
                      <a:pt x="2899" y="354"/>
                      <a:pt x="2901" y="345"/>
                    </a:cubicBezTo>
                    <a:lnTo>
                      <a:pt x="2895" y="347"/>
                    </a:lnTo>
                    <a:cubicBezTo>
                      <a:pt x="2888" y="337"/>
                      <a:pt x="2881" y="327"/>
                      <a:pt x="2874" y="317"/>
                    </a:cubicBezTo>
                    <a:lnTo>
                      <a:pt x="2895" y="272"/>
                    </a:lnTo>
                    <a:lnTo>
                      <a:pt x="2909" y="267"/>
                    </a:lnTo>
                    <a:cubicBezTo>
                      <a:pt x="2910" y="257"/>
                      <a:pt x="2911" y="247"/>
                      <a:pt x="2911" y="236"/>
                    </a:cubicBezTo>
                    <a:lnTo>
                      <a:pt x="2895" y="242"/>
                    </a:lnTo>
                    <a:lnTo>
                      <a:pt x="2874" y="212"/>
                    </a:lnTo>
                    <a:cubicBezTo>
                      <a:pt x="2881" y="197"/>
                      <a:pt x="2888" y="182"/>
                      <a:pt x="2895" y="167"/>
                    </a:cubicBezTo>
                    <a:lnTo>
                      <a:pt x="2913" y="160"/>
                    </a:lnTo>
                    <a:cubicBezTo>
                      <a:pt x="2913" y="150"/>
                      <a:pt x="2913" y="141"/>
                      <a:pt x="2913" y="131"/>
                    </a:cubicBezTo>
                    <a:lnTo>
                      <a:pt x="2895" y="137"/>
                    </a:lnTo>
                    <a:lnTo>
                      <a:pt x="2878" y="113"/>
                    </a:lnTo>
                    <a:lnTo>
                      <a:pt x="2874" y="107"/>
                    </a:lnTo>
                    <a:lnTo>
                      <a:pt x="2895" y="62"/>
                    </a:lnTo>
                    <a:lnTo>
                      <a:pt x="2909" y="57"/>
                    </a:lnTo>
                    <a:cubicBezTo>
                      <a:pt x="2908" y="46"/>
                      <a:pt x="2907" y="37"/>
                      <a:pt x="2906" y="28"/>
                    </a:cubicBezTo>
                    <a:lnTo>
                      <a:pt x="2895" y="32"/>
                    </a:lnTo>
                    <a:lnTo>
                      <a:pt x="2874" y="2"/>
                    </a:lnTo>
                    <a:lnTo>
                      <a:pt x="2874" y="0"/>
                    </a:lnTo>
                    <a:lnTo>
                      <a:pt x="2778" y="34"/>
                    </a:lnTo>
                    <a:lnTo>
                      <a:pt x="2779" y="35"/>
                    </a:lnTo>
                    <a:cubicBezTo>
                      <a:pt x="2771" y="50"/>
                      <a:pt x="2764" y="65"/>
                      <a:pt x="2757" y="81"/>
                    </a:cubicBezTo>
                    <a:lnTo>
                      <a:pt x="2713" y="96"/>
                    </a:lnTo>
                    <a:lnTo>
                      <a:pt x="2692" y="66"/>
                    </a:lnTo>
                    <a:lnTo>
                      <a:pt x="2692" y="65"/>
                    </a:lnTo>
                    <a:lnTo>
                      <a:pt x="2596" y="99"/>
                    </a:lnTo>
                    <a:lnTo>
                      <a:pt x="2597" y="99"/>
                    </a:lnTo>
                    <a:cubicBezTo>
                      <a:pt x="2589" y="114"/>
                      <a:pt x="2582" y="130"/>
                      <a:pt x="2575" y="145"/>
                    </a:cubicBezTo>
                    <a:lnTo>
                      <a:pt x="2532" y="160"/>
                    </a:lnTo>
                    <a:lnTo>
                      <a:pt x="2510" y="130"/>
                    </a:lnTo>
                    <a:lnTo>
                      <a:pt x="2510" y="129"/>
                    </a:lnTo>
                    <a:lnTo>
                      <a:pt x="2415" y="163"/>
                    </a:lnTo>
                    <a:lnTo>
                      <a:pt x="2415" y="163"/>
                    </a:lnTo>
                    <a:cubicBezTo>
                      <a:pt x="2408" y="179"/>
                      <a:pt x="2400" y="194"/>
                      <a:pt x="2393" y="209"/>
                    </a:cubicBezTo>
                    <a:lnTo>
                      <a:pt x="2350" y="224"/>
                    </a:lnTo>
                    <a:lnTo>
                      <a:pt x="2328" y="194"/>
                    </a:lnTo>
                    <a:lnTo>
                      <a:pt x="2328" y="194"/>
                    </a:lnTo>
                    <a:lnTo>
                      <a:pt x="2233" y="227"/>
                    </a:lnTo>
                    <a:lnTo>
                      <a:pt x="2233" y="228"/>
                    </a:lnTo>
                    <a:cubicBezTo>
                      <a:pt x="2226" y="243"/>
                      <a:pt x="2218" y="258"/>
                      <a:pt x="2211" y="273"/>
                    </a:cubicBezTo>
                    <a:lnTo>
                      <a:pt x="2168" y="288"/>
                    </a:lnTo>
                    <a:lnTo>
                      <a:pt x="2146" y="258"/>
                    </a:lnTo>
                    <a:lnTo>
                      <a:pt x="2051" y="292"/>
                    </a:lnTo>
                    <a:cubicBezTo>
                      <a:pt x="2043" y="307"/>
                      <a:pt x="2036" y="322"/>
                      <a:pt x="2029" y="337"/>
                    </a:cubicBezTo>
                    <a:lnTo>
                      <a:pt x="1986" y="352"/>
                    </a:lnTo>
                    <a:lnTo>
                      <a:pt x="1964" y="323"/>
                    </a:lnTo>
                    <a:lnTo>
                      <a:pt x="1868" y="356"/>
                    </a:lnTo>
                    <a:cubicBezTo>
                      <a:pt x="1861" y="371"/>
                      <a:pt x="1854" y="386"/>
                      <a:pt x="1847" y="401"/>
                    </a:cubicBezTo>
                    <a:lnTo>
                      <a:pt x="1804" y="416"/>
                    </a:lnTo>
                    <a:lnTo>
                      <a:pt x="1782" y="387"/>
                    </a:lnTo>
                    <a:lnTo>
                      <a:pt x="1686" y="421"/>
                    </a:lnTo>
                    <a:cubicBezTo>
                      <a:pt x="1679" y="436"/>
                      <a:pt x="1672" y="450"/>
                      <a:pt x="1665" y="465"/>
                    </a:cubicBezTo>
                    <a:lnTo>
                      <a:pt x="1622" y="480"/>
                    </a:lnTo>
                    <a:lnTo>
                      <a:pt x="1600" y="451"/>
                    </a:lnTo>
                    <a:lnTo>
                      <a:pt x="1504" y="485"/>
                    </a:lnTo>
                    <a:cubicBezTo>
                      <a:pt x="1497" y="500"/>
                      <a:pt x="1490" y="515"/>
                      <a:pt x="1483" y="529"/>
                    </a:cubicBezTo>
                    <a:lnTo>
                      <a:pt x="1440" y="544"/>
                    </a:lnTo>
                    <a:lnTo>
                      <a:pt x="1419" y="516"/>
                    </a:lnTo>
                    <a:lnTo>
                      <a:pt x="1322" y="550"/>
                    </a:lnTo>
                    <a:cubicBezTo>
                      <a:pt x="1315" y="564"/>
                      <a:pt x="1308" y="579"/>
                      <a:pt x="1301" y="593"/>
                    </a:cubicBezTo>
                    <a:lnTo>
                      <a:pt x="1258" y="609"/>
                    </a:lnTo>
                    <a:lnTo>
                      <a:pt x="1237" y="580"/>
                    </a:lnTo>
                    <a:lnTo>
                      <a:pt x="1140" y="614"/>
                    </a:lnTo>
                    <a:lnTo>
                      <a:pt x="1119" y="657"/>
                    </a:lnTo>
                    <a:lnTo>
                      <a:pt x="1076" y="673"/>
                    </a:lnTo>
                    <a:lnTo>
                      <a:pt x="1055" y="644"/>
                    </a:lnTo>
                    <a:lnTo>
                      <a:pt x="958" y="679"/>
                    </a:lnTo>
                    <a:lnTo>
                      <a:pt x="937" y="721"/>
                    </a:lnTo>
                    <a:lnTo>
                      <a:pt x="894" y="737"/>
                    </a:lnTo>
                    <a:lnTo>
                      <a:pt x="873" y="709"/>
                    </a:lnTo>
                    <a:lnTo>
                      <a:pt x="775" y="743"/>
                    </a:lnTo>
                    <a:lnTo>
                      <a:pt x="755" y="786"/>
                    </a:lnTo>
                    <a:lnTo>
                      <a:pt x="712" y="801"/>
                    </a:lnTo>
                    <a:lnTo>
                      <a:pt x="692" y="773"/>
                    </a:lnTo>
                    <a:lnTo>
                      <a:pt x="593" y="808"/>
                    </a:lnTo>
                    <a:lnTo>
                      <a:pt x="573" y="850"/>
                    </a:lnTo>
                    <a:lnTo>
                      <a:pt x="530" y="865"/>
                    </a:lnTo>
                    <a:lnTo>
                      <a:pt x="510" y="837"/>
                    </a:lnTo>
                    <a:lnTo>
                      <a:pt x="412" y="872"/>
                    </a:lnTo>
                    <a:lnTo>
                      <a:pt x="393" y="913"/>
                    </a:lnTo>
                    <a:lnTo>
                      <a:pt x="349" y="928"/>
                    </a:lnTo>
                    <a:lnTo>
                      <a:pt x="329" y="902"/>
                    </a:lnTo>
                    <a:lnTo>
                      <a:pt x="230" y="936"/>
                    </a:lnTo>
                    <a:lnTo>
                      <a:pt x="210" y="977"/>
                    </a:lnTo>
                    <a:lnTo>
                      <a:pt x="167" y="992"/>
                    </a:lnTo>
                    <a:lnTo>
                      <a:pt x="147" y="965"/>
                    </a:lnTo>
                    <a:lnTo>
                      <a:pt x="48" y="1000"/>
                    </a:lnTo>
                    <a:lnTo>
                      <a:pt x="28" y="1041"/>
                    </a:lnTo>
                    <a:lnTo>
                      <a:pt x="0" y="1051"/>
                    </a:lnTo>
                    <a:cubicBezTo>
                      <a:pt x="1" y="1059"/>
                      <a:pt x="2" y="1069"/>
                      <a:pt x="3" y="1080"/>
                    </a:cubicBezTo>
                    <a:lnTo>
                      <a:pt x="28" y="1071"/>
                    </a:lnTo>
                    <a:close/>
                    <a:moveTo>
                      <a:pt x="2804" y="41"/>
                    </a:moveTo>
                    <a:lnTo>
                      <a:pt x="2848" y="26"/>
                    </a:lnTo>
                    <a:lnTo>
                      <a:pt x="2862" y="45"/>
                    </a:lnTo>
                    <a:lnTo>
                      <a:pt x="2870" y="56"/>
                    </a:lnTo>
                    <a:cubicBezTo>
                      <a:pt x="2862" y="71"/>
                      <a:pt x="2855" y="86"/>
                      <a:pt x="2848" y="101"/>
                    </a:cubicBezTo>
                    <a:lnTo>
                      <a:pt x="2804" y="116"/>
                    </a:lnTo>
                    <a:lnTo>
                      <a:pt x="2783" y="86"/>
                    </a:lnTo>
                    <a:lnTo>
                      <a:pt x="2804" y="41"/>
                    </a:lnTo>
                    <a:close/>
                    <a:moveTo>
                      <a:pt x="2804" y="146"/>
                    </a:moveTo>
                    <a:lnTo>
                      <a:pt x="2848" y="131"/>
                    </a:lnTo>
                    <a:cubicBezTo>
                      <a:pt x="2855" y="141"/>
                      <a:pt x="2863" y="151"/>
                      <a:pt x="2870" y="161"/>
                    </a:cubicBezTo>
                    <a:lnTo>
                      <a:pt x="2848" y="206"/>
                    </a:lnTo>
                    <a:lnTo>
                      <a:pt x="2804" y="221"/>
                    </a:lnTo>
                    <a:lnTo>
                      <a:pt x="2783" y="192"/>
                    </a:lnTo>
                    <a:cubicBezTo>
                      <a:pt x="2790" y="176"/>
                      <a:pt x="2797" y="161"/>
                      <a:pt x="2804" y="146"/>
                    </a:cubicBezTo>
                    <a:close/>
                    <a:moveTo>
                      <a:pt x="2804" y="251"/>
                    </a:moveTo>
                    <a:lnTo>
                      <a:pt x="2848" y="236"/>
                    </a:lnTo>
                    <a:cubicBezTo>
                      <a:pt x="2855" y="246"/>
                      <a:pt x="2863" y="256"/>
                      <a:pt x="2870" y="266"/>
                    </a:cubicBezTo>
                    <a:cubicBezTo>
                      <a:pt x="2862" y="281"/>
                      <a:pt x="2855" y="296"/>
                      <a:pt x="2848" y="311"/>
                    </a:cubicBezTo>
                    <a:lnTo>
                      <a:pt x="2804" y="327"/>
                    </a:lnTo>
                    <a:lnTo>
                      <a:pt x="2783" y="297"/>
                    </a:lnTo>
                    <a:lnTo>
                      <a:pt x="2804" y="251"/>
                    </a:lnTo>
                    <a:close/>
                    <a:moveTo>
                      <a:pt x="2713" y="126"/>
                    </a:moveTo>
                    <a:lnTo>
                      <a:pt x="2757" y="110"/>
                    </a:lnTo>
                    <a:lnTo>
                      <a:pt x="2779" y="140"/>
                    </a:lnTo>
                    <a:lnTo>
                      <a:pt x="2770" y="159"/>
                    </a:lnTo>
                    <a:lnTo>
                      <a:pt x="2757" y="186"/>
                    </a:lnTo>
                    <a:lnTo>
                      <a:pt x="2713" y="201"/>
                    </a:lnTo>
                    <a:cubicBezTo>
                      <a:pt x="2706" y="191"/>
                      <a:pt x="2699" y="181"/>
                      <a:pt x="2692" y="171"/>
                    </a:cubicBezTo>
                    <a:lnTo>
                      <a:pt x="2713" y="126"/>
                    </a:lnTo>
                    <a:close/>
                    <a:moveTo>
                      <a:pt x="2697" y="265"/>
                    </a:moveTo>
                    <a:lnTo>
                      <a:pt x="2713" y="231"/>
                    </a:lnTo>
                    <a:lnTo>
                      <a:pt x="2757" y="215"/>
                    </a:lnTo>
                    <a:lnTo>
                      <a:pt x="2779" y="245"/>
                    </a:lnTo>
                    <a:cubicBezTo>
                      <a:pt x="2771" y="261"/>
                      <a:pt x="2764" y="276"/>
                      <a:pt x="2757" y="291"/>
                    </a:cubicBezTo>
                    <a:lnTo>
                      <a:pt x="2713" y="306"/>
                    </a:lnTo>
                    <a:lnTo>
                      <a:pt x="2692" y="276"/>
                    </a:lnTo>
                    <a:lnTo>
                      <a:pt x="2697" y="265"/>
                    </a:lnTo>
                    <a:close/>
                    <a:moveTo>
                      <a:pt x="2713" y="336"/>
                    </a:moveTo>
                    <a:lnTo>
                      <a:pt x="2757" y="321"/>
                    </a:lnTo>
                    <a:lnTo>
                      <a:pt x="2779" y="351"/>
                    </a:lnTo>
                    <a:cubicBezTo>
                      <a:pt x="2771" y="366"/>
                      <a:pt x="2764" y="381"/>
                      <a:pt x="2757" y="396"/>
                    </a:cubicBezTo>
                    <a:lnTo>
                      <a:pt x="2713" y="411"/>
                    </a:lnTo>
                    <a:cubicBezTo>
                      <a:pt x="2706" y="401"/>
                      <a:pt x="2699" y="391"/>
                      <a:pt x="2692" y="381"/>
                    </a:cubicBezTo>
                    <a:lnTo>
                      <a:pt x="2713" y="336"/>
                    </a:lnTo>
                    <a:close/>
                    <a:moveTo>
                      <a:pt x="2622" y="105"/>
                    </a:moveTo>
                    <a:lnTo>
                      <a:pt x="2666" y="90"/>
                    </a:lnTo>
                    <a:lnTo>
                      <a:pt x="2680" y="109"/>
                    </a:lnTo>
                    <a:lnTo>
                      <a:pt x="2688" y="120"/>
                    </a:lnTo>
                    <a:cubicBezTo>
                      <a:pt x="2680" y="135"/>
                      <a:pt x="2673" y="150"/>
                      <a:pt x="2666" y="165"/>
                    </a:cubicBezTo>
                    <a:lnTo>
                      <a:pt x="2622" y="181"/>
                    </a:lnTo>
                    <a:lnTo>
                      <a:pt x="2601" y="151"/>
                    </a:lnTo>
                    <a:lnTo>
                      <a:pt x="2622" y="105"/>
                    </a:lnTo>
                    <a:close/>
                    <a:moveTo>
                      <a:pt x="2622" y="210"/>
                    </a:moveTo>
                    <a:lnTo>
                      <a:pt x="2666" y="195"/>
                    </a:lnTo>
                    <a:cubicBezTo>
                      <a:pt x="2673" y="205"/>
                      <a:pt x="2681" y="215"/>
                      <a:pt x="2688" y="225"/>
                    </a:cubicBezTo>
                    <a:lnTo>
                      <a:pt x="2666" y="270"/>
                    </a:lnTo>
                    <a:lnTo>
                      <a:pt x="2622" y="286"/>
                    </a:lnTo>
                    <a:lnTo>
                      <a:pt x="2601" y="256"/>
                    </a:lnTo>
                    <a:cubicBezTo>
                      <a:pt x="2608" y="241"/>
                      <a:pt x="2615" y="225"/>
                      <a:pt x="2622" y="210"/>
                    </a:cubicBezTo>
                    <a:close/>
                    <a:moveTo>
                      <a:pt x="2622" y="315"/>
                    </a:moveTo>
                    <a:lnTo>
                      <a:pt x="2666" y="300"/>
                    </a:lnTo>
                    <a:cubicBezTo>
                      <a:pt x="2673" y="310"/>
                      <a:pt x="2681" y="320"/>
                      <a:pt x="2688" y="330"/>
                    </a:cubicBezTo>
                    <a:cubicBezTo>
                      <a:pt x="2681" y="345"/>
                      <a:pt x="2673" y="360"/>
                      <a:pt x="2666" y="375"/>
                    </a:cubicBezTo>
                    <a:lnTo>
                      <a:pt x="2622" y="391"/>
                    </a:lnTo>
                    <a:lnTo>
                      <a:pt x="2601" y="361"/>
                    </a:lnTo>
                    <a:lnTo>
                      <a:pt x="2622" y="315"/>
                    </a:lnTo>
                    <a:close/>
                    <a:moveTo>
                      <a:pt x="2532" y="190"/>
                    </a:moveTo>
                    <a:lnTo>
                      <a:pt x="2575" y="175"/>
                    </a:lnTo>
                    <a:lnTo>
                      <a:pt x="2597" y="205"/>
                    </a:lnTo>
                    <a:lnTo>
                      <a:pt x="2588" y="223"/>
                    </a:lnTo>
                    <a:lnTo>
                      <a:pt x="2575" y="250"/>
                    </a:lnTo>
                    <a:lnTo>
                      <a:pt x="2531" y="265"/>
                    </a:lnTo>
                    <a:cubicBezTo>
                      <a:pt x="2524" y="255"/>
                      <a:pt x="2517" y="245"/>
                      <a:pt x="2510" y="235"/>
                    </a:cubicBezTo>
                    <a:lnTo>
                      <a:pt x="2532" y="190"/>
                    </a:lnTo>
                    <a:close/>
                    <a:moveTo>
                      <a:pt x="2515" y="329"/>
                    </a:moveTo>
                    <a:lnTo>
                      <a:pt x="2532" y="295"/>
                    </a:lnTo>
                    <a:lnTo>
                      <a:pt x="2575" y="280"/>
                    </a:lnTo>
                    <a:lnTo>
                      <a:pt x="2597" y="310"/>
                    </a:lnTo>
                    <a:cubicBezTo>
                      <a:pt x="2589" y="325"/>
                      <a:pt x="2582" y="340"/>
                      <a:pt x="2575" y="355"/>
                    </a:cubicBezTo>
                    <a:lnTo>
                      <a:pt x="2532" y="370"/>
                    </a:lnTo>
                    <a:lnTo>
                      <a:pt x="2510" y="340"/>
                    </a:lnTo>
                    <a:lnTo>
                      <a:pt x="2515" y="329"/>
                    </a:lnTo>
                    <a:close/>
                    <a:moveTo>
                      <a:pt x="2532" y="400"/>
                    </a:moveTo>
                    <a:lnTo>
                      <a:pt x="2575" y="385"/>
                    </a:lnTo>
                    <a:lnTo>
                      <a:pt x="2597" y="415"/>
                    </a:lnTo>
                    <a:cubicBezTo>
                      <a:pt x="2589" y="430"/>
                      <a:pt x="2582" y="445"/>
                      <a:pt x="2575" y="460"/>
                    </a:cubicBezTo>
                    <a:lnTo>
                      <a:pt x="2532" y="475"/>
                    </a:lnTo>
                    <a:cubicBezTo>
                      <a:pt x="2524" y="465"/>
                      <a:pt x="2517" y="455"/>
                      <a:pt x="2510" y="445"/>
                    </a:cubicBezTo>
                    <a:lnTo>
                      <a:pt x="2532" y="400"/>
                    </a:lnTo>
                    <a:close/>
                    <a:moveTo>
                      <a:pt x="2441" y="169"/>
                    </a:moveTo>
                    <a:lnTo>
                      <a:pt x="2484" y="154"/>
                    </a:lnTo>
                    <a:lnTo>
                      <a:pt x="2498" y="173"/>
                    </a:lnTo>
                    <a:lnTo>
                      <a:pt x="2506" y="184"/>
                    </a:lnTo>
                    <a:cubicBezTo>
                      <a:pt x="2498" y="199"/>
                      <a:pt x="2491" y="214"/>
                      <a:pt x="2484" y="229"/>
                    </a:cubicBezTo>
                    <a:lnTo>
                      <a:pt x="2441" y="245"/>
                    </a:lnTo>
                    <a:lnTo>
                      <a:pt x="2419" y="215"/>
                    </a:lnTo>
                    <a:lnTo>
                      <a:pt x="2441" y="169"/>
                    </a:lnTo>
                    <a:close/>
                    <a:moveTo>
                      <a:pt x="2441" y="274"/>
                    </a:moveTo>
                    <a:lnTo>
                      <a:pt x="2484" y="259"/>
                    </a:lnTo>
                    <a:cubicBezTo>
                      <a:pt x="2491" y="269"/>
                      <a:pt x="2499" y="279"/>
                      <a:pt x="2506" y="289"/>
                    </a:cubicBezTo>
                    <a:lnTo>
                      <a:pt x="2484" y="334"/>
                    </a:lnTo>
                    <a:lnTo>
                      <a:pt x="2441" y="350"/>
                    </a:lnTo>
                    <a:lnTo>
                      <a:pt x="2419" y="320"/>
                    </a:lnTo>
                    <a:cubicBezTo>
                      <a:pt x="2426" y="305"/>
                      <a:pt x="2433" y="290"/>
                      <a:pt x="2441" y="274"/>
                    </a:cubicBezTo>
                    <a:close/>
                    <a:moveTo>
                      <a:pt x="2441" y="379"/>
                    </a:moveTo>
                    <a:lnTo>
                      <a:pt x="2484" y="364"/>
                    </a:lnTo>
                    <a:cubicBezTo>
                      <a:pt x="2491" y="374"/>
                      <a:pt x="2499" y="384"/>
                      <a:pt x="2506" y="394"/>
                    </a:cubicBezTo>
                    <a:cubicBezTo>
                      <a:pt x="2498" y="409"/>
                      <a:pt x="2491" y="424"/>
                      <a:pt x="2484" y="439"/>
                    </a:cubicBezTo>
                    <a:lnTo>
                      <a:pt x="2441" y="455"/>
                    </a:lnTo>
                    <a:lnTo>
                      <a:pt x="2419" y="425"/>
                    </a:lnTo>
                    <a:lnTo>
                      <a:pt x="2441" y="379"/>
                    </a:lnTo>
                    <a:close/>
                    <a:moveTo>
                      <a:pt x="2302" y="504"/>
                    </a:moveTo>
                    <a:lnTo>
                      <a:pt x="2259" y="519"/>
                    </a:lnTo>
                    <a:lnTo>
                      <a:pt x="2237" y="489"/>
                    </a:lnTo>
                    <a:lnTo>
                      <a:pt x="2259" y="444"/>
                    </a:lnTo>
                    <a:lnTo>
                      <a:pt x="2302" y="428"/>
                    </a:lnTo>
                    <a:cubicBezTo>
                      <a:pt x="2309" y="438"/>
                      <a:pt x="2317" y="448"/>
                      <a:pt x="2324" y="458"/>
                    </a:cubicBezTo>
                    <a:cubicBezTo>
                      <a:pt x="2317" y="473"/>
                      <a:pt x="2309" y="488"/>
                      <a:pt x="2302" y="504"/>
                    </a:cubicBezTo>
                    <a:close/>
                    <a:moveTo>
                      <a:pt x="2302" y="398"/>
                    </a:moveTo>
                    <a:lnTo>
                      <a:pt x="2259" y="414"/>
                    </a:lnTo>
                    <a:lnTo>
                      <a:pt x="2237" y="384"/>
                    </a:lnTo>
                    <a:cubicBezTo>
                      <a:pt x="2244" y="369"/>
                      <a:pt x="2251" y="354"/>
                      <a:pt x="2259" y="338"/>
                    </a:cubicBezTo>
                    <a:lnTo>
                      <a:pt x="2302" y="323"/>
                    </a:lnTo>
                    <a:cubicBezTo>
                      <a:pt x="2309" y="333"/>
                      <a:pt x="2317" y="343"/>
                      <a:pt x="2324" y="353"/>
                    </a:cubicBezTo>
                    <a:lnTo>
                      <a:pt x="2302" y="398"/>
                    </a:lnTo>
                    <a:close/>
                    <a:moveTo>
                      <a:pt x="2350" y="254"/>
                    </a:moveTo>
                    <a:lnTo>
                      <a:pt x="2393" y="239"/>
                    </a:lnTo>
                    <a:lnTo>
                      <a:pt x="2415" y="269"/>
                    </a:lnTo>
                    <a:lnTo>
                      <a:pt x="2406" y="287"/>
                    </a:lnTo>
                    <a:lnTo>
                      <a:pt x="2393" y="314"/>
                    </a:lnTo>
                    <a:lnTo>
                      <a:pt x="2350" y="329"/>
                    </a:lnTo>
                    <a:cubicBezTo>
                      <a:pt x="2342" y="319"/>
                      <a:pt x="2335" y="309"/>
                      <a:pt x="2328" y="299"/>
                    </a:cubicBezTo>
                    <a:lnTo>
                      <a:pt x="2350" y="254"/>
                    </a:lnTo>
                    <a:close/>
                    <a:moveTo>
                      <a:pt x="2415" y="374"/>
                    </a:moveTo>
                    <a:cubicBezTo>
                      <a:pt x="2408" y="389"/>
                      <a:pt x="2400" y="404"/>
                      <a:pt x="2393" y="419"/>
                    </a:cubicBezTo>
                    <a:lnTo>
                      <a:pt x="2350" y="434"/>
                    </a:lnTo>
                    <a:lnTo>
                      <a:pt x="2328" y="404"/>
                    </a:lnTo>
                    <a:lnTo>
                      <a:pt x="2333" y="394"/>
                    </a:lnTo>
                    <a:lnTo>
                      <a:pt x="2350" y="359"/>
                    </a:lnTo>
                    <a:lnTo>
                      <a:pt x="2393" y="344"/>
                    </a:lnTo>
                    <a:lnTo>
                      <a:pt x="2415" y="374"/>
                    </a:lnTo>
                    <a:close/>
                    <a:moveTo>
                      <a:pt x="2350" y="464"/>
                    </a:moveTo>
                    <a:lnTo>
                      <a:pt x="2393" y="449"/>
                    </a:lnTo>
                    <a:lnTo>
                      <a:pt x="2415" y="479"/>
                    </a:lnTo>
                    <a:cubicBezTo>
                      <a:pt x="2408" y="494"/>
                      <a:pt x="2400" y="509"/>
                      <a:pt x="2393" y="524"/>
                    </a:cubicBezTo>
                    <a:lnTo>
                      <a:pt x="2350" y="539"/>
                    </a:lnTo>
                    <a:cubicBezTo>
                      <a:pt x="2342" y="529"/>
                      <a:pt x="2335" y="519"/>
                      <a:pt x="2328" y="509"/>
                    </a:cubicBezTo>
                    <a:lnTo>
                      <a:pt x="2350" y="464"/>
                    </a:lnTo>
                    <a:close/>
                    <a:moveTo>
                      <a:pt x="2259" y="233"/>
                    </a:moveTo>
                    <a:lnTo>
                      <a:pt x="2302" y="218"/>
                    </a:lnTo>
                    <a:lnTo>
                      <a:pt x="2316" y="237"/>
                    </a:lnTo>
                    <a:lnTo>
                      <a:pt x="2324" y="248"/>
                    </a:lnTo>
                    <a:cubicBezTo>
                      <a:pt x="2316" y="263"/>
                      <a:pt x="2309" y="278"/>
                      <a:pt x="2302" y="293"/>
                    </a:cubicBezTo>
                    <a:lnTo>
                      <a:pt x="2259" y="309"/>
                    </a:lnTo>
                    <a:lnTo>
                      <a:pt x="2237" y="279"/>
                    </a:lnTo>
                    <a:lnTo>
                      <a:pt x="2259" y="233"/>
                    </a:lnTo>
                    <a:close/>
                    <a:moveTo>
                      <a:pt x="1392" y="824"/>
                    </a:moveTo>
                    <a:lnTo>
                      <a:pt x="1349" y="839"/>
                    </a:lnTo>
                    <a:lnTo>
                      <a:pt x="1327" y="809"/>
                    </a:lnTo>
                    <a:lnTo>
                      <a:pt x="1349" y="764"/>
                    </a:lnTo>
                    <a:lnTo>
                      <a:pt x="1392" y="749"/>
                    </a:lnTo>
                    <a:cubicBezTo>
                      <a:pt x="1399" y="759"/>
                      <a:pt x="1407" y="769"/>
                      <a:pt x="1414" y="779"/>
                    </a:cubicBezTo>
                    <a:cubicBezTo>
                      <a:pt x="1407" y="794"/>
                      <a:pt x="1399" y="809"/>
                      <a:pt x="1392" y="824"/>
                    </a:cubicBezTo>
                    <a:close/>
                    <a:moveTo>
                      <a:pt x="1574" y="760"/>
                    </a:moveTo>
                    <a:lnTo>
                      <a:pt x="1531" y="775"/>
                    </a:lnTo>
                    <a:lnTo>
                      <a:pt x="1509" y="745"/>
                    </a:lnTo>
                    <a:lnTo>
                      <a:pt x="1531" y="700"/>
                    </a:lnTo>
                    <a:lnTo>
                      <a:pt x="1574" y="685"/>
                    </a:lnTo>
                    <a:cubicBezTo>
                      <a:pt x="1581" y="695"/>
                      <a:pt x="1589" y="705"/>
                      <a:pt x="1596" y="715"/>
                    </a:cubicBezTo>
                    <a:cubicBezTo>
                      <a:pt x="1589" y="730"/>
                      <a:pt x="1581" y="745"/>
                      <a:pt x="1574" y="760"/>
                    </a:cubicBezTo>
                    <a:close/>
                    <a:moveTo>
                      <a:pt x="1574" y="655"/>
                    </a:moveTo>
                    <a:lnTo>
                      <a:pt x="1531" y="670"/>
                    </a:lnTo>
                    <a:lnTo>
                      <a:pt x="1509" y="640"/>
                    </a:lnTo>
                    <a:cubicBezTo>
                      <a:pt x="1516" y="625"/>
                      <a:pt x="1523" y="610"/>
                      <a:pt x="1531" y="595"/>
                    </a:cubicBezTo>
                    <a:lnTo>
                      <a:pt x="1574" y="580"/>
                    </a:lnTo>
                    <a:cubicBezTo>
                      <a:pt x="1581" y="590"/>
                      <a:pt x="1589" y="599"/>
                      <a:pt x="1596" y="609"/>
                    </a:cubicBezTo>
                    <a:lnTo>
                      <a:pt x="1574" y="655"/>
                    </a:lnTo>
                    <a:close/>
                    <a:moveTo>
                      <a:pt x="1756" y="696"/>
                    </a:moveTo>
                    <a:lnTo>
                      <a:pt x="1713" y="711"/>
                    </a:lnTo>
                    <a:lnTo>
                      <a:pt x="1691" y="681"/>
                    </a:lnTo>
                    <a:lnTo>
                      <a:pt x="1713" y="636"/>
                    </a:lnTo>
                    <a:lnTo>
                      <a:pt x="1756" y="620"/>
                    </a:lnTo>
                    <a:cubicBezTo>
                      <a:pt x="1763" y="630"/>
                      <a:pt x="1771" y="640"/>
                      <a:pt x="1778" y="650"/>
                    </a:cubicBezTo>
                    <a:cubicBezTo>
                      <a:pt x="1771" y="666"/>
                      <a:pt x="1763" y="681"/>
                      <a:pt x="1756" y="696"/>
                    </a:cubicBezTo>
                    <a:close/>
                    <a:moveTo>
                      <a:pt x="1938" y="632"/>
                    </a:moveTo>
                    <a:lnTo>
                      <a:pt x="1895" y="647"/>
                    </a:lnTo>
                    <a:lnTo>
                      <a:pt x="1873" y="617"/>
                    </a:lnTo>
                    <a:lnTo>
                      <a:pt x="1895" y="572"/>
                    </a:lnTo>
                    <a:lnTo>
                      <a:pt x="1938" y="556"/>
                    </a:lnTo>
                    <a:cubicBezTo>
                      <a:pt x="1945" y="566"/>
                      <a:pt x="1953" y="576"/>
                      <a:pt x="1960" y="586"/>
                    </a:cubicBezTo>
                    <a:cubicBezTo>
                      <a:pt x="1953" y="602"/>
                      <a:pt x="1945" y="617"/>
                      <a:pt x="1938" y="632"/>
                    </a:cubicBezTo>
                    <a:close/>
                    <a:moveTo>
                      <a:pt x="1938" y="527"/>
                    </a:moveTo>
                    <a:lnTo>
                      <a:pt x="1895" y="542"/>
                    </a:lnTo>
                    <a:lnTo>
                      <a:pt x="1873" y="512"/>
                    </a:lnTo>
                    <a:cubicBezTo>
                      <a:pt x="1880" y="497"/>
                      <a:pt x="1887" y="482"/>
                      <a:pt x="1895" y="467"/>
                    </a:cubicBezTo>
                    <a:lnTo>
                      <a:pt x="1938" y="451"/>
                    </a:lnTo>
                    <a:cubicBezTo>
                      <a:pt x="1945" y="461"/>
                      <a:pt x="1953" y="471"/>
                      <a:pt x="1960" y="481"/>
                    </a:cubicBezTo>
                    <a:lnTo>
                      <a:pt x="1938" y="527"/>
                    </a:lnTo>
                    <a:close/>
                    <a:moveTo>
                      <a:pt x="2120" y="568"/>
                    </a:moveTo>
                    <a:lnTo>
                      <a:pt x="2077" y="583"/>
                    </a:lnTo>
                    <a:lnTo>
                      <a:pt x="2055" y="553"/>
                    </a:lnTo>
                    <a:lnTo>
                      <a:pt x="2077" y="508"/>
                    </a:lnTo>
                    <a:lnTo>
                      <a:pt x="2120" y="492"/>
                    </a:lnTo>
                    <a:cubicBezTo>
                      <a:pt x="2127" y="502"/>
                      <a:pt x="2135" y="512"/>
                      <a:pt x="2142" y="522"/>
                    </a:cubicBezTo>
                    <a:cubicBezTo>
                      <a:pt x="2135" y="537"/>
                      <a:pt x="2127" y="553"/>
                      <a:pt x="2120" y="568"/>
                    </a:cubicBezTo>
                    <a:close/>
                    <a:moveTo>
                      <a:pt x="2168" y="318"/>
                    </a:moveTo>
                    <a:lnTo>
                      <a:pt x="2211" y="303"/>
                    </a:lnTo>
                    <a:lnTo>
                      <a:pt x="2233" y="333"/>
                    </a:lnTo>
                    <a:lnTo>
                      <a:pt x="2224" y="351"/>
                    </a:lnTo>
                    <a:lnTo>
                      <a:pt x="2211" y="378"/>
                    </a:lnTo>
                    <a:lnTo>
                      <a:pt x="2168" y="393"/>
                    </a:lnTo>
                    <a:cubicBezTo>
                      <a:pt x="2160" y="383"/>
                      <a:pt x="2153" y="373"/>
                      <a:pt x="2146" y="363"/>
                    </a:cubicBezTo>
                    <a:lnTo>
                      <a:pt x="2168" y="318"/>
                    </a:lnTo>
                    <a:close/>
                    <a:moveTo>
                      <a:pt x="2151" y="458"/>
                    </a:moveTo>
                    <a:lnTo>
                      <a:pt x="2168" y="423"/>
                    </a:lnTo>
                    <a:lnTo>
                      <a:pt x="2211" y="408"/>
                    </a:lnTo>
                    <a:lnTo>
                      <a:pt x="2233" y="438"/>
                    </a:lnTo>
                    <a:cubicBezTo>
                      <a:pt x="2226" y="453"/>
                      <a:pt x="2218" y="468"/>
                      <a:pt x="2211" y="483"/>
                    </a:cubicBezTo>
                    <a:lnTo>
                      <a:pt x="2168" y="498"/>
                    </a:lnTo>
                    <a:lnTo>
                      <a:pt x="2146" y="468"/>
                    </a:lnTo>
                    <a:lnTo>
                      <a:pt x="2151" y="458"/>
                    </a:lnTo>
                    <a:close/>
                    <a:moveTo>
                      <a:pt x="2168" y="528"/>
                    </a:moveTo>
                    <a:lnTo>
                      <a:pt x="2211" y="513"/>
                    </a:lnTo>
                    <a:lnTo>
                      <a:pt x="2233" y="543"/>
                    </a:lnTo>
                    <a:cubicBezTo>
                      <a:pt x="2226" y="558"/>
                      <a:pt x="2218" y="573"/>
                      <a:pt x="2211" y="588"/>
                    </a:cubicBezTo>
                    <a:lnTo>
                      <a:pt x="2168" y="603"/>
                    </a:lnTo>
                    <a:cubicBezTo>
                      <a:pt x="2160" y="593"/>
                      <a:pt x="2153" y="583"/>
                      <a:pt x="2146" y="573"/>
                    </a:cubicBezTo>
                    <a:lnTo>
                      <a:pt x="2168" y="528"/>
                    </a:lnTo>
                    <a:close/>
                    <a:moveTo>
                      <a:pt x="2077" y="297"/>
                    </a:moveTo>
                    <a:lnTo>
                      <a:pt x="2120" y="282"/>
                    </a:lnTo>
                    <a:lnTo>
                      <a:pt x="2134" y="301"/>
                    </a:lnTo>
                    <a:lnTo>
                      <a:pt x="2142" y="312"/>
                    </a:lnTo>
                    <a:cubicBezTo>
                      <a:pt x="2135" y="327"/>
                      <a:pt x="2127" y="342"/>
                      <a:pt x="2120" y="357"/>
                    </a:cubicBezTo>
                    <a:lnTo>
                      <a:pt x="2077" y="373"/>
                    </a:lnTo>
                    <a:lnTo>
                      <a:pt x="2055" y="343"/>
                    </a:lnTo>
                    <a:lnTo>
                      <a:pt x="2077" y="297"/>
                    </a:lnTo>
                    <a:close/>
                    <a:moveTo>
                      <a:pt x="2077" y="403"/>
                    </a:moveTo>
                    <a:lnTo>
                      <a:pt x="2120" y="387"/>
                    </a:lnTo>
                    <a:cubicBezTo>
                      <a:pt x="2127" y="397"/>
                      <a:pt x="2135" y="407"/>
                      <a:pt x="2142" y="417"/>
                    </a:cubicBezTo>
                    <a:lnTo>
                      <a:pt x="2120" y="463"/>
                    </a:lnTo>
                    <a:lnTo>
                      <a:pt x="2077" y="478"/>
                    </a:lnTo>
                    <a:lnTo>
                      <a:pt x="2055" y="448"/>
                    </a:lnTo>
                    <a:cubicBezTo>
                      <a:pt x="2062" y="433"/>
                      <a:pt x="2069" y="418"/>
                      <a:pt x="2077" y="403"/>
                    </a:cubicBezTo>
                    <a:close/>
                    <a:moveTo>
                      <a:pt x="1986" y="382"/>
                    </a:moveTo>
                    <a:lnTo>
                      <a:pt x="2029" y="367"/>
                    </a:lnTo>
                    <a:lnTo>
                      <a:pt x="2051" y="397"/>
                    </a:lnTo>
                    <a:lnTo>
                      <a:pt x="2042" y="415"/>
                    </a:lnTo>
                    <a:lnTo>
                      <a:pt x="2029" y="442"/>
                    </a:lnTo>
                    <a:lnTo>
                      <a:pt x="1986" y="457"/>
                    </a:lnTo>
                    <a:cubicBezTo>
                      <a:pt x="1978" y="447"/>
                      <a:pt x="1971" y="437"/>
                      <a:pt x="1964" y="427"/>
                    </a:cubicBezTo>
                    <a:lnTo>
                      <a:pt x="1986" y="382"/>
                    </a:lnTo>
                    <a:close/>
                    <a:moveTo>
                      <a:pt x="1969" y="522"/>
                    </a:moveTo>
                    <a:lnTo>
                      <a:pt x="1986" y="487"/>
                    </a:lnTo>
                    <a:lnTo>
                      <a:pt x="2029" y="472"/>
                    </a:lnTo>
                    <a:lnTo>
                      <a:pt x="2051" y="502"/>
                    </a:lnTo>
                    <a:cubicBezTo>
                      <a:pt x="2044" y="517"/>
                      <a:pt x="2036" y="532"/>
                      <a:pt x="2029" y="547"/>
                    </a:cubicBezTo>
                    <a:lnTo>
                      <a:pt x="1986" y="562"/>
                    </a:lnTo>
                    <a:lnTo>
                      <a:pt x="1964" y="532"/>
                    </a:lnTo>
                    <a:lnTo>
                      <a:pt x="1969" y="522"/>
                    </a:lnTo>
                    <a:close/>
                    <a:moveTo>
                      <a:pt x="1986" y="592"/>
                    </a:moveTo>
                    <a:lnTo>
                      <a:pt x="2029" y="577"/>
                    </a:lnTo>
                    <a:lnTo>
                      <a:pt x="2051" y="607"/>
                    </a:lnTo>
                    <a:cubicBezTo>
                      <a:pt x="2044" y="622"/>
                      <a:pt x="2036" y="637"/>
                      <a:pt x="2029" y="652"/>
                    </a:cubicBezTo>
                    <a:lnTo>
                      <a:pt x="1986" y="667"/>
                    </a:lnTo>
                    <a:cubicBezTo>
                      <a:pt x="1978" y="657"/>
                      <a:pt x="1971" y="647"/>
                      <a:pt x="1964" y="638"/>
                    </a:cubicBezTo>
                    <a:lnTo>
                      <a:pt x="1986" y="592"/>
                    </a:lnTo>
                    <a:close/>
                    <a:moveTo>
                      <a:pt x="1895" y="362"/>
                    </a:moveTo>
                    <a:lnTo>
                      <a:pt x="1938" y="346"/>
                    </a:lnTo>
                    <a:lnTo>
                      <a:pt x="1952" y="365"/>
                    </a:lnTo>
                    <a:lnTo>
                      <a:pt x="1960" y="376"/>
                    </a:lnTo>
                    <a:cubicBezTo>
                      <a:pt x="1953" y="391"/>
                      <a:pt x="1945" y="406"/>
                      <a:pt x="1938" y="422"/>
                    </a:cubicBezTo>
                    <a:lnTo>
                      <a:pt x="1895" y="437"/>
                    </a:lnTo>
                    <a:lnTo>
                      <a:pt x="1873" y="407"/>
                    </a:lnTo>
                    <a:lnTo>
                      <a:pt x="1895" y="362"/>
                    </a:lnTo>
                    <a:close/>
                    <a:moveTo>
                      <a:pt x="1804" y="446"/>
                    </a:moveTo>
                    <a:lnTo>
                      <a:pt x="1847" y="431"/>
                    </a:lnTo>
                    <a:lnTo>
                      <a:pt x="1869" y="461"/>
                    </a:lnTo>
                    <a:lnTo>
                      <a:pt x="1860" y="479"/>
                    </a:lnTo>
                    <a:lnTo>
                      <a:pt x="1847" y="506"/>
                    </a:lnTo>
                    <a:lnTo>
                      <a:pt x="1804" y="521"/>
                    </a:lnTo>
                    <a:cubicBezTo>
                      <a:pt x="1796" y="511"/>
                      <a:pt x="1789" y="501"/>
                      <a:pt x="1782" y="491"/>
                    </a:cubicBezTo>
                    <a:lnTo>
                      <a:pt x="1804" y="446"/>
                    </a:lnTo>
                    <a:close/>
                    <a:moveTo>
                      <a:pt x="1787" y="586"/>
                    </a:moveTo>
                    <a:lnTo>
                      <a:pt x="1804" y="551"/>
                    </a:lnTo>
                    <a:lnTo>
                      <a:pt x="1847" y="536"/>
                    </a:lnTo>
                    <a:lnTo>
                      <a:pt x="1869" y="566"/>
                    </a:lnTo>
                    <a:cubicBezTo>
                      <a:pt x="1862" y="581"/>
                      <a:pt x="1854" y="596"/>
                      <a:pt x="1847" y="611"/>
                    </a:cubicBezTo>
                    <a:lnTo>
                      <a:pt x="1804" y="626"/>
                    </a:lnTo>
                    <a:lnTo>
                      <a:pt x="1782" y="597"/>
                    </a:lnTo>
                    <a:lnTo>
                      <a:pt x="1787" y="586"/>
                    </a:lnTo>
                    <a:close/>
                    <a:moveTo>
                      <a:pt x="1804" y="656"/>
                    </a:moveTo>
                    <a:lnTo>
                      <a:pt x="1847" y="641"/>
                    </a:lnTo>
                    <a:lnTo>
                      <a:pt x="1869" y="671"/>
                    </a:lnTo>
                    <a:cubicBezTo>
                      <a:pt x="1862" y="686"/>
                      <a:pt x="1854" y="701"/>
                      <a:pt x="1847" y="716"/>
                    </a:cubicBezTo>
                    <a:lnTo>
                      <a:pt x="1804" y="732"/>
                    </a:lnTo>
                    <a:cubicBezTo>
                      <a:pt x="1796" y="722"/>
                      <a:pt x="1789" y="712"/>
                      <a:pt x="1782" y="702"/>
                    </a:cubicBezTo>
                    <a:lnTo>
                      <a:pt x="1804" y="656"/>
                    </a:lnTo>
                    <a:close/>
                    <a:moveTo>
                      <a:pt x="1756" y="591"/>
                    </a:moveTo>
                    <a:lnTo>
                      <a:pt x="1713" y="606"/>
                    </a:lnTo>
                    <a:lnTo>
                      <a:pt x="1691" y="576"/>
                    </a:lnTo>
                    <a:cubicBezTo>
                      <a:pt x="1698" y="561"/>
                      <a:pt x="1705" y="546"/>
                      <a:pt x="1713" y="531"/>
                    </a:cubicBezTo>
                    <a:lnTo>
                      <a:pt x="1756" y="515"/>
                    </a:lnTo>
                    <a:cubicBezTo>
                      <a:pt x="1763" y="525"/>
                      <a:pt x="1771" y="535"/>
                      <a:pt x="1778" y="545"/>
                    </a:cubicBezTo>
                    <a:lnTo>
                      <a:pt x="1756" y="591"/>
                    </a:lnTo>
                    <a:close/>
                    <a:moveTo>
                      <a:pt x="1713" y="426"/>
                    </a:moveTo>
                    <a:lnTo>
                      <a:pt x="1756" y="410"/>
                    </a:lnTo>
                    <a:lnTo>
                      <a:pt x="1770" y="430"/>
                    </a:lnTo>
                    <a:lnTo>
                      <a:pt x="1778" y="440"/>
                    </a:lnTo>
                    <a:cubicBezTo>
                      <a:pt x="1771" y="455"/>
                      <a:pt x="1763" y="471"/>
                      <a:pt x="1756" y="486"/>
                    </a:cubicBezTo>
                    <a:lnTo>
                      <a:pt x="1713" y="501"/>
                    </a:lnTo>
                    <a:lnTo>
                      <a:pt x="1691" y="471"/>
                    </a:lnTo>
                    <a:lnTo>
                      <a:pt x="1713" y="426"/>
                    </a:lnTo>
                    <a:close/>
                    <a:moveTo>
                      <a:pt x="1622" y="510"/>
                    </a:moveTo>
                    <a:lnTo>
                      <a:pt x="1665" y="495"/>
                    </a:lnTo>
                    <a:lnTo>
                      <a:pt x="1687" y="525"/>
                    </a:lnTo>
                    <a:lnTo>
                      <a:pt x="1678" y="543"/>
                    </a:lnTo>
                    <a:lnTo>
                      <a:pt x="1665" y="570"/>
                    </a:lnTo>
                    <a:lnTo>
                      <a:pt x="1622" y="586"/>
                    </a:lnTo>
                    <a:cubicBezTo>
                      <a:pt x="1614" y="576"/>
                      <a:pt x="1607" y="566"/>
                      <a:pt x="1600" y="556"/>
                    </a:cubicBezTo>
                    <a:lnTo>
                      <a:pt x="1622" y="510"/>
                    </a:lnTo>
                    <a:close/>
                    <a:moveTo>
                      <a:pt x="1605" y="650"/>
                    </a:moveTo>
                    <a:lnTo>
                      <a:pt x="1622" y="615"/>
                    </a:lnTo>
                    <a:lnTo>
                      <a:pt x="1665" y="600"/>
                    </a:lnTo>
                    <a:lnTo>
                      <a:pt x="1687" y="630"/>
                    </a:lnTo>
                    <a:cubicBezTo>
                      <a:pt x="1680" y="645"/>
                      <a:pt x="1672" y="660"/>
                      <a:pt x="1665" y="675"/>
                    </a:cubicBezTo>
                    <a:lnTo>
                      <a:pt x="1622" y="691"/>
                    </a:lnTo>
                    <a:lnTo>
                      <a:pt x="1600" y="661"/>
                    </a:lnTo>
                    <a:lnTo>
                      <a:pt x="1605" y="650"/>
                    </a:lnTo>
                    <a:close/>
                    <a:moveTo>
                      <a:pt x="1622" y="720"/>
                    </a:moveTo>
                    <a:lnTo>
                      <a:pt x="1665" y="705"/>
                    </a:lnTo>
                    <a:lnTo>
                      <a:pt x="1687" y="735"/>
                    </a:lnTo>
                    <a:cubicBezTo>
                      <a:pt x="1680" y="750"/>
                      <a:pt x="1672" y="765"/>
                      <a:pt x="1665" y="780"/>
                    </a:cubicBezTo>
                    <a:lnTo>
                      <a:pt x="1622" y="796"/>
                    </a:lnTo>
                    <a:cubicBezTo>
                      <a:pt x="1614" y="786"/>
                      <a:pt x="1607" y="776"/>
                      <a:pt x="1600" y="766"/>
                    </a:cubicBezTo>
                    <a:lnTo>
                      <a:pt x="1622" y="720"/>
                    </a:lnTo>
                    <a:close/>
                    <a:moveTo>
                      <a:pt x="1531" y="490"/>
                    </a:moveTo>
                    <a:lnTo>
                      <a:pt x="1574" y="474"/>
                    </a:lnTo>
                    <a:lnTo>
                      <a:pt x="1588" y="494"/>
                    </a:lnTo>
                    <a:lnTo>
                      <a:pt x="1596" y="504"/>
                    </a:lnTo>
                    <a:cubicBezTo>
                      <a:pt x="1589" y="520"/>
                      <a:pt x="1581" y="535"/>
                      <a:pt x="1574" y="550"/>
                    </a:cubicBezTo>
                    <a:lnTo>
                      <a:pt x="1531" y="565"/>
                    </a:lnTo>
                    <a:lnTo>
                      <a:pt x="1509" y="535"/>
                    </a:lnTo>
                    <a:lnTo>
                      <a:pt x="1531" y="490"/>
                    </a:lnTo>
                    <a:close/>
                    <a:moveTo>
                      <a:pt x="1440" y="574"/>
                    </a:moveTo>
                    <a:lnTo>
                      <a:pt x="1483" y="559"/>
                    </a:lnTo>
                    <a:lnTo>
                      <a:pt x="1505" y="589"/>
                    </a:lnTo>
                    <a:lnTo>
                      <a:pt x="1496" y="607"/>
                    </a:lnTo>
                    <a:lnTo>
                      <a:pt x="1483" y="634"/>
                    </a:lnTo>
                    <a:lnTo>
                      <a:pt x="1440" y="650"/>
                    </a:lnTo>
                    <a:cubicBezTo>
                      <a:pt x="1432" y="640"/>
                      <a:pt x="1425" y="630"/>
                      <a:pt x="1418" y="620"/>
                    </a:cubicBezTo>
                    <a:lnTo>
                      <a:pt x="1440" y="574"/>
                    </a:lnTo>
                    <a:close/>
                    <a:moveTo>
                      <a:pt x="1423" y="714"/>
                    </a:moveTo>
                    <a:lnTo>
                      <a:pt x="1440" y="679"/>
                    </a:lnTo>
                    <a:lnTo>
                      <a:pt x="1483" y="664"/>
                    </a:lnTo>
                    <a:lnTo>
                      <a:pt x="1505" y="694"/>
                    </a:lnTo>
                    <a:cubicBezTo>
                      <a:pt x="1498" y="709"/>
                      <a:pt x="1490" y="724"/>
                      <a:pt x="1483" y="739"/>
                    </a:cubicBezTo>
                    <a:lnTo>
                      <a:pt x="1440" y="755"/>
                    </a:lnTo>
                    <a:lnTo>
                      <a:pt x="1418" y="725"/>
                    </a:lnTo>
                    <a:lnTo>
                      <a:pt x="1423" y="714"/>
                    </a:lnTo>
                    <a:close/>
                    <a:moveTo>
                      <a:pt x="1440" y="784"/>
                    </a:moveTo>
                    <a:lnTo>
                      <a:pt x="1483" y="769"/>
                    </a:lnTo>
                    <a:lnTo>
                      <a:pt x="1505" y="799"/>
                    </a:lnTo>
                    <a:cubicBezTo>
                      <a:pt x="1498" y="814"/>
                      <a:pt x="1490" y="829"/>
                      <a:pt x="1483" y="844"/>
                    </a:cubicBezTo>
                    <a:lnTo>
                      <a:pt x="1440" y="860"/>
                    </a:lnTo>
                    <a:cubicBezTo>
                      <a:pt x="1432" y="850"/>
                      <a:pt x="1425" y="840"/>
                      <a:pt x="1418" y="830"/>
                    </a:cubicBezTo>
                    <a:lnTo>
                      <a:pt x="1440" y="784"/>
                    </a:lnTo>
                    <a:close/>
                    <a:moveTo>
                      <a:pt x="1392" y="719"/>
                    </a:moveTo>
                    <a:lnTo>
                      <a:pt x="1349" y="734"/>
                    </a:lnTo>
                    <a:lnTo>
                      <a:pt x="1327" y="704"/>
                    </a:lnTo>
                    <a:cubicBezTo>
                      <a:pt x="1334" y="689"/>
                      <a:pt x="1341" y="674"/>
                      <a:pt x="1349" y="659"/>
                    </a:cubicBezTo>
                    <a:lnTo>
                      <a:pt x="1392" y="644"/>
                    </a:lnTo>
                    <a:cubicBezTo>
                      <a:pt x="1399" y="654"/>
                      <a:pt x="1407" y="664"/>
                      <a:pt x="1414" y="674"/>
                    </a:cubicBezTo>
                    <a:lnTo>
                      <a:pt x="1392" y="719"/>
                    </a:lnTo>
                    <a:close/>
                    <a:moveTo>
                      <a:pt x="1349" y="554"/>
                    </a:moveTo>
                    <a:lnTo>
                      <a:pt x="1392" y="538"/>
                    </a:lnTo>
                    <a:lnTo>
                      <a:pt x="1406" y="558"/>
                    </a:lnTo>
                    <a:lnTo>
                      <a:pt x="1414" y="568"/>
                    </a:lnTo>
                    <a:cubicBezTo>
                      <a:pt x="1407" y="584"/>
                      <a:pt x="1399" y="599"/>
                      <a:pt x="1392" y="614"/>
                    </a:cubicBezTo>
                    <a:lnTo>
                      <a:pt x="1349" y="629"/>
                    </a:lnTo>
                    <a:lnTo>
                      <a:pt x="1327" y="599"/>
                    </a:lnTo>
                    <a:lnTo>
                      <a:pt x="1349" y="554"/>
                    </a:lnTo>
                    <a:close/>
                    <a:moveTo>
                      <a:pt x="1258" y="638"/>
                    </a:moveTo>
                    <a:lnTo>
                      <a:pt x="1301" y="623"/>
                    </a:lnTo>
                    <a:lnTo>
                      <a:pt x="1323" y="653"/>
                    </a:lnTo>
                    <a:lnTo>
                      <a:pt x="1314" y="671"/>
                    </a:lnTo>
                    <a:lnTo>
                      <a:pt x="1301" y="698"/>
                    </a:lnTo>
                    <a:lnTo>
                      <a:pt x="1258" y="714"/>
                    </a:lnTo>
                    <a:cubicBezTo>
                      <a:pt x="1250" y="704"/>
                      <a:pt x="1243" y="694"/>
                      <a:pt x="1236" y="684"/>
                    </a:cubicBezTo>
                    <a:lnTo>
                      <a:pt x="1258" y="638"/>
                    </a:lnTo>
                    <a:close/>
                    <a:moveTo>
                      <a:pt x="1241" y="778"/>
                    </a:moveTo>
                    <a:lnTo>
                      <a:pt x="1258" y="743"/>
                    </a:lnTo>
                    <a:lnTo>
                      <a:pt x="1301" y="728"/>
                    </a:lnTo>
                    <a:lnTo>
                      <a:pt x="1323" y="758"/>
                    </a:lnTo>
                    <a:cubicBezTo>
                      <a:pt x="1316" y="773"/>
                      <a:pt x="1308" y="788"/>
                      <a:pt x="1301" y="803"/>
                    </a:cubicBezTo>
                    <a:lnTo>
                      <a:pt x="1258" y="819"/>
                    </a:lnTo>
                    <a:lnTo>
                      <a:pt x="1236" y="789"/>
                    </a:lnTo>
                    <a:lnTo>
                      <a:pt x="1241" y="778"/>
                    </a:lnTo>
                    <a:close/>
                    <a:moveTo>
                      <a:pt x="1258" y="849"/>
                    </a:moveTo>
                    <a:lnTo>
                      <a:pt x="1301" y="833"/>
                    </a:lnTo>
                    <a:lnTo>
                      <a:pt x="1323" y="863"/>
                    </a:lnTo>
                    <a:cubicBezTo>
                      <a:pt x="1316" y="878"/>
                      <a:pt x="1308" y="893"/>
                      <a:pt x="1301" y="909"/>
                    </a:cubicBezTo>
                    <a:lnTo>
                      <a:pt x="1258" y="923"/>
                    </a:lnTo>
                    <a:cubicBezTo>
                      <a:pt x="1250" y="913"/>
                      <a:pt x="1243" y="904"/>
                      <a:pt x="1236" y="894"/>
                    </a:cubicBezTo>
                    <a:lnTo>
                      <a:pt x="1258" y="849"/>
                    </a:lnTo>
                    <a:close/>
                    <a:moveTo>
                      <a:pt x="1167" y="618"/>
                    </a:moveTo>
                    <a:lnTo>
                      <a:pt x="1210" y="603"/>
                    </a:lnTo>
                    <a:lnTo>
                      <a:pt x="1224" y="622"/>
                    </a:lnTo>
                    <a:lnTo>
                      <a:pt x="1232" y="633"/>
                    </a:lnTo>
                    <a:cubicBezTo>
                      <a:pt x="1225" y="648"/>
                      <a:pt x="1217" y="663"/>
                      <a:pt x="1210" y="678"/>
                    </a:cubicBezTo>
                    <a:lnTo>
                      <a:pt x="1167" y="693"/>
                    </a:lnTo>
                    <a:lnTo>
                      <a:pt x="1145" y="663"/>
                    </a:lnTo>
                    <a:lnTo>
                      <a:pt x="1167" y="618"/>
                    </a:lnTo>
                    <a:close/>
                    <a:moveTo>
                      <a:pt x="1167" y="723"/>
                    </a:moveTo>
                    <a:lnTo>
                      <a:pt x="1210" y="708"/>
                    </a:lnTo>
                    <a:cubicBezTo>
                      <a:pt x="1217" y="718"/>
                      <a:pt x="1225" y="728"/>
                      <a:pt x="1232" y="738"/>
                    </a:cubicBezTo>
                    <a:lnTo>
                      <a:pt x="1210" y="783"/>
                    </a:lnTo>
                    <a:lnTo>
                      <a:pt x="1167" y="798"/>
                    </a:lnTo>
                    <a:lnTo>
                      <a:pt x="1145" y="768"/>
                    </a:lnTo>
                    <a:cubicBezTo>
                      <a:pt x="1152" y="753"/>
                      <a:pt x="1159" y="738"/>
                      <a:pt x="1167" y="723"/>
                    </a:cubicBezTo>
                    <a:close/>
                    <a:moveTo>
                      <a:pt x="1167" y="828"/>
                    </a:moveTo>
                    <a:lnTo>
                      <a:pt x="1210" y="813"/>
                    </a:lnTo>
                    <a:cubicBezTo>
                      <a:pt x="1217" y="823"/>
                      <a:pt x="1225" y="833"/>
                      <a:pt x="1232" y="843"/>
                    </a:cubicBezTo>
                    <a:cubicBezTo>
                      <a:pt x="1225" y="858"/>
                      <a:pt x="1217" y="873"/>
                      <a:pt x="1210" y="888"/>
                    </a:cubicBezTo>
                    <a:lnTo>
                      <a:pt x="1167" y="903"/>
                    </a:lnTo>
                    <a:lnTo>
                      <a:pt x="1145" y="873"/>
                    </a:lnTo>
                    <a:lnTo>
                      <a:pt x="1167" y="828"/>
                    </a:lnTo>
                    <a:close/>
                    <a:moveTo>
                      <a:pt x="1076" y="702"/>
                    </a:moveTo>
                    <a:lnTo>
                      <a:pt x="1119" y="687"/>
                    </a:lnTo>
                    <a:lnTo>
                      <a:pt x="1141" y="717"/>
                    </a:lnTo>
                    <a:lnTo>
                      <a:pt x="1130" y="739"/>
                    </a:lnTo>
                    <a:lnTo>
                      <a:pt x="1119" y="763"/>
                    </a:lnTo>
                    <a:lnTo>
                      <a:pt x="1076" y="778"/>
                    </a:lnTo>
                    <a:cubicBezTo>
                      <a:pt x="1068" y="768"/>
                      <a:pt x="1061" y="758"/>
                      <a:pt x="1054" y="748"/>
                    </a:cubicBezTo>
                    <a:lnTo>
                      <a:pt x="1076" y="702"/>
                    </a:lnTo>
                    <a:close/>
                    <a:moveTo>
                      <a:pt x="1076" y="808"/>
                    </a:moveTo>
                    <a:lnTo>
                      <a:pt x="1119" y="792"/>
                    </a:lnTo>
                    <a:lnTo>
                      <a:pt x="1141" y="822"/>
                    </a:lnTo>
                    <a:lnTo>
                      <a:pt x="1119" y="868"/>
                    </a:lnTo>
                    <a:lnTo>
                      <a:pt x="1076" y="883"/>
                    </a:lnTo>
                    <a:lnTo>
                      <a:pt x="1054" y="853"/>
                    </a:lnTo>
                    <a:lnTo>
                      <a:pt x="1076" y="808"/>
                    </a:lnTo>
                    <a:close/>
                    <a:moveTo>
                      <a:pt x="1076" y="913"/>
                    </a:moveTo>
                    <a:lnTo>
                      <a:pt x="1119" y="897"/>
                    </a:lnTo>
                    <a:lnTo>
                      <a:pt x="1141" y="926"/>
                    </a:lnTo>
                    <a:cubicBezTo>
                      <a:pt x="1134" y="941"/>
                      <a:pt x="1126" y="957"/>
                      <a:pt x="1119" y="972"/>
                    </a:cubicBezTo>
                    <a:lnTo>
                      <a:pt x="1076" y="987"/>
                    </a:lnTo>
                    <a:lnTo>
                      <a:pt x="1054" y="957"/>
                    </a:lnTo>
                    <a:cubicBezTo>
                      <a:pt x="1061" y="942"/>
                      <a:pt x="1068" y="927"/>
                      <a:pt x="1076" y="913"/>
                    </a:cubicBezTo>
                    <a:close/>
                    <a:moveTo>
                      <a:pt x="985" y="682"/>
                    </a:moveTo>
                    <a:lnTo>
                      <a:pt x="1028" y="667"/>
                    </a:lnTo>
                    <a:lnTo>
                      <a:pt x="1050" y="697"/>
                    </a:lnTo>
                    <a:lnTo>
                      <a:pt x="1028" y="742"/>
                    </a:lnTo>
                    <a:lnTo>
                      <a:pt x="985" y="757"/>
                    </a:lnTo>
                    <a:lnTo>
                      <a:pt x="963" y="727"/>
                    </a:lnTo>
                    <a:lnTo>
                      <a:pt x="985" y="682"/>
                    </a:lnTo>
                    <a:close/>
                    <a:moveTo>
                      <a:pt x="985" y="787"/>
                    </a:moveTo>
                    <a:lnTo>
                      <a:pt x="1028" y="772"/>
                    </a:lnTo>
                    <a:cubicBezTo>
                      <a:pt x="1035" y="782"/>
                      <a:pt x="1043" y="792"/>
                      <a:pt x="1050" y="802"/>
                    </a:cubicBezTo>
                    <a:lnTo>
                      <a:pt x="1028" y="847"/>
                    </a:lnTo>
                    <a:lnTo>
                      <a:pt x="1028" y="847"/>
                    </a:lnTo>
                    <a:lnTo>
                      <a:pt x="985" y="862"/>
                    </a:lnTo>
                    <a:lnTo>
                      <a:pt x="963" y="832"/>
                    </a:lnTo>
                    <a:cubicBezTo>
                      <a:pt x="970" y="817"/>
                      <a:pt x="977" y="802"/>
                      <a:pt x="985" y="787"/>
                    </a:cubicBezTo>
                    <a:close/>
                    <a:moveTo>
                      <a:pt x="985" y="892"/>
                    </a:moveTo>
                    <a:lnTo>
                      <a:pt x="1028" y="877"/>
                    </a:lnTo>
                    <a:cubicBezTo>
                      <a:pt x="1035" y="887"/>
                      <a:pt x="1043" y="897"/>
                      <a:pt x="1050" y="907"/>
                    </a:cubicBezTo>
                    <a:lnTo>
                      <a:pt x="1028" y="951"/>
                    </a:lnTo>
                    <a:lnTo>
                      <a:pt x="985" y="967"/>
                    </a:lnTo>
                    <a:lnTo>
                      <a:pt x="963" y="937"/>
                    </a:lnTo>
                    <a:lnTo>
                      <a:pt x="985" y="892"/>
                    </a:lnTo>
                    <a:close/>
                    <a:moveTo>
                      <a:pt x="846" y="1015"/>
                    </a:moveTo>
                    <a:lnTo>
                      <a:pt x="803" y="1031"/>
                    </a:lnTo>
                    <a:lnTo>
                      <a:pt x="781" y="1001"/>
                    </a:lnTo>
                    <a:lnTo>
                      <a:pt x="803" y="955"/>
                    </a:lnTo>
                    <a:lnTo>
                      <a:pt x="846" y="940"/>
                    </a:lnTo>
                    <a:cubicBezTo>
                      <a:pt x="854" y="950"/>
                      <a:pt x="861" y="960"/>
                      <a:pt x="868" y="970"/>
                    </a:cubicBezTo>
                    <a:lnTo>
                      <a:pt x="846" y="1015"/>
                    </a:lnTo>
                    <a:close/>
                    <a:moveTo>
                      <a:pt x="894" y="767"/>
                    </a:moveTo>
                    <a:lnTo>
                      <a:pt x="937" y="751"/>
                    </a:lnTo>
                    <a:lnTo>
                      <a:pt x="959" y="781"/>
                    </a:lnTo>
                    <a:lnTo>
                      <a:pt x="951" y="797"/>
                    </a:lnTo>
                    <a:lnTo>
                      <a:pt x="937" y="827"/>
                    </a:lnTo>
                    <a:lnTo>
                      <a:pt x="894" y="842"/>
                    </a:lnTo>
                    <a:cubicBezTo>
                      <a:pt x="886" y="832"/>
                      <a:pt x="879" y="822"/>
                      <a:pt x="872" y="812"/>
                    </a:cubicBezTo>
                    <a:lnTo>
                      <a:pt x="894" y="767"/>
                    </a:lnTo>
                    <a:close/>
                    <a:moveTo>
                      <a:pt x="894" y="872"/>
                    </a:moveTo>
                    <a:lnTo>
                      <a:pt x="937" y="856"/>
                    </a:lnTo>
                    <a:lnTo>
                      <a:pt x="959" y="886"/>
                    </a:lnTo>
                    <a:lnTo>
                      <a:pt x="937" y="931"/>
                    </a:lnTo>
                    <a:lnTo>
                      <a:pt x="894" y="946"/>
                    </a:lnTo>
                    <a:lnTo>
                      <a:pt x="872" y="916"/>
                    </a:lnTo>
                    <a:lnTo>
                      <a:pt x="894" y="872"/>
                    </a:lnTo>
                    <a:close/>
                    <a:moveTo>
                      <a:pt x="894" y="976"/>
                    </a:moveTo>
                    <a:lnTo>
                      <a:pt x="937" y="960"/>
                    </a:lnTo>
                    <a:lnTo>
                      <a:pt x="959" y="990"/>
                    </a:lnTo>
                    <a:cubicBezTo>
                      <a:pt x="952" y="1006"/>
                      <a:pt x="945" y="1021"/>
                      <a:pt x="937" y="1036"/>
                    </a:cubicBezTo>
                    <a:lnTo>
                      <a:pt x="894" y="1051"/>
                    </a:lnTo>
                    <a:lnTo>
                      <a:pt x="872" y="1021"/>
                    </a:lnTo>
                    <a:cubicBezTo>
                      <a:pt x="879" y="1006"/>
                      <a:pt x="886" y="991"/>
                      <a:pt x="894" y="976"/>
                    </a:cubicBezTo>
                    <a:close/>
                    <a:moveTo>
                      <a:pt x="846" y="911"/>
                    </a:moveTo>
                    <a:lnTo>
                      <a:pt x="846" y="911"/>
                    </a:lnTo>
                    <a:lnTo>
                      <a:pt x="803" y="925"/>
                    </a:lnTo>
                    <a:lnTo>
                      <a:pt x="781" y="896"/>
                    </a:lnTo>
                    <a:cubicBezTo>
                      <a:pt x="788" y="881"/>
                      <a:pt x="796" y="866"/>
                      <a:pt x="803" y="851"/>
                    </a:cubicBezTo>
                    <a:lnTo>
                      <a:pt x="846" y="836"/>
                    </a:lnTo>
                    <a:cubicBezTo>
                      <a:pt x="854" y="846"/>
                      <a:pt x="861" y="856"/>
                      <a:pt x="868" y="866"/>
                    </a:cubicBezTo>
                    <a:lnTo>
                      <a:pt x="846" y="911"/>
                    </a:lnTo>
                    <a:close/>
                    <a:moveTo>
                      <a:pt x="803" y="746"/>
                    </a:moveTo>
                    <a:lnTo>
                      <a:pt x="846" y="731"/>
                    </a:lnTo>
                    <a:lnTo>
                      <a:pt x="868" y="761"/>
                    </a:lnTo>
                    <a:lnTo>
                      <a:pt x="846" y="806"/>
                    </a:lnTo>
                    <a:lnTo>
                      <a:pt x="803" y="821"/>
                    </a:lnTo>
                    <a:lnTo>
                      <a:pt x="781" y="791"/>
                    </a:lnTo>
                    <a:lnTo>
                      <a:pt x="803" y="746"/>
                    </a:lnTo>
                    <a:close/>
                    <a:moveTo>
                      <a:pt x="712" y="831"/>
                    </a:moveTo>
                    <a:lnTo>
                      <a:pt x="755" y="815"/>
                    </a:lnTo>
                    <a:lnTo>
                      <a:pt x="777" y="845"/>
                    </a:lnTo>
                    <a:lnTo>
                      <a:pt x="769" y="861"/>
                    </a:lnTo>
                    <a:lnTo>
                      <a:pt x="755" y="891"/>
                    </a:lnTo>
                    <a:lnTo>
                      <a:pt x="712" y="906"/>
                    </a:lnTo>
                    <a:cubicBezTo>
                      <a:pt x="705" y="896"/>
                      <a:pt x="697" y="886"/>
                      <a:pt x="690" y="876"/>
                    </a:cubicBezTo>
                    <a:lnTo>
                      <a:pt x="712" y="831"/>
                    </a:lnTo>
                    <a:close/>
                    <a:moveTo>
                      <a:pt x="712" y="935"/>
                    </a:moveTo>
                    <a:lnTo>
                      <a:pt x="755" y="919"/>
                    </a:lnTo>
                    <a:lnTo>
                      <a:pt x="777" y="950"/>
                    </a:lnTo>
                    <a:lnTo>
                      <a:pt x="755" y="995"/>
                    </a:lnTo>
                    <a:lnTo>
                      <a:pt x="712" y="1010"/>
                    </a:lnTo>
                    <a:lnTo>
                      <a:pt x="690" y="980"/>
                    </a:lnTo>
                    <a:lnTo>
                      <a:pt x="712" y="935"/>
                    </a:lnTo>
                    <a:close/>
                    <a:moveTo>
                      <a:pt x="712" y="1040"/>
                    </a:moveTo>
                    <a:lnTo>
                      <a:pt x="755" y="1024"/>
                    </a:lnTo>
                    <a:lnTo>
                      <a:pt x="777" y="1054"/>
                    </a:lnTo>
                    <a:cubicBezTo>
                      <a:pt x="770" y="1070"/>
                      <a:pt x="763" y="1085"/>
                      <a:pt x="755" y="1100"/>
                    </a:cubicBezTo>
                    <a:lnTo>
                      <a:pt x="712" y="1115"/>
                    </a:lnTo>
                    <a:lnTo>
                      <a:pt x="690" y="1085"/>
                    </a:lnTo>
                    <a:cubicBezTo>
                      <a:pt x="697" y="1070"/>
                      <a:pt x="705" y="1055"/>
                      <a:pt x="712" y="1040"/>
                    </a:cubicBezTo>
                    <a:close/>
                    <a:moveTo>
                      <a:pt x="621" y="810"/>
                    </a:moveTo>
                    <a:lnTo>
                      <a:pt x="664" y="795"/>
                    </a:lnTo>
                    <a:lnTo>
                      <a:pt x="686" y="825"/>
                    </a:lnTo>
                    <a:lnTo>
                      <a:pt x="664" y="870"/>
                    </a:lnTo>
                    <a:lnTo>
                      <a:pt x="621" y="885"/>
                    </a:lnTo>
                    <a:lnTo>
                      <a:pt x="599" y="855"/>
                    </a:lnTo>
                    <a:lnTo>
                      <a:pt x="621" y="810"/>
                    </a:lnTo>
                    <a:close/>
                    <a:moveTo>
                      <a:pt x="621" y="914"/>
                    </a:moveTo>
                    <a:lnTo>
                      <a:pt x="664" y="900"/>
                    </a:lnTo>
                    <a:cubicBezTo>
                      <a:pt x="672" y="910"/>
                      <a:pt x="679" y="919"/>
                      <a:pt x="686" y="929"/>
                    </a:cubicBezTo>
                    <a:lnTo>
                      <a:pt x="664" y="974"/>
                    </a:lnTo>
                    <a:lnTo>
                      <a:pt x="664" y="974"/>
                    </a:lnTo>
                    <a:lnTo>
                      <a:pt x="621" y="990"/>
                    </a:lnTo>
                    <a:lnTo>
                      <a:pt x="599" y="960"/>
                    </a:lnTo>
                    <a:cubicBezTo>
                      <a:pt x="606" y="945"/>
                      <a:pt x="614" y="929"/>
                      <a:pt x="621" y="914"/>
                    </a:cubicBezTo>
                    <a:close/>
                    <a:moveTo>
                      <a:pt x="621" y="1019"/>
                    </a:moveTo>
                    <a:lnTo>
                      <a:pt x="664" y="1004"/>
                    </a:lnTo>
                    <a:cubicBezTo>
                      <a:pt x="672" y="1014"/>
                      <a:pt x="679" y="1024"/>
                      <a:pt x="686" y="1034"/>
                    </a:cubicBezTo>
                    <a:lnTo>
                      <a:pt x="664" y="1079"/>
                    </a:lnTo>
                    <a:lnTo>
                      <a:pt x="621" y="1095"/>
                    </a:lnTo>
                    <a:lnTo>
                      <a:pt x="599" y="1065"/>
                    </a:lnTo>
                    <a:lnTo>
                      <a:pt x="621" y="1019"/>
                    </a:lnTo>
                    <a:close/>
                    <a:moveTo>
                      <a:pt x="530" y="895"/>
                    </a:moveTo>
                    <a:lnTo>
                      <a:pt x="573" y="879"/>
                    </a:lnTo>
                    <a:lnTo>
                      <a:pt x="595" y="909"/>
                    </a:lnTo>
                    <a:lnTo>
                      <a:pt x="587" y="924"/>
                    </a:lnTo>
                    <a:lnTo>
                      <a:pt x="573" y="954"/>
                    </a:lnTo>
                    <a:lnTo>
                      <a:pt x="530" y="969"/>
                    </a:lnTo>
                    <a:cubicBezTo>
                      <a:pt x="523" y="959"/>
                      <a:pt x="515" y="949"/>
                      <a:pt x="508" y="939"/>
                    </a:cubicBezTo>
                    <a:lnTo>
                      <a:pt x="530" y="895"/>
                    </a:lnTo>
                    <a:close/>
                    <a:moveTo>
                      <a:pt x="530" y="999"/>
                    </a:moveTo>
                    <a:lnTo>
                      <a:pt x="573" y="983"/>
                    </a:lnTo>
                    <a:lnTo>
                      <a:pt x="595" y="1013"/>
                    </a:lnTo>
                    <a:lnTo>
                      <a:pt x="573" y="1059"/>
                    </a:lnTo>
                    <a:lnTo>
                      <a:pt x="530" y="1074"/>
                    </a:lnTo>
                    <a:lnTo>
                      <a:pt x="508" y="1044"/>
                    </a:lnTo>
                    <a:lnTo>
                      <a:pt x="530" y="999"/>
                    </a:lnTo>
                    <a:close/>
                    <a:moveTo>
                      <a:pt x="530" y="1104"/>
                    </a:moveTo>
                    <a:lnTo>
                      <a:pt x="573" y="1089"/>
                    </a:lnTo>
                    <a:lnTo>
                      <a:pt x="595" y="1119"/>
                    </a:lnTo>
                    <a:cubicBezTo>
                      <a:pt x="588" y="1134"/>
                      <a:pt x="581" y="1149"/>
                      <a:pt x="573" y="1164"/>
                    </a:cubicBezTo>
                    <a:lnTo>
                      <a:pt x="530" y="1179"/>
                    </a:lnTo>
                    <a:lnTo>
                      <a:pt x="508" y="1149"/>
                    </a:lnTo>
                    <a:cubicBezTo>
                      <a:pt x="515" y="1134"/>
                      <a:pt x="523" y="1119"/>
                      <a:pt x="530" y="1104"/>
                    </a:cubicBezTo>
                    <a:close/>
                    <a:moveTo>
                      <a:pt x="440" y="874"/>
                    </a:moveTo>
                    <a:lnTo>
                      <a:pt x="482" y="859"/>
                    </a:lnTo>
                    <a:lnTo>
                      <a:pt x="504" y="889"/>
                    </a:lnTo>
                    <a:lnTo>
                      <a:pt x="482" y="933"/>
                    </a:lnTo>
                    <a:lnTo>
                      <a:pt x="440" y="949"/>
                    </a:lnTo>
                    <a:lnTo>
                      <a:pt x="418" y="919"/>
                    </a:lnTo>
                    <a:lnTo>
                      <a:pt x="440" y="874"/>
                    </a:lnTo>
                    <a:close/>
                    <a:moveTo>
                      <a:pt x="440" y="978"/>
                    </a:moveTo>
                    <a:lnTo>
                      <a:pt x="482" y="963"/>
                    </a:lnTo>
                    <a:cubicBezTo>
                      <a:pt x="490" y="973"/>
                      <a:pt x="497" y="983"/>
                      <a:pt x="504" y="993"/>
                    </a:cubicBezTo>
                    <a:lnTo>
                      <a:pt x="482" y="1038"/>
                    </a:lnTo>
                    <a:lnTo>
                      <a:pt x="482" y="1038"/>
                    </a:lnTo>
                    <a:lnTo>
                      <a:pt x="440" y="1054"/>
                    </a:lnTo>
                    <a:lnTo>
                      <a:pt x="418" y="1024"/>
                    </a:lnTo>
                    <a:cubicBezTo>
                      <a:pt x="426" y="1009"/>
                      <a:pt x="433" y="993"/>
                      <a:pt x="440" y="978"/>
                    </a:cubicBezTo>
                    <a:close/>
                    <a:moveTo>
                      <a:pt x="440" y="1083"/>
                    </a:moveTo>
                    <a:lnTo>
                      <a:pt x="482" y="1068"/>
                    </a:lnTo>
                    <a:cubicBezTo>
                      <a:pt x="490" y="1078"/>
                      <a:pt x="497" y="1088"/>
                      <a:pt x="504" y="1098"/>
                    </a:cubicBezTo>
                    <a:lnTo>
                      <a:pt x="482" y="1143"/>
                    </a:lnTo>
                    <a:lnTo>
                      <a:pt x="440" y="1159"/>
                    </a:lnTo>
                    <a:lnTo>
                      <a:pt x="418" y="1129"/>
                    </a:lnTo>
                    <a:lnTo>
                      <a:pt x="440" y="1083"/>
                    </a:lnTo>
                    <a:close/>
                    <a:moveTo>
                      <a:pt x="301" y="1207"/>
                    </a:moveTo>
                    <a:lnTo>
                      <a:pt x="258" y="1223"/>
                    </a:lnTo>
                    <a:lnTo>
                      <a:pt x="236" y="1193"/>
                    </a:lnTo>
                    <a:lnTo>
                      <a:pt x="258" y="1147"/>
                    </a:lnTo>
                    <a:lnTo>
                      <a:pt x="301" y="1132"/>
                    </a:lnTo>
                    <a:cubicBezTo>
                      <a:pt x="309" y="1142"/>
                      <a:pt x="316" y="1152"/>
                      <a:pt x="323" y="1162"/>
                    </a:cubicBezTo>
                    <a:lnTo>
                      <a:pt x="301" y="1207"/>
                    </a:lnTo>
                    <a:close/>
                    <a:moveTo>
                      <a:pt x="349" y="958"/>
                    </a:moveTo>
                    <a:lnTo>
                      <a:pt x="393" y="943"/>
                    </a:lnTo>
                    <a:lnTo>
                      <a:pt x="414" y="973"/>
                    </a:lnTo>
                    <a:lnTo>
                      <a:pt x="407" y="988"/>
                    </a:lnTo>
                    <a:lnTo>
                      <a:pt x="393" y="1018"/>
                    </a:lnTo>
                    <a:lnTo>
                      <a:pt x="349" y="1033"/>
                    </a:lnTo>
                    <a:cubicBezTo>
                      <a:pt x="342" y="1023"/>
                      <a:pt x="334" y="1013"/>
                      <a:pt x="327" y="1003"/>
                    </a:cubicBezTo>
                    <a:lnTo>
                      <a:pt x="349" y="958"/>
                    </a:lnTo>
                    <a:close/>
                    <a:moveTo>
                      <a:pt x="349" y="1063"/>
                    </a:moveTo>
                    <a:lnTo>
                      <a:pt x="393" y="1048"/>
                    </a:lnTo>
                    <a:lnTo>
                      <a:pt x="414" y="1078"/>
                    </a:lnTo>
                    <a:lnTo>
                      <a:pt x="393" y="1123"/>
                    </a:lnTo>
                    <a:lnTo>
                      <a:pt x="349" y="1138"/>
                    </a:lnTo>
                    <a:lnTo>
                      <a:pt x="327" y="1108"/>
                    </a:lnTo>
                    <a:lnTo>
                      <a:pt x="349" y="1063"/>
                    </a:lnTo>
                    <a:close/>
                    <a:moveTo>
                      <a:pt x="349" y="1168"/>
                    </a:moveTo>
                    <a:lnTo>
                      <a:pt x="393" y="1153"/>
                    </a:lnTo>
                    <a:lnTo>
                      <a:pt x="414" y="1183"/>
                    </a:lnTo>
                    <a:cubicBezTo>
                      <a:pt x="407" y="1198"/>
                      <a:pt x="400" y="1213"/>
                      <a:pt x="393" y="1228"/>
                    </a:cubicBezTo>
                    <a:lnTo>
                      <a:pt x="349" y="1243"/>
                    </a:lnTo>
                    <a:lnTo>
                      <a:pt x="327" y="1213"/>
                    </a:lnTo>
                    <a:cubicBezTo>
                      <a:pt x="334" y="1198"/>
                      <a:pt x="342" y="1183"/>
                      <a:pt x="349" y="1168"/>
                    </a:cubicBezTo>
                    <a:close/>
                    <a:moveTo>
                      <a:pt x="301" y="1102"/>
                    </a:moveTo>
                    <a:lnTo>
                      <a:pt x="301" y="1102"/>
                    </a:lnTo>
                    <a:lnTo>
                      <a:pt x="258" y="1118"/>
                    </a:lnTo>
                    <a:lnTo>
                      <a:pt x="236" y="1088"/>
                    </a:lnTo>
                    <a:cubicBezTo>
                      <a:pt x="243" y="1073"/>
                      <a:pt x="251" y="1058"/>
                      <a:pt x="258" y="1042"/>
                    </a:cubicBezTo>
                    <a:lnTo>
                      <a:pt x="301" y="1027"/>
                    </a:lnTo>
                    <a:cubicBezTo>
                      <a:pt x="309" y="1037"/>
                      <a:pt x="316" y="1047"/>
                      <a:pt x="323" y="1057"/>
                    </a:cubicBezTo>
                    <a:lnTo>
                      <a:pt x="301" y="1102"/>
                    </a:lnTo>
                    <a:close/>
                    <a:moveTo>
                      <a:pt x="258" y="937"/>
                    </a:moveTo>
                    <a:lnTo>
                      <a:pt x="301" y="922"/>
                    </a:lnTo>
                    <a:lnTo>
                      <a:pt x="323" y="952"/>
                    </a:lnTo>
                    <a:lnTo>
                      <a:pt x="301" y="997"/>
                    </a:lnTo>
                    <a:lnTo>
                      <a:pt x="258" y="1013"/>
                    </a:lnTo>
                    <a:lnTo>
                      <a:pt x="236" y="983"/>
                    </a:lnTo>
                    <a:lnTo>
                      <a:pt x="258" y="937"/>
                    </a:lnTo>
                    <a:close/>
                    <a:moveTo>
                      <a:pt x="167" y="1022"/>
                    </a:moveTo>
                    <a:lnTo>
                      <a:pt x="210" y="1007"/>
                    </a:lnTo>
                    <a:lnTo>
                      <a:pt x="232" y="1037"/>
                    </a:lnTo>
                    <a:lnTo>
                      <a:pt x="225" y="1053"/>
                    </a:lnTo>
                    <a:lnTo>
                      <a:pt x="210" y="1082"/>
                    </a:lnTo>
                    <a:lnTo>
                      <a:pt x="167" y="1097"/>
                    </a:lnTo>
                    <a:cubicBezTo>
                      <a:pt x="160" y="1087"/>
                      <a:pt x="152" y="1077"/>
                      <a:pt x="145" y="1067"/>
                    </a:cubicBezTo>
                    <a:lnTo>
                      <a:pt x="167" y="1022"/>
                    </a:lnTo>
                    <a:close/>
                    <a:moveTo>
                      <a:pt x="167" y="1127"/>
                    </a:moveTo>
                    <a:lnTo>
                      <a:pt x="210" y="1112"/>
                    </a:lnTo>
                    <a:lnTo>
                      <a:pt x="232" y="1142"/>
                    </a:lnTo>
                    <a:lnTo>
                      <a:pt x="210" y="1187"/>
                    </a:lnTo>
                    <a:lnTo>
                      <a:pt x="167" y="1202"/>
                    </a:lnTo>
                    <a:lnTo>
                      <a:pt x="145" y="1172"/>
                    </a:lnTo>
                    <a:lnTo>
                      <a:pt x="167" y="1127"/>
                    </a:lnTo>
                    <a:close/>
                    <a:moveTo>
                      <a:pt x="167" y="1232"/>
                    </a:moveTo>
                    <a:lnTo>
                      <a:pt x="210" y="1217"/>
                    </a:lnTo>
                    <a:lnTo>
                      <a:pt x="232" y="1247"/>
                    </a:lnTo>
                    <a:cubicBezTo>
                      <a:pt x="225" y="1262"/>
                      <a:pt x="218" y="1277"/>
                      <a:pt x="210" y="1292"/>
                    </a:cubicBezTo>
                    <a:lnTo>
                      <a:pt x="167" y="1307"/>
                    </a:lnTo>
                    <a:lnTo>
                      <a:pt x="145" y="1277"/>
                    </a:lnTo>
                    <a:cubicBezTo>
                      <a:pt x="152" y="1262"/>
                      <a:pt x="160" y="1247"/>
                      <a:pt x="167" y="1232"/>
                    </a:cubicBezTo>
                    <a:close/>
                    <a:moveTo>
                      <a:pt x="76" y="1001"/>
                    </a:moveTo>
                    <a:lnTo>
                      <a:pt x="119" y="986"/>
                    </a:lnTo>
                    <a:lnTo>
                      <a:pt x="141" y="1016"/>
                    </a:lnTo>
                    <a:lnTo>
                      <a:pt x="119" y="1061"/>
                    </a:lnTo>
                    <a:lnTo>
                      <a:pt x="76" y="1077"/>
                    </a:lnTo>
                    <a:lnTo>
                      <a:pt x="54" y="1047"/>
                    </a:lnTo>
                    <a:lnTo>
                      <a:pt x="76" y="1001"/>
                    </a:lnTo>
                    <a:close/>
                    <a:moveTo>
                      <a:pt x="76" y="1107"/>
                    </a:moveTo>
                    <a:lnTo>
                      <a:pt x="119" y="1091"/>
                    </a:lnTo>
                    <a:cubicBezTo>
                      <a:pt x="127" y="1101"/>
                      <a:pt x="134" y="1111"/>
                      <a:pt x="141" y="1121"/>
                    </a:cubicBezTo>
                    <a:lnTo>
                      <a:pt x="119" y="1166"/>
                    </a:lnTo>
                    <a:lnTo>
                      <a:pt x="119" y="1166"/>
                    </a:lnTo>
                    <a:lnTo>
                      <a:pt x="76" y="1182"/>
                    </a:lnTo>
                    <a:lnTo>
                      <a:pt x="54" y="1152"/>
                    </a:lnTo>
                    <a:cubicBezTo>
                      <a:pt x="62" y="1137"/>
                      <a:pt x="69" y="1122"/>
                      <a:pt x="76" y="1107"/>
                    </a:cubicBezTo>
                    <a:close/>
                    <a:moveTo>
                      <a:pt x="76" y="1212"/>
                    </a:moveTo>
                    <a:lnTo>
                      <a:pt x="119" y="1196"/>
                    </a:lnTo>
                    <a:cubicBezTo>
                      <a:pt x="127" y="1206"/>
                      <a:pt x="134" y="1216"/>
                      <a:pt x="141" y="1226"/>
                    </a:cubicBezTo>
                    <a:lnTo>
                      <a:pt x="119" y="1271"/>
                    </a:lnTo>
                    <a:lnTo>
                      <a:pt x="76" y="1287"/>
                    </a:lnTo>
                    <a:lnTo>
                      <a:pt x="54" y="1257"/>
                    </a:lnTo>
                    <a:lnTo>
                      <a:pt x="76"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4" name="Freeform 4"/>
              <p:cNvSpPr>
                <a:spLocks noChangeArrowheads="1"/>
              </p:cNvSpPr>
              <p:nvPr/>
            </p:nvSpPr>
            <p:spPr bwMode="auto">
              <a:xfrm>
                <a:off x="4362450" y="3079750"/>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5" name="Freeform 5"/>
              <p:cNvSpPr>
                <a:spLocks noChangeArrowheads="1"/>
              </p:cNvSpPr>
              <p:nvPr/>
            </p:nvSpPr>
            <p:spPr bwMode="auto">
              <a:xfrm>
                <a:off x="4935538" y="3811588"/>
                <a:ext cx="33337"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75BD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6" name="Freeform 6"/>
              <p:cNvSpPr>
                <a:spLocks noChangeArrowheads="1"/>
              </p:cNvSpPr>
              <p:nvPr/>
            </p:nvSpPr>
            <p:spPr bwMode="auto">
              <a:xfrm>
                <a:off x="4362450" y="3452813"/>
                <a:ext cx="488950" cy="533400"/>
              </a:xfrm>
              <a:custGeom>
                <a:avLst/>
                <a:gdLst>
                  <a:gd name="T0" fmla="*/ 1357 w 1358"/>
                  <a:gd name="T1" fmla="*/ 1479 h 1480"/>
                  <a:gd name="T2" fmla="*/ 0 w 1358"/>
                  <a:gd name="T3" fmla="*/ 475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5"/>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7" name="Freeform 7"/>
              <p:cNvSpPr>
                <a:spLocks noChangeArrowheads="1"/>
              </p:cNvSpPr>
              <p:nvPr/>
            </p:nvSpPr>
            <p:spPr bwMode="auto">
              <a:xfrm>
                <a:off x="4881563" y="3579813"/>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8" name="Freeform 8"/>
              <p:cNvSpPr>
                <a:spLocks noChangeArrowheads="1"/>
              </p:cNvSpPr>
              <p:nvPr/>
            </p:nvSpPr>
            <p:spPr bwMode="auto">
              <a:xfrm>
                <a:off x="5207000" y="3548063"/>
                <a:ext cx="412750" cy="180975"/>
              </a:xfrm>
              <a:custGeom>
                <a:avLst/>
                <a:gdLst>
                  <a:gd name="T0" fmla="*/ 0 w 1147"/>
                  <a:gd name="T1" fmla="*/ 401 h 503"/>
                  <a:gd name="T2" fmla="*/ 121 w 1147"/>
                  <a:gd name="T3" fmla="*/ 502 h 503"/>
                  <a:gd name="T4" fmla="*/ 1014 w 1147"/>
                  <a:gd name="T5" fmla="*/ 190 h 503"/>
                  <a:gd name="T6" fmla="*/ 1146 w 1147"/>
                  <a:gd name="T7" fmla="*/ 0 h 503"/>
                  <a:gd name="T8" fmla="*/ 0 w 1147"/>
                  <a:gd name="T9" fmla="*/ 401 h 503"/>
                </a:gdLst>
                <a:ahLst/>
                <a:cxnLst>
                  <a:cxn ang="0">
                    <a:pos x="T0" y="T1"/>
                  </a:cxn>
                  <a:cxn ang="0">
                    <a:pos x="T2" y="T3"/>
                  </a:cxn>
                  <a:cxn ang="0">
                    <a:pos x="T4" y="T5"/>
                  </a:cxn>
                  <a:cxn ang="0">
                    <a:pos x="T6" y="T7"/>
                  </a:cxn>
                  <a:cxn ang="0">
                    <a:pos x="T8" y="T9"/>
                  </a:cxn>
                </a:cxnLst>
                <a:rect l="0" t="0" r="r" b="b"/>
                <a:pathLst>
                  <a:path w="1147" h="503">
                    <a:moveTo>
                      <a:pt x="0" y="401"/>
                    </a:moveTo>
                    <a:lnTo>
                      <a:pt x="121" y="502"/>
                    </a:lnTo>
                    <a:lnTo>
                      <a:pt x="1014" y="190"/>
                    </a:lnTo>
                    <a:lnTo>
                      <a:pt x="1146" y="0"/>
                    </a:lnTo>
                    <a:lnTo>
                      <a:pt x="0" y="401"/>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09" name="Freeform 9"/>
              <p:cNvSpPr>
                <a:spLocks noChangeArrowheads="1"/>
              </p:cNvSpPr>
              <p:nvPr/>
            </p:nvSpPr>
            <p:spPr bwMode="auto">
              <a:xfrm>
                <a:off x="5210175" y="3779838"/>
                <a:ext cx="39688" cy="58737"/>
              </a:xfrm>
              <a:custGeom>
                <a:avLst/>
                <a:gdLst>
                  <a:gd name="T0" fmla="*/ 0 w 111"/>
                  <a:gd name="T1" fmla="*/ 146 h 165"/>
                  <a:gd name="T2" fmla="*/ 25 w 111"/>
                  <a:gd name="T3" fmla="*/ 164 h 165"/>
                  <a:gd name="T4" fmla="*/ 110 w 111"/>
                  <a:gd name="T5" fmla="*/ 0 h 165"/>
                  <a:gd name="T6" fmla="*/ 0 w 111"/>
                  <a:gd name="T7" fmla="*/ 146 h 165"/>
                </a:gdLst>
                <a:ahLst/>
                <a:cxnLst>
                  <a:cxn ang="0">
                    <a:pos x="T0" y="T1"/>
                  </a:cxn>
                  <a:cxn ang="0">
                    <a:pos x="T2" y="T3"/>
                  </a:cxn>
                  <a:cxn ang="0">
                    <a:pos x="T4" y="T5"/>
                  </a:cxn>
                  <a:cxn ang="0">
                    <a:pos x="T6" y="T7"/>
                  </a:cxn>
                </a:cxnLst>
                <a:rect l="0" t="0" r="r" b="b"/>
                <a:pathLst>
                  <a:path w="111" h="165">
                    <a:moveTo>
                      <a:pt x="0" y="146"/>
                    </a:moveTo>
                    <a:lnTo>
                      <a:pt x="25" y="164"/>
                    </a:lnTo>
                    <a:lnTo>
                      <a:pt x="110" y="0"/>
                    </a:lnTo>
                    <a:lnTo>
                      <a:pt x="0" y="146"/>
                    </a:lnTo>
                  </a:path>
                </a:pathLst>
              </a:custGeom>
              <a:solidFill>
                <a:srgbClr val="BAB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10" name="Freeform 10"/>
              <p:cNvSpPr>
                <a:spLocks noChangeArrowheads="1"/>
              </p:cNvSpPr>
              <p:nvPr/>
            </p:nvSpPr>
            <p:spPr bwMode="auto">
              <a:xfrm>
                <a:off x="5216525" y="3670300"/>
                <a:ext cx="395288" cy="173038"/>
              </a:xfrm>
              <a:custGeom>
                <a:avLst/>
                <a:gdLst>
                  <a:gd name="T0" fmla="*/ 0 w 1096"/>
                  <a:gd name="T1" fmla="*/ 480 h 481"/>
                  <a:gd name="T2" fmla="*/ 91 w 1096"/>
                  <a:gd name="T3" fmla="*/ 305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5"/>
                    </a:lnTo>
                    <a:lnTo>
                      <a:pt x="963" y="0"/>
                    </a:lnTo>
                    <a:lnTo>
                      <a:pt x="1095" y="108"/>
                    </a:lnTo>
                    <a:lnTo>
                      <a:pt x="0" y="48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11" name="Freeform 11"/>
              <p:cNvSpPr>
                <a:spLocks noChangeArrowheads="1"/>
              </p:cNvSpPr>
              <p:nvPr/>
            </p:nvSpPr>
            <p:spPr bwMode="auto">
              <a:xfrm>
                <a:off x="5927725" y="3443288"/>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sp>
        <p:nvSpPr>
          <p:cNvPr id="3216" name="Round Same Side Corner Rectangle 3215"/>
          <p:cNvSpPr/>
          <p:nvPr/>
        </p:nvSpPr>
        <p:spPr>
          <a:xfrm flipH="1" flipV="1">
            <a:off x="453634" y="1684027"/>
            <a:ext cx="2980689" cy="4234626"/>
          </a:xfrm>
          <a:prstGeom prst="round2SameRect">
            <a:avLst>
              <a:gd name="adj1" fmla="val 2371"/>
              <a:gd name="adj2" fmla="val 0"/>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217" name="Round Same Side Corner Rectangle 3216"/>
          <p:cNvSpPr/>
          <p:nvPr/>
        </p:nvSpPr>
        <p:spPr>
          <a:xfrm>
            <a:off x="441187" y="990843"/>
            <a:ext cx="2980689" cy="519265"/>
          </a:xfrm>
          <a:prstGeom prst="round2SameRect">
            <a:avLst/>
          </a:prstGeom>
          <a:solidFill>
            <a:srgbClr val="7F7F7F"/>
          </a:solidFill>
          <a:ln w="12700" cmpd="sng">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200" kern="0" cap="all" spc="150" dirty="0" smtClean="0">
                <a:solidFill>
                  <a:prstClr val="white"/>
                </a:solidFill>
                <a:latin typeface="Arial"/>
              </a:rPr>
              <a:t>ION and san deployment</a:t>
            </a:r>
            <a:endParaRPr lang="en-US" sz="1200" kern="0" cap="all" spc="150" dirty="0">
              <a:solidFill>
                <a:prstClr val="white"/>
              </a:solidFill>
              <a:latin typeface="Arial"/>
            </a:endParaRPr>
          </a:p>
        </p:txBody>
      </p:sp>
      <p:cxnSp>
        <p:nvCxnSpPr>
          <p:cNvPr id="3218" name="Elbow Connector 18"/>
          <p:cNvCxnSpPr>
            <a:cxnSpLocks noChangeShapeType="1"/>
          </p:cNvCxnSpPr>
          <p:nvPr/>
        </p:nvCxnSpPr>
        <p:spPr bwMode="auto">
          <a:xfrm>
            <a:off x="731532" y="2856894"/>
            <a:ext cx="1176338" cy="1392288"/>
          </a:xfrm>
          <a:prstGeom prst="bent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sp>
        <p:nvSpPr>
          <p:cNvPr id="3219" name="Oval 49"/>
          <p:cNvSpPr>
            <a:spLocks noChangeArrowheads="1"/>
          </p:cNvSpPr>
          <p:nvPr/>
        </p:nvSpPr>
        <p:spPr bwMode="auto">
          <a:xfrm>
            <a:off x="2221048" y="4396782"/>
            <a:ext cx="946150" cy="456188"/>
          </a:xfrm>
          <a:prstGeom prst="ellipse">
            <a:avLst/>
          </a:prstGeom>
          <a:noFill/>
          <a:ln w="9525">
            <a:noFill/>
            <a:round/>
            <a:headEnd/>
            <a:tailEnd/>
          </a:ln>
        </p:spPr>
        <p:txBody>
          <a:bodyPr/>
          <a:lstStyle/>
          <a:p>
            <a:pPr algn="ctr" eaLnBrk="0" hangingPunct="0"/>
            <a:endParaRPr lang="en-US" sz="1200" dirty="0">
              <a:solidFill>
                <a:prstClr val="black"/>
              </a:solidFill>
              <a:latin typeface="Trebuchet MS"/>
              <a:cs typeface="Trebuchet MS"/>
            </a:endParaRPr>
          </a:p>
        </p:txBody>
      </p:sp>
      <p:sp>
        <p:nvSpPr>
          <p:cNvPr id="3221" name="TextBox 114"/>
          <p:cNvSpPr txBox="1">
            <a:spLocks noChangeArrowheads="1"/>
          </p:cNvSpPr>
          <p:nvPr/>
        </p:nvSpPr>
        <p:spPr bwMode="auto">
          <a:xfrm>
            <a:off x="451005" y="1771221"/>
            <a:ext cx="29724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prstClr val="black"/>
                </a:solidFill>
                <a:latin typeface="Arial"/>
                <a:cs typeface="Trebuchet MS"/>
              </a:rPr>
              <a:t>Database or Application</a:t>
            </a:r>
            <a:endParaRPr lang="en-US" sz="1200" dirty="0">
              <a:solidFill>
                <a:prstClr val="black"/>
              </a:solidFill>
              <a:latin typeface="Arial"/>
              <a:cs typeface="Trebuchet MS"/>
            </a:endParaRPr>
          </a:p>
        </p:txBody>
      </p:sp>
      <p:grpSp>
        <p:nvGrpSpPr>
          <p:cNvPr id="14" name="Group 13"/>
          <p:cNvGrpSpPr>
            <a:grpSpLocks noChangeAspect="1"/>
          </p:cNvGrpSpPr>
          <p:nvPr/>
        </p:nvGrpSpPr>
        <p:grpSpPr>
          <a:xfrm>
            <a:off x="1390026" y="3860667"/>
            <a:ext cx="798083" cy="736315"/>
            <a:chOff x="1507928" y="3740977"/>
            <a:chExt cx="899859" cy="691845"/>
          </a:xfrm>
        </p:grpSpPr>
        <p:grpSp>
          <p:nvGrpSpPr>
            <p:cNvPr id="3225" name="Group 3224"/>
            <p:cNvGrpSpPr/>
            <p:nvPr/>
          </p:nvGrpSpPr>
          <p:grpSpPr>
            <a:xfrm>
              <a:off x="1507928" y="3925095"/>
              <a:ext cx="899859" cy="507727"/>
              <a:chOff x="4362450" y="3079750"/>
              <a:chExt cx="1606550" cy="906463"/>
            </a:xfrm>
          </p:grpSpPr>
          <p:sp>
            <p:nvSpPr>
              <p:cNvPr id="3241" name="Freeform 1"/>
              <p:cNvSpPr>
                <a:spLocks noChangeArrowheads="1"/>
              </p:cNvSpPr>
              <p:nvPr/>
            </p:nvSpPr>
            <p:spPr bwMode="auto">
              <a:xfrm>
                <a:off x="4851400" y="3421063"/>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2" name="Freeform 2"/>
              <p:cNvSpPr>
                <a:spLocks noChangeArrowheads="1"/>
              </p:cNvSpPr>
              <p:nvPr/>
            </p:nvSpPr>
            <p:spPr bwMode="auto">
              <a:xfrm>
                <a:off x="4881563" y="3443288"/>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0067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3" name="Freeform 3"/>
              <p:cNvSpPr>
                <a:spLocks noChangeArrowheads="1"/>
              </p:cNvSpPr>
              <p:nvPr/>
            </p:nvSpPr>
            <p:spPr bwMode="auto">
              <a:xfrm>
                <a:off x="4883150" y="3449638"/>
                <a:ext cx="1049338" cy="498475"/>
              </a:xfrm>
              <a:custGeom>
                <a:avLst/>
                <a:gdLst>
                  <a:gd name="T0" fmla="*/ 29 w 2914"/>
                  <a:gd name="T1" fmla="*/ 1356 h 1385"/>
                  <a:gd name="T2" fmla="*/ 322 w 2914"/>
                  <a:gd name="T3" fmla="*/ 1270 h 1385"/>
                  <a:gd name="T4" fmla="*/ 781 w 2914"/>
                  <a:gd name="T5" fmla="*/ 1106 h 1385"/>
                  <a:gd name="T6" fmla="*/ 1210 w 2914"/>
                  <a:gd name="T7" fmla="*/ 917 h 1385"/>
                  <a:gd name="T8" fmla="*/ 1596 w 2914"/>
                  <a:gd name="T9" fmla="*/ 820 h 1385"/>
                  <a:gd name="T10" fmla="*/ 2141 w 2914"/>
                  <a:gd name="T11" fmla="*/ 627 h 1385"/>
                  <a:gd name="T12" fmla="*/ 2804 w 2914"/>
                  <a:gd name="T13" fmla="*/ 356 h 1385"/>
                  <a:gd name="T14" fmla="*/ 2913 w 2914"/>
                  <a:gd name="T15" fmla="*/ 131 h 1385"/>
                  <a:gd name="T16" fmla="*/ 2692 w 2914"/>
                  <a:gd name="T17" fmla="*/ 66 h 1385"/>
                  <a:gd name="T18" fmla="*/ 2233 w 2914"/>
                  <a:gd name="T19" fmla="*/ 227 h 1385"/>
                  <a:gd name="T20" fmla="*/ 1665 w 2914"/>
                  <a:gd name="T21" fmla="*/ 465 h 1385"/>
                  <a:gd name="T22" fmla="*/ 1055 w 2914"/>
                  <a:gd name="T23" fmla="*/ 644 h 1385"/>
                  <a:gd name="T24" fmla="*/ 393 w 2914"/>
                  <a:gd name="T25" fmla="*/ 913 h 1385"/>
                  <a:gd name="T26" fmla="*/ 2862 w 2914"/>
                  <a:gd name="T27" fmla="*/ 45 h 1385"/>
                  <a:gd name="T28" fmla="*/ 2848 w 2914"/>
                  <a:gd name="T29" fmla="*/ 236 h 1385"/>
                  <a:gd name="T30" fmla="*/ 2697 w 2914"/>
                  <a:gd name="T31" fmla="*/ 265 h 1385"/>
                  <a:gd name="T32" fmla="*/ 2713 w 2914"/>
                  <a:gd name="T33" fmla="*/ 336 h 1385"/>
                  <a:gd name="T34" fmla="*/ 2601 w 2914"/>
                  <a:gd name="T35" fmla="*/ 256 h 1385"/>
                  <a:gd name="T36" fmla="*/ 2531 w 2914"/>
                  <a:gd name="T37" fmla="*/ 265 h 1385"/>
                  <a:gd name="T38" fmla="*/ 2575 w 2914"/>
                  <a:gd name="T39" fmla="*/ 460 h 1385"/>
                  <a:gd name="T40" fmla="*/ 2506 w 2914"/>
                  <a:gd name="T41" fmla="*/ 289 h 1385"/>
                  <a:gd name="T42" fmla="*/ 2237 w 2914"/>
                  <a:gd name="T43" fmla="*/ 489 h 1385"/>
                  <a:gd name="T44" fmla="*/ 2415 w 2914"/>
                  <a:gd name="T45" fmla="*/ 269 h 1385"/>
                  <a:gd name="T46" fmla="*/ 2350 w 2914"/>
                  <a:gd name="T47" fmla="*/ 464 h 1385"/>
                  <a:gd name="T48" fmla="*/ 2259 w 2914"/>
                  <a:gd name="T49" fmla="*/ 233 h 1385"/>
                  <a:gd name="T50" fmla="*/ 1574 w 2914"/>
                  <a:gd name="T51" fmla="*/ 760 h 1385"/>
                  <a:gd name="T52" fmla="*/ 1756 w 2914"/>
                  <a:gd name="T53" fmla="*/ 696 h 1385"/>
                  <a:gd name="T54" fmla="*/ 1938 w 2914"/>
                  <a:gd name="T55" fmla="*/ 527 h 1385"/>
                  <a:gd name="T56" fmla="*/ 2146 w 2914"/>
                  <a:gd name="T57" fmla="*/ 363 h 1385"/>
                  <a:gd name="T58" fmla="*/ 2168 w 2914"/>
                  <a:gd name="T59" fmla="*/ 603 h 1385"/>
                  <a:gd name="T60" fmla="*/ 2120 w 2914"/>
                  <a:gd name="T61" fmla="*/ 463 h 1385"/>
                  <a:gd name="T62" fmla="*/ 2029 w 2914"/>
                  <a:gd name="T63" fmla="*/ 472 h 1385"/>
                  <a:gd name="T64" fmla="*/ 1938 w 2914"/>
                  <a:gd name="T65" fmla="*/ 346 h 1385"/>
                  <a:gd name="T66" fmla="*/ 1804 w 2914"/>
                  <a:gd name="T67" fmla="*/ 446 h 1385"/>
                  <a:gd name="T68" fmla="*/ 1782 w 2914"/>
                  <a:gd name="T69" fmla="*/ 702 h 1385"/>
                  <a:gd name="T70" fmla="*/ 1713 w 2914"/>
                  <a:gd name="T71" fmla="*/ 501 h 1385"/>
                  <a:gd name="T72" fmla="*/ 1687 w 2914"/>
                  <a:gd name="T73" fmla="*/ 630 h 1385"/>
                  <a:gd name="T74" fmla="*/ 1588 w 2914"/>
                  <a:gd name="T75" fmla="*/ 494 h 1385"/>
                  <a:gd name="T76" fmla="*/ 1423 w 2914"/>
                  <a:gd name="T77" fmla="*/ 714 h 1385"/>
                  <a:gd name="T78" fmla="*/ 1440 w 2914"/>
                  <a:gd name="T79" fmla="*/ 784 h 1385"/>
                  <a:gd name="T80" fmla="*/ 1327 w 2914"/>
                  <a:gd name="T81" fmla="*/ 599 h 1385"/>
                  <a:gd name="T82" fmla="*/ 1301 w 2914"/>
                  <a:gd name="T83" fmla="*/ 803 h 1385"/>
                  <a:gd name="T84" fmla="*/ 1232 w 2914"/>
                  <a:gd name="T85" fmla="*/ 633 h 1385"/>
                  <a:gd name="T86" fmla="*/ 1232 w 2914"/>
                  <a:gd name="T87" fmla="*/ 843 h 1385"/>
                  <a:gd name="T88" fmla="*/ 1119 w 2914"/>
                  <a:gd name="T89" fmla="*/ 792 h 1385"/>
                  <a:gd name="T90" fmla="*/ 1028 w 2914"/>
                  <a:gd name="T91" fmla="*/ 667 h 1385"/>
                  <a:gd name="T92" fmla="*/ 985 w 2914"/>
                  <a:gd name="T93" fmla="*/ 892 h 1385"/>
                  <a:gd name="T94" fmla="*/ 894 w 2914"/>
                  <a:gd name="T95" fmla="*/ 767 h 1385"/>
                  <a:gd name="T96" fmla="*/ 894 w 2914"/>
                  <a:gd name="T97" fmla="*/ 872 h 1385"/>
                  <a:gd name="T98" fmla="*/ 868 w 2914"/>
                  <a:gd name="T99" fmla="*/ 866 h 1385"/>
                  <a:gd name="T100" fmla="*/ 712 w 2914"/>
                  <a:gd name="T101" fmla="*/ 906 h 1385"/>
                  <a:gd name="T102" fmla="*/ 712 w 2914"/>
                  <a:gd name="T103" fmla="*/ 1115 h 1385"/>
                  <a:gd name="T104" fmla="*/ 664 w 2914"/>
                  <a:gd name="T105" fmla="*/ 974 h 1385"/>
                  <a:gd name="T106" fmla="*/ 587 w 2914"/>
                  <a:gd name="T107" fmla="*/ 924 h 1385"/>
                  <a:gd name="T108" fmla="*/ 595 w 2914"/>
                  <a:gd name="T109" fmla="*/ 1119 h 1385"/>
                  <a:gd name="T110" fmla="*/ 504 w 2914"/>
                  <a:gd name="T111" fmla="*/ 993 h 1385"/>
                  <a:gd name="T112" fmla="*/ 258 w 2914"/>
                  <a:gd name="T113" fmla="*/ 1223 h 1385"/>
                  <a:gd name="T114" fmla="*/ 349 w 2914"/>
                  <a:gd name="T115" fmla="*/ 1063 h 1385"/>
                  <a:gd name="T116" fmla="*/ 301 w 2914"/>
                  <a:gd name="T117" fmla="*/ 1102 h 1385"/>
                  <a:gd name="T118" fmla="*/ 258 w 2914"/>
                  <a:gd name="T119" fmla="*/ 937 h 1385"/>
                  <a:gd name="T120" fmla="*/ 145 w 2914"/>
                  <a:gd name="T121" fmla="*/ 1172 h 1385"/>
                  <a:gd name="T122" fmla="*/ 54 w 2914"/>
                  <a:gd name="T123" fmla="*/ 1047 h 1385"/>
                  <a:gd name="T124" fmla="*/ 76 w 2914"/>
                  <a:gd name="T125" fmla="*/ 128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4" h="1385">
                    <a:moveTo>
                      <a:pt x="28" y="1071"/>
                    </a:moveTo>
                    <a:lnTo>
                      <a:pt x="50" y="1101"/>
                    </a:lnTo>
                    <a:lnTo>
                      <a:pt x="43" y="1117"/>
                    </a:lnTo>
                    <a:lnTo>
                      <a:pt x="29" y="1146"/>
                    </a:lnTo>
                    <a:lnTo>
                      <a:pt x="8" y="1153"/>
                    </a:lnTo>
                    <a:cubicBezTo>
                      <a:pt x="9" y="1163"/>
                      <a:pt x="9" y="1172"/>
                      <a:pt x="9" y="1182"/>
                    </a:cubicBezTo>
                    <a:lnTo>
                      <a:pt x="29" y="1176"/>
                    </a:lnTo>
                    <a:lnTo>
                      <a:pt x="50" y="1206"/>
                    </a:lnTo>
                    <a:lnTo>
                      <a:pt x="29" y="1251"/>
                    </a:lnTo>
                    <a:lnTo>
                      <a:pt x="9" y="1258"/>
                    </a:lnTo>
                    <a:cubicBezTo>
                      <a:pt x="9" y="1268"/>
                      <a:pt x="9" y="1278"/>
                      <a:pt x="8" y="1288"/>
                    </a:cubicBezTo>
                    <a:lnTo>
                      <a:pt x="29" y="1281"/>
                    </a:lnTo>
                    <a:lnTo>
                      <a:pt x="50" y="1311"/>
                    </a:lnTo>
                    <a:cubicBezTo>
                      <a:pt x="43" y="1326"/>
                      <a:pt x="36" y="1341"/>
                      <a:pt x="29" y="1356"/>
                    </a:cubicBezTo>
                    <a:lnTo>
                      <a:pt x="2" y="1365"/>
                    </a:lnTo>
                    <a:cubicBezTo>
                      <a:pt x="1" y="1373"/>
                      <a:pt x="0" y="1379"/>
                      <a:pt x="0" y="1384"/>
                    </a:cubicBezTo>
                    <a:lnTo>
                      <a:pt x="56" y="1364"/>
                    </a:lnTo>
                    <a:lnTo>
                      <a:pt x="54" y="1362"/>
                    </a:lnTo>
                    <a:cubicBezTo>
                      <a:pt x="62" y="1347"/>
                      <a:pt x="69" y="1332"/>
                      <a:pt x="76" y="1317"/>
                    </a:cubicBezTo>
                    <a:lnTo>
                      <a:pt x="120" y="1301"/>
                    </a:lnTo>
                    <a:lnTo>
                      <a:pt x="141" y="1331"/>
                    </a:lnTo>
                    <a:lnTo>
                      <a:pt x="140" y="1335"/>
                    </a:lnTo>
                    <a:lnTo>
                      <a:pt x="238" y="1300"/>
                    </a:lnTo>
                    <a:lnTo>
                      <a:pt x="236" y="1298"/>
                    </a:lnTo>
                    <a:cubicBezTo>
                      <a:pt x="243" y="1283"/>
                      <a:pt x="251" y="1268"/>
                      <a:pt x="258" y="1252"/>
                    </a:cubicBezTo>
                    <a:lnTo>
                      <a:pt x="301" y="1237"/>
                    </a:lnTo>
                    <a:lnTo>
                      <a:pt x="323" y="1267"/>
                    </a:lnTo>
                    <a:lnTo>
                      <a:pt x="322" y="1270"/>
                    </a:lnTo>
                    <a:lnTo>
                      <a:pt x="420" y="1236"/>
                    </a:lnTo>
                    <a:lnTo>
                      <a:pt x="418" y="1234"/>
                    </a:lnTo>
                    <a:cubicBezTo>
                      <a:pt x="426" y="1219"/>
                      <a:pt x="433" y="1204"/>
                      <a:pt x="440" y="1188"/>
                    </a:cubicBezTo>
                    <a:lnTo>
                      <a:pt x="482" y="1173"/>
                    </a:lnTo>
                    <a:lnTo>
                      <a:pt x="504" y="1203"/>
                    </a:lnTo>
                    <a:lnTo>
                      <a:pt x="503" y="1206"/>
                    </a:lnTo>
                    <a:lnTo>
                      <a:pt x="600" y="1171"/>
                    </a:lnTo>
                    <a:lnTo>
                      <a:pt x="599" y="1170"/>
                    </a:lnTo>
                    <a:cubicBezTo>
                      <a:pt x="606" y="1155"/>
                      <a:pt x="614" y="1139"/>
                      <a:pt x="621" y="1124"/>
                    </a:cubicBezTo>
                    <a:lnTo>
                      <a:pt x="664" y="1109"/>
                    </a:lnTo>
                    <a:lnTo>
                      <a:pt x="686" y="1139"/>
                    </a:lnTo>
                    <a:lnTo>
                      <a:pt x="685" y="1141"/>
                    </a:lnTo>
                    <a:lnTo>
                      <a:pt x="782" y="1107"/>
                    </a:lnTo>
                    <a:lnTo>
                      <a:pt x="781" y="1106"/>
                    </a:lnTo>
                    <a:cubicBezTo>
                      <a:pt x="788" y="1090"/>
                      <a:pt x="796" y="1075"/>
                      <a:pt x="803" y="1060"/>
                    </a:cubicBezTo>
                    <a:lnTo>
                      <a:pt x="846" y="1045"/>
                    </a:lnTo>
                    <a:lnTo>
                      <a:pt x="868" y="1075"/>
                    </a:lnTo>
                    <a:lnTo>
                      <a:pt x="867" y="1077"/>
                    </a:lnTo>
                    <a:lnTo>
                      <a:pt x="964" y="1043"/>
                    </a:lnTo>
                    <a:lnTo>
                      <a:pt x="963" y="1041"/>
                    </a:lnTo>
                    <a:cubicBezTo>
                      <a:pt x="970" y="1026"/>
                      <a:pt x="978" y="1011"/>
                      <a:pt x="985" y="996"/>
                    </a:cubicBezTo>
                    <a:lnTo>
                      <a:pt x="1028" y="981"/>
                    </a:lnTo>
                    <a:lnTo>
                      <a:pt x="1050" y="1011"/>
                    </a:lnTo>
                    <a:lnTo>
                      <a:pt x="1049" y="1012"/>
                    </a:lnTo>
                    <a:lnTo>
                      <a:pt x="1146" y="978"/>
                    </a:lnTo>
                    <a:lnTo>
                      <a:pt x="1145" y="977"/>
                    </a:lnTo>
                    <a:cubicBezTo>
                      <a:pt x="1152" y="962"/>
                      <a:pt x="1159" y="947"/>
                      <a:pt x="1167" y="932"/>
                    </a:cubicBezTo>
                    <a:lnTo>
                      <a:pt x="1210" y="917"/>
                    </a:lnTo>
                    <a:cubicBezTo>
                      <a:pt x="1217" y="927"/>
                      <a:pt x="1225" y="937"/>
                      <a:pt x="1232" y="947"/>
                    </a:cubicBezTo>
                    <a:lnTo>
                      <a:pt x="1231" y="948"/>
                    </a:lnTo>
                    <a:lnTo>
                      <a:pt x="1327" y="914"/>
                    </a:lnTo>
                    <a:lnTo>
                      <a:pt x="1327" y="913"/>
                    </a:lnTo>
                    <a:cubicBezTo>
                      <a:pt x="1334" y="899"/>
                      <a:pt x="1341" y="884"/>
                      <a:pt x="1349" y="869"/>
                    </a:cubicBezTo>
                    <a:lnTo>
                      <a:pt x="1392" y="854"/>
                    </a:lnTo>
                    <a:cubicBezTo>
                      <a:pt x="1400" y="864"/>
                      <a:pt x="1407" y="874"/>
                      <a:pt x="1414" y="884"/>
                    </a:cubicBezTo>
                    <a:lnTo>
                      <a:pt x="1414" y="885"/>
                    </a:lnTo>
                    <a:lnTo>
                      <a:pt x="1509" y="851"/>
                    </a:lnTo>
                    <a:lnTo>
                      <a:pt x="1509" y="850"/>
                    </a:lnTo>
                    <a:cubicBezTo>
                      <a:pt x="1516" y="835"/>
                      <a:pt x="1523" y="820"/>
                      <a:pt x="1531" y="805"/>
                    </a:cubicBezTo>
                    <a:lnTo>
                      <a:pt x="1574" y="790"/>
                    </a:lnTo>
                    <a:cubicBezTo>
                      <a:pt x="1581" y="800"/>
                      <a:pt x="1589" y="810"/>
                      <a:pt x="1596" y="820"/>
                    </a:cubicBezTo>
                    <a:lnTo>
                      <a:pt x="1596" y="820"/>
                    </a:lnTo>
                    <a:lnTo>
                      <a:pt x="1691" y="786"/>
                    </a:lnTo>
                    <a:lnTo>
                      <a:pt x="1691" y="786"/>
                    </a:lnTo>
                    <a:cubicBezTo>
                      <a:pt x="1698" y="771"/>
                      <a:pt x="1705" y="756"/>
                      <a:pt x="1713" y="741"/>
                    </a:cubicBezTo>
                    <a:lnTo>
                      <a:pt x="1756" y="726"/>
                    </a:lnTo>
                    <a:cubicBezTo>
                      <a:pt x="1763" y="736"/>
                      <a:pt x="1771" y="746"/>
                      <a:pt x="1778" y="756"/>
                    </a:cubicBezTo>
                    <a:lnTo>
                      <a:pt x="1778" y="756"/>
                    </a:lnTo>
                    <a:lnTo>
                      <a:pt x="1873" y="722"/>
                    </a:lnTo>
                    <a:cubicBezTo>
                      <a:pt x="1880" y="707"/>
                      <a:pt x="1887" y="692"/>
                      <a:pt x="1895" y="677"/>
                    </a:cubicBezTo>
                    <a:lnTo>
                      <a:pt x="1938" y="661"/>
                    </a:lnTo>
                    <a:cubicBezTo>
                      <a:pt x="1945" y="671"/>
                      <a:pt x="1952" y="681"/>
                      <a:pt x="1960" y="691"/>
                    </a:cubicBezTo>
                    <a:lnTo>
                      <a:pt x="2055" y="657"/>
                    </a:lnTo>
                    <a:cubicBezTo>
                      <a:pt x="2062" y="642"/>
                      <a:pt x="2070" y="628"/>
                      <a:pt x="2077" y="613"/>
                    </a:cubicBezTo>
                    <a:lnTo>
                      <a:pt x="2120" y="597"/>
                    </a:lnTo>
                    <a:cubicBezTo>
                      <a:pt x="2127" y="607"/>
                      <a:pt x="2134" y="617"/>
                      <a:pt x="2141" y="627"/>
                    </a:cubicBezTo>
                    <a:lnTo>
                      <a:pt x="2237" y="593"/>
                    </a:lnTo>
                    <a:cubicBezTo>
                      <a:pt x="2244" y="578"/>
                      <a:pt x="2252" y="563"/>
                      <a:pt x="2259" y="549"/>
                    </a:cubicBezTo>
                    <a:lnTo>
                      <a:pt x="2302" y="533"/>
                    </a:lnTo>
                    <a:cubicBezTo>
                      <a:pt x="2309" y="543"/>
                      <a:pt x="2316" y="553"/>
                      <a:pt x="2323" y="562"/>
                    </a:cubicBezTo>
                    <a:lnTo>
                      <a:pt x="2420" y="528"/>
                    </a:lnTo>
                    <a:cubicBezTo>
                      <a:pt x="2427" y="514"/>
                      <a:pt x="2434" y="499"/>
                      <a:pt x="2441" y="485"/>
                    </a:cubicBezTo>
                    <a:lnTo>
                      <a:pt x="2484" y="469"/>
                    </a:lnTo>
                    <a:cubicBezTo>
                      <a:pt x="2491" y="479"/>
                      <a:pt x="2498" y="488"/>
                      <a:pt x="2505" y="498"/>
                    </a:cubicBezTo>
                    <a:lnTo>
                      <a:pt x="2602" y="464"/>
                    </a:lnTo>
                    <a:cubicBezTo>
                      <a:pt x="2609" y="449"/>
                      <a:pt x="2616" y="435"/>
                      <a:pt x="2623" y="420"/>
                    </a:cubicBezTo>
                    <a:lnTo>
                      <a:pt x="2666" y="405"/>
                    </a:lnTo>
                    <a:cubicBezTo>
                      <a:pt x="2673" y="415"/>
                      <a:pt x="2680" y="424"/>
                      <a:pt x="2687" y="434"/>
                    </a:cubicBezTo>
                    <a:lnTo>
                      <a:pt x="2784" y="399"/>
                    </a:lnTo>
                    <a:cubicBezTo>
                      <a:pt x="2791" y="385"/>
                      <a:pt x="2798" y="371"/>
                      <a:pt x="2804" y="356"/>
                    </a:cubicBezTo>
                    <a:lnTo>
                      <a:pt x="2848" y="341"/>
                    </a:lnTo>
                    <a:cubicBezTo>
                      <a:pt x="2855" y="350"/>
                      <a:pt x="2862" y="360"/>
                      <a:pt x="2869" y="369"/>
                    </a:cubicBezTo>
                    <a:lnTo>
                      <a:pt x="2899" y="359"/>
                    </a:lnTo>
                    <a:cubicBezTo>
                      <a:pt x="2899" y="359"/>
                      <a:pt x="2899" y="354"/>
                      <a:pt x="2901" y="345"/>
                    </a:cubicBezTo>
                    <a:lnTo>
                      <a:pt x="2895" y="347"/>
                    </a:lnTo>
                    <a:cubicBezTo>
                      <a:pt x="2888" y="337"/>
                      <a:pt x="2881" y="327"/>
                      <a:pt x="2874" y="317"/>
                    </a:cubicBezTo>
                    <a:lnTo>
                      <a:pt x="2895" y="272"/>
                    </a:lnTo>
                    <a:lnTo>
                      <a:pt x="2909" y="267"/>
                    </a:lnTo>
                    <a:cubicBezTo>
                      <a:pt x="2910" y="257"/>
                      <a:pt x="2911" y="247"/>
                      <a:pt x="2911" y="236"/>
                    </a:cubicBezTo>
                    <a:lnTo>
                      <a:pt x="2895" y="242"/>
                    </a:lnTo>
                    <a:lnTo>
                      <a:pt x="2874" y="212"/>
                    </a:lnTo>
                    <a:cubicBezTo>
                      <a:pt x="2881" y="197"/>
                      <a:pt x="2888" y="182"/>
                      <a:pt x="2895" y="167"/>
                    </a:cubicBezTo>
                    <a:lnTo>
                      <a:pt x="2913" y="160"/>
                    </a:lnTo>
                    <a:cubicBezTo>
                      <a:pt x="2913" y="150"/>
                      <a:pt x="2913" y="141"/>
                      <a:pt x="2913" y="131"/>
                    </a:cubicBezTo>
                    <a:lnTo>
                      <a:pt x="2895" y="137"/>
                    </a:lnTo>
                    <a:lnTo>
                      <a:pt x="2878" y="113"/>
                    </a:lnTo>
                    <a:lnTo>
                      <a:pt x="2874" y="107"/>
                    </a:lnTo>
                    <a:lnTo>
                      <a:pt x="2895" y="62"/>
                    </a:lnTo>
                    <a:lnTo>
                      <a:pt x="2909" y="57"/>
                    </a:lnTo>
                    <a:cubicBezTo>
                      <a:pt x="2908" y="46"/>
                      <a:pt x="2907" y="37"/>
                      <a:pt x="2906" y="28"/>
                    </a:cubicBezTo>
                    <a:lnTo>
                      <a:pt x="2895" y="32"/>
                    </a:lnTo>
                    <a:lnTo>
                      <a:pt x="2874" y="2"/>
                    </a:lnTo>
                    <a:lnTo>
                      <a:pt x="2874" y="0"/>
                    </a:lnTo>
                    <a:lnTo>
                      <a:pt x="2778" y="34"/>
                    </a:lnTo>
                    <a:lnTo>
                      <a:pt x="2779" y="35"/>
                    </a:lnTo>
                    <a:cubicBezTo>
                      <a:pt x="2771" y="50"/>
                      <a:pt x="2764" y="65"/>
                      <a:pt x="2757" y="81"/>
                    </a:cubicBezTo>
                    <a:lnTo>
                      <a:pt x="2713" y="96"/>
                    </a:lnTo>
                    <a:lnTo>
                      <a:pt x="2692" y="66"/>
                    </a:lnTo>
                    <a:lnTo>
                      <a:pt x="2692" y="65"/>
                    </a:lnTo>
                    <a:lnTo>
                      <a:pt x="2596" y="99"/>
                    </a:lnTo>
                    <a:lnTo>
                      <a:pt x="2597" y="99"/>
                    </a:lnTo>
                    <a:cubicBezTo>
                      <a:pt x="2589" y="114"/>
                      <a:pt x="2582" y="130"/>
                      <a:pt x="2575" y="145"/>
                    </a:cubicBezTo>
                    <a:lnTo>
                      <a:pt x="2532" y="160"/>
                    </a:lnTo>
                    <a:lnTo>
                      <a:pt x="2510" y="130"/>
                    </a:lnTo>
                    <a:lnTo>
                      <a:pt x="2510" y="129"/>
                    </a:lnTo>
                    <a:lnTo>
                      <a:pt x="2415" y="163"/>
                    </a:lnTo>
                    <a:lnTo>
                      <a:pt x="2415" y="163"/>
                    </a:lnTo>
                    <a:cubicBezTo>
                      <a:pt x="2408" y="179"/>
                      <a:pt x="2400" y="194"/>
                      <a:pt x="2393" y="209"/>
                    </a:cubicBezTo>
                    <a:lnTo>
                      <a:pt x="2350" y="224"/>
                    </a:lnTo>
                    <a:lnTo>
                      <a:pt x="2328" y="194"/>
                    </a:lnTo>
                    <a:lnTo>
                      <a:pt x="2328" y="194"/>
                    </a:lnTo>
                    <a:lnTo>
                      <a:pt x="2233" y="227"/>
                    </a:lnTo>
                    <a:lnTo>
                      <a:pt x="2233" y="228"/>
                    </a:lnTo>
                    <a:cubicBezTo>
                      <a:pt x="2226" y="243"/>
                      <a:pt x="2218" y="258"/>
                      <a:pt x="2211" y="273"/>
                    </a:cubicBezTo>
                    <a:lnTo>
                      <a:pt x="2168" y="288"/>
                    </a:lnTo>
                    <a:lnTo>
                      <a:pt x="2146" y="258"/>
                    </a:lnTo>
                    <a:lnTo>
                      <a:pt x="2051" y="292"/>
                    </a:lnTo>
                    <a:cubicBezTo>
                      <a:pt x="2043" y="307"/>
                      <a:pt x="2036" y="322"/>
                      <a:pt x="2029" y="337"/>
                    </a:cubicBezTo>
                    <a:lnTo>
                      <a:pt x="1986" y="352"/>
                    </a:lnTo>
                    <a:lnTo>
                      <a:pt x="1964" y="323"/>
                    </a:lnTo>
                    <a:lnTo>
                      <a:pt x="1868" y="356"/>
                    </a:lnTo>
                    <a:cubicBezTo>
                      <a:pt x="1861" y="371"/>
                      <a:pt x="1854" y="386"/>
                      <a:pt x="1847" y="401"/>
                    </a:cubicBezTo>
                    <a:lnTo>
                      <a:pt x="1804" y="416"/>
                    </a:lnTo>
                    <a:lnTo>
                      <a:pt x="1782" y="387"/>
                    </a:lnTo>
                    <a:lnTo>
                      <a:pt x="1686" y="421"/>
                    </a:lnTo>
                    <a:cubicBezTo>
                      <a:pt x="1679" y="436"/>
                      <a:pt x="1672" y="450"/>
                      <a:pt x="1665" y="465"/>
                    </a:cubicBezTo>
                    <a:lnTo>
                      <a:pt x="1622" y="480"/>
                    </a:lnTo>
                    <a:lnTo>
                      <a:pt x="1600" y="451"/>
                    </a:lnTo>
                    <a:lnTo>
                      <a:pt x="1504" y="485"/>
                    </a:lnTo>
                    <a:cubicBezTo>
                      <a:pt x="1497" y="500"/>
                      <a:pt x="1490" y="515"/>
                      <a:pt x="1483" y="529"/>
                    </a:cubicBezTo>
                    <a:lnTo>
                      <a:pt x="1440" y="544"/>
                    </a:lnTo>
                    <a:lnTo>
                      <a:pt x="1419" y="516"/>
                    </a:lnTo>
                    <a:lnTo>
                      <a:pt x="1322" y="550"/>
                    </a:lnTo>
                    <a:cubicBezTo>
                      <a:pt x="1315" y="564"/>
                      <a:pt x="1308" y="579"/>
                      <a:pt x="1301" y="593"/>
                    </a:cubicBezTo>
                    <a:lnTo>
                      <a:pt x="1258" y="609"/>
                    </a:lnTo>
                    <a:lnTo>
                      <a:pt x="1237" y="580"/>
                    </a:lnTo>
                    <a:lnTo>
                      <a:pt x="1140" y="614"/>
                    </a:lnTo>
                    <a:lnTo>
                      <a:pt x="1119" y="657"/>
                    </a:lnTo>
                    <a:lnTo>
                      <a:pt x="1076" y="673"/>
                    </a:lnTo>
                    <a:lnTo>
                      <a:pt x="1055" y="644"/>
                    </a:lnTo>
                    <a:lnTo>
                      <a:pt x="958" y="679"/>
                    </a:lnTo>
                    <a:lnTo>
                      <a:pt x="937" y="721"/>
                    </a:lnTo>
                    <a:lnTo>
                      <a:pt x="894" y="737"/>
                    </a:lnTo>
                    <a:lnTo>
                      <a:pt x="873" y="709"/>
                    </a:lnTo>
                    <a:lnTo>
                      <a:pt x="775" y="743"/>
                    </a:lnTo>
                    <a:lnTo>
                      <a:pt x="755" y="786"/>
                    </a:lnTo>
                    <a:lnTo>
                      <a:pt x="712" y="801"/>
                    </a:lnTo>
                    <a:lnTo>
                      <a:pt x="692" y="773"/>
                    </a:lnTo>
                    <a:lnTo>
                      <a:pt x="593" y="808"/>
                    </a:lnTo>
                    <a:lnTo>
                      <a:pt x="573" y="850"/>
                    </a:lnTo>
                    <a:lnTo>
                      <a:pt x="530" y="865"/>
                    </a:lnTo>
                    <a:lnTo>
                      <a:pt x="510" y="837"/>
                    </a:lnTo>
                    <a:lnTo>
                      <a:pt x="412" y="872"/>
                    </a:lnTo>
                    <a:lnTo>
                      <a:pt x="393" y="913"/>
                    </a:lnTo>
                    <a:lnTo>
                      <a:pt x="349" y="928"/>
                    </a:lnTo>
                    <a:lnTo>
                      <a:pt x="329" y="902"/>
                    </a:lnTo>
                    <a:lnTo>
                      <a:pt x="230" y="936"/>
                    </a:lnTo>
                    <a:lnTo>
                      <a:pt x="210" y="977"/>
                    </a:lnTo>
                    <a:lnTo>
                      <a:pt x="167" y="992"/>
                    </a:lnTo>
                    <a:lnTo>
                      <a:pt x="147" y="965"/>
                    </a:lnTo>
                    <a:lnTo>
                      <a:pt x="48" y="1000"/>
                    </a:lnTo>
                    <a:lnTo>
                      <a:pt x="28" y="1041"/>
                    </a:lnTo>
                    <a:lnTo>
                      <a:pt x="0" y="1051"/>
                    </a:lnTo>
                    <a:cubicBezTo>
                      <a:pt x="1" y="1059"/>
                      <a:pt x="2" y="1069"/>
                      <a:pt x="3" y="1080"/>
                    </a:cubicBezTo>
                    <a:lnTo>
                      <a:pt x="28" y="1071"/>
                    </a:lnTo>
                    <a:close/>
                    <a:moveTo>
                      <a:pt x="2804" y="41"/>
                    </a:moveTo>
                    <a:lnTo>
                      <a:pt x="2848" y="26"/>
                    </a:lnTo>
                    <a:lnTo>
                      <a:pt x="2862" y="45"/>
                    </a:lnTo>
                    <a:lnTo>
                      <a:pt x="2870" y="56"/>
                    </a:lnTo>
                    <a:cubicBezTo>
                      <a:pt x="2862" y="71"/>
                      <a:pt x="2855" y="86"/>
                      <a:pt x="2848" y="101"/>
                    </a:cubicBezTo>
                    <a:lnTo>
                      <a:pt x="2804" y="116"/>
                    </a:lnTo>
                    <a:lnTo>
                      <a:pt x="2783" y="86"/>
                    </a:lnTo>
                    <a:lnTo>
                      <a:pt x="2804" y="41"/>
                    </a:lnTo>
                    <a:close/>
                    <a:moveTo>
                      <a:pt x="2804" y="146"/>
                    </a:moveTo>
                    <a:lnTo>
                      <a:pt x="2848" y="131"/>
                    </a:lnTo>
                    <a:cubicBezTo>
                      <a:pt x="2855" y="141"/>
                      <a:pt x="2863" y="151"/>
                      <a:pt x="2870" y="161"/>
                    </a:cubicBezTo>
                    <a:lnTo>
                      <a:pt x="2848" y="206"/>
                    </a:lnTo>
                    <a:lnTo>
                      <a:pt x="2804" y="221"/>
                    </a:lnTo>
                    <a:lnTo>
                      <a:pt x="2783" y="192"/>
                    </a:lnTo>
                    <a:cubicBezTo>
                      <a:pt x="2790" y="176"/>
                      <a:pt x="2797" y="161"/>
                      <a:pt x="2804" y="146"/>
                    </a:cubicBezTo>
                    <a:close/>
                    <a:moveTo>
                      <a:pt x="2804" y="251"/>
                    </a:moveTo>
                    <a:lnTo>
                      <a:pt x="2848" y="236"/>
                    </a:lnTo>
                    <a:cubicBezTo>
                      <a:pt x="2855" y="246"/>
                      <a:pt x="2863" y="256"/>
                      <a:pt x="2870" y="266"/>
                    </a:cubicBezTo>
                    <a:cubicBezTo>
                      <a:pt x="2862" y="281"/>
                      <a:pt x="2855" y="296"/>
                      <a:pt x="2848" y="311"/>
                    </a:cubicBezTo>
                    <a:lnTo>
                      <a:pt x="2804" y="327"/>
                    </a:lnTo>
                    <a:lnTo>
                      <a:pt x="2783" y="297"/>
                    </a:lnTo>
                    <a:lnTo>
                      <a:pt x="2804" y="251"/>
                    </a:lnTo>
                    <a:close/>
                    <a:moveTo>
                      <a:pt x="2713" y="126"/>
                    </a:moveTo>
                    <a:lnTo>
                      <a:pt x="2757" y="110"/>
                    </a:lnTo>
                    <a:lnTo>
                      <a:pt x="2779" y="140"/>
                    </a:lnTo>
                    <a:lnTo>
                      <a:pt x="2770" y="159"/>
                    </a:lnTo>
                    <a:lnTo>
                      <a:pt x="2757" y="186"/>
                    </a:lnTo>
                    <a:lnTo>
                      <a:pt x="2713" y="201"/>
                    </a:lnTo>
                    <a:cubicBezTo>
                      <a:pt x="2706" y="191"/>
                      <a:pt x="2699" y="181"/>
                      <a:pt x="2692" y="171"/>
                    </a:cubicBezTo>
                    <a:lnTo>
                      <a:pt x="2713" y="126"/>
                    </a:lnTo>
                    <a:close/>
                    <a:moveTo>
                      <a:pt x="2697" y="265"/>
                    </a:moveTo>
                    <a:lnTo>
                      <a:pt x="2713" y="231"/>
                    </a:lnTo>
                    <a:lnTo>
                      <a:pt x="2757" y="215"/>
                    </a:lnTo>
                    <a:lnTo>
                      <a:pt x="2779" y="245"/>
                    </a:lnTo>
                    <a:cubicBezTo>
                      <a:pt x="2771" y="261"/>
                      <a:pt x="2764" y="276"/>
                      <a:pt x="2757" y="291"/>
                    </a:cubicBezTo>
                    <a:lnTo>
                      <a:pt x="2713" y="306"/>
                    </a:lnTo>
                    <a:lnTo>
                      <a:pt x="2692" y="276"/>
                    </a:lnTo>
                    <a:lnTo>
                      <a:pt x="2697" y="265"/>
                    </a:lnTo>
                    <a:close/>
                    <a:moveTo>
                      <a:pt x="2713" y="336"/>
                    </a:moveTo>
                    <a:lnTo>
                      <a:pt x="2757" y="321"/>
                    </a:lnTo>
                    <a:lnTo>
                      <a:pt x="2779" y="351"/>
                    </a:lnTo>
                    <a:cubicBezTo>
                      <a:pt x="2771" y="366"/>
                      <a:pt x="2764" y="381"/>
                      <a:pt x="2757" y="396"/>
                    </a:cubicBezTo>
                    <a:lnTo>
                      <a:pt x="2713" y="411"/>
                    </a:lnTo>
                    <a:cubicBezTo>
                      <a:pt x="2706" y="401"/>
                      <a:pt x="2699" y="391"/>
                      <a:pt x="2692" y="381"/>
                    </a:cubicBezTo>
                    <a:lnTo>
                      <a:pt x="2713" y="336"/>
                    </a:lnTo>
                    <a:close/>
                    <a:moveTo>
                      <a:pt x="2622" y="105"/>
                    </a:moveTo>
                    <a:lnTo>
                      <a:pt x="2666" y="90"/>
                    </a:lnTo>
                    <a:lnTo>
                      <a:pt x="2680" y="109"/>
                    </a:lnTo>
                    <a:lnTo>
                      <a:pt x="2688" y="120"/>
                    </a:lnTo>
                    <a:cubicBezTo>
                      <a:pt x="2680" y="135"/>
                      <a:pt x="2673" y="150"/>
                      <a:pt x="2666" y="165"/>
                    </a:cubicBezTo>
                    <a:lnTo>
                      <a:pt x="2622" y="181"/>
                    </a:lnTo>
                    <a:lnTo>
                      <a:pt x="2601" y="151"/>
                    </a:lnTo>
                    <a:lnTo>
                      <a:pt x="2622" y="105"/>
                    </a:lnTo>
                    <a:close/>
                    <a:moveTo>
                      <a:pt x="2622" y="210"/>
                    </a:moveTo>
                    <a:lnTo>
                      <a:pt x="2666" y="195"/>
                    </a:lnTo>
                    <a:cubicBezTo>
                      <a:pt x="2673" y="205"/>
                      <a:pt x="2681" y="215"/>
                      <a:pt x="2688" y="225"/>
                    </a:cubicBezTo>
                    <a:lnTo>
                      <a:pt x="2666" y="270"/>
                    </a:lnTo>
                    <a:lnTo>
                      <a:pt x="2622" y="286"/>
                    </a:lnTo>
                    <a:lnTo>
                      <a:pt x="2601" y="256"/>
                    </a:lnTo>
                    <a:cubicBezTo>
                      <a:pt x="2608" y="241"/>
                      <a:pt x="2615" y="225"/>
                      <a:pt x="2622" y="210"/>
                    </a:cubicBezTo>
                    <a:close/>
                    <a:moveTo>
                      <a:pt x="2622" y="315"/>
                    </a:moveTo>
                    <a:lnTo>
                      <a:pt x="2666" y="300"/>
                    </a:lnTo>
                    <a:cubicBezTo>
                      <a:pt x="2673" y="310"/>
                      <a:pt x="2681" y="320"/>
                      <a:pt x="2688" y="330"/>
                    </a:cubicBezTo>
                    <a:cubicBezTo>
                      <a:pt x="2681" y="345"/>
                      <a:pt x="2673" y="360"/>
                      <a:pt x="2666" y="375"/>
                    </a:cubicBezTo>
                    <a:lnTo>
                      <a:pt x="2622" y="391"/>
                    </a:lnTo>
                    <a:lnTo>
                      <a:pt x="2601" y="361"/>
                    </a:lnTo>
                    <a:lnTo>
                      <a:pt x="2622" y="315"/>
                    </a:lnTo>
                    <a:close/>
                    <a:moveTo>
                      <a:pt x="2532" y="190"/>
                    </a:moveTo>
                    <a:lnTo>
                      <a:pt x="2575" y="175"/>
                    </a:lnTo>
                    <a:lnTo>
                      <a:pt x="2597" y="205"/>
                    </a:lnTo>
                    <a:lnTo>
                      <a:pt x="2588" y="223"/>
                    </a:lnTo>
                    <a:lnTo>
                      <a:pt x="2575" y="250"/>
                    </a:lnTo>
                    <a:lnTo>
                      <a:pt x="2531" y="265"/>
                    </a:lnTo>
                    <a:cubicBezTo>
                      <a:pt x="2524" y="255"/>
                      <a:pt x="2517" y="245"/>
                      <a:pt x="2510" y="235"/>
                    </a:cubicBezTo>
                    <a:lnTo>
                      <a:pt x="2532" y="190"/>
                    </a:lnTo>
                    <a:close/>
                    <a:moveTo>
                      <a:pt x="2515" y="329"/>
                    </a:moveTo>
                    <a:lnTo>
                      <a:pt x="2532" y="295"/>
                    </a:lnTo>
                    <a:lnTo>
                      <a:pt x="2575" y="280"/>
                    </a:lnTo>
                    <a:lnTo>
                      <a:pt x="2597" y="310"/>
                    </a:lnTo>
                    <a:cubicBezTo>
                      <a:pt x="2589" y="325"/>
                      <a:pt x="2582" y="340"/>
                      <a:pt x="2575" y="355"/>
                    </a:cubicBezTo>
                    <a:lnTo>
                      <a:pt x="2532" y="370"/>
                    </a:lnTo>
                    <a:lnTo>
                      <a:pt x="2510" y="340"/>
                    </a:lnTo>
                    <a:lnTo>
                      <a:pt x="2515" y="329"/>
                    </a:lnTo>
                    <a:close/>
                    <a:moveTo>
                      <a:pt x="2532" y="400"/>
                    </a:moveTo>
                    <a:lnTo>
                      <a:pt x="2575" y="385"/>
                    </a:lnTo>
                    <a:lnTo>
                      <a:pt x="2597" y="415"/>
                    </a:lnTo>
                    <a:cubicBezTo>
                      <a:pt x="2589" y="430"/>
                      <a:pt x="2582" y="445"/>
                      <a:pt x="2575" y="460"/>
                    </a:cubicBezTo>
                    <a:lnTo>
                      <a:pt x="2532" y="475"/>
                    </a:lnTo>
                    <a:cubicBezTo>
                      <a:pt x="2524" y="465"/>
                      <a:pt x="2517" y="455"/>
                      <a:pt x="2510" y="445"/>
                    </a:cubicBezTo>
                    <a:lnTo>
                      <a:pt x="2532" y="400"/>
                    </a:lnTo>
                    <a:close/>
                    <a:moveTo>
                      <a:pt x="2441" y="169"/>
                    </a:moveTo>
                    <a:lnTo>
                      <a:pt x="2484" y="154"/>
                    </a:lnTo>
                    <a:lnTo>
                      <a:pt x="2498" y="173"/>
                    </a:lnTo>
                    <a:lnTo>
                      <a:pt x="2506" y="184"/>
                    </a:lnTo>
                    <a:cubicBezTo>
                      <a:pt x="2498" y="199"/>
                      <a:pt x="2491" y="214"/>
                      <a:pt x="2484" y="229"/>
                    </a:cubicBezTo>
                    <a:lnTo>
                      <a:pt x="2441" y="245"/>
                    </a:lnTo>
                    <a:lnTo>
                      <a:pt x="2419" y="215"/>
                    </a:lnTo>
                    <a:lnTo>
                      <a:pt x="2441" y="169"/>
                    </a:lnTo>
                    <a:close/>
                    <a:moveTo>
                      <a:pt x="2441" y="274"/>
                    </a:moveTo>
                    <a:lnTo>
                      <a:pt x="2484" y="259"/>
                    </a:lnTo>
                    <a:cubicBezTo>
                      <a:pt x="2491" y="269"/>
                      <a:pt x="2499" y="279"/>
                      <a:pt x="2506" y="289"/>
                    </a:cubicBezTo>
                    <a:lnTo>
                      <a:pt x="2484" y="334"/>
                    </a:lnTo>
                    <a:lnTo>
                      <a:pt x="2441" y="350"/>
                    </a:lnTo>
                    <a:lnTo>
                      <a:pt x="2419" y="320"/>
                    </a:lnTo>
                    <a:cubicBezTo>
                      <a:pt x="2426" y="305"/>
                      <a:pt x="2433" y="290"/>
                      <a:pt x="2441" y="274"/>
                    </a:cubicBezTo>
                    <a:close/>
                    <a:moveTo>
                      <a:pt x="2441" y="379"/>
                    </a:moveTo>
                    <a:lnTo>
                      <a:pt x="2484" y="364"/>
                    </a:lnTo>
                    <a:cubicBezTo>
                      <a:pt x="2491" y="374"/>
                      <a:pt x="2499" y="384"/>
                      <a:pt x="2506" y="394"/>
                    </a:cubicBezTo>
                    <a:cubicBezTo>
                      <a:pt x="2498" y="409"/>
                      <a:pt x="2491" y="424"/>
                      <a:pt x="2484" y="439"/>
                    </a:cubicBezTo>
                    <a:lnTo>
                      <a:pt x="2441" y="455"/>
                    </a:lnTo>
                    <a:lnTo>
                      <a:pt x="2419" y="425"/>
                    </a:lnTo>
                    <a:lnTo>
                      <a:pt x="2441" y="379"/>
                    </a:lnTo>
                    <a:close/>
                    <a:moveTo>
                      <a:pt x="2302" y="504"/>
                    </a:moveTo>
                    <a:lnTo>
                      <a:pt x="2259" y="519"/>
                    </a:lnTo>
                    <a:lnTo>
                      <a:pt x="2237" y="489"/>
                    </a:lnTo>
                    <a:lnTo>
                      <a:pt x="2259" y="444"/>
                    </a:lnTo>
                    <a:lnTo>
                      <a:pt x="2302" y="428"/>
                    </a:lnTo>
                    <a:cubicBezTo>
                      <a:pt x="2309" y="438"/>
                      <a:pt x="2317" y="448"/>
                      <a:pt x="2324" y="458"/>
                    </a:cubicBezTo>
                    <a:cubicBezTo>
                      <a:pt x="2317" y="473"/>
                      <a:pt x="2309" y="488"/>
                      <a:pt x="2302" y="504"/>
                    </a:cubicBezTo>
                    <a:close/>
                    <a:moveTo>
                      <a:pt x="2302" y="398"/>
                    </a:moveTo>
                    <a:lnTo>
                      <a:pt x="2259" y="414"/>
                    </a:lnTo>
                    <a:lnTo>
                      <a:pt x="2237" y="384"/>
                    </a:lnTo>
                    <a:cubicBezTo>
                      <a:pt x="2244" y="369"/>
                      <a:pt x="2251" y="354"/>
                      <a:pt x="2259" y="338"/>
                    </a:cubicBezTo>
                    <a:lnTo>
                      <a:pt x="2302" y="323"/>
                    </a:lnTo>
                    <a:cubicBezTo>
                      <a:pt x="2309" y="333"/>
                      <a:pt x="2317" y="343"/>
                      <a:pt x="2324" y="353"/>
                    </a:cubicBezTo>
                    <a:lnTo>
                      <a:pt x="2302" y="398"/>
                    </a:lnTo>
                    <a:close/>
                    <a:moveTo>
                      <a:pt x="2350" y="254"/>
                    </a:moveTo>
                    <a:lnTo>
                      <a:pt x="2393" y="239"/>
                    </a:lnTo>
                    <a:lnTo>
                      <a:pt x="2415" y="269"/>
                    </a:lnTo>
                    <a:lnTo>
                      <a:pt x="2406" y="287"/>
                    </a:lnTo>
                    <a:lnTo>
                      <a:pt x="2393" y="314"/>
                    </a:lnTo>
                    <a:lnTo>
                      <a:pt x="2350" y="329"/>
                    </a:lnTo>
                    <a:cubicBezTo>
                      <a:pt x="2342" y="319"/>
                      <a:pt x="2335" y="309"/>
                      <a:pt x="2328" y="299"/>
                    </a:cubicBezTo>
                    <a:lnTo>
                      <a:pt x="2350" y="254"/>
                    </a:lnTo>
                    <a:close/>
                    <a:moveTo>
                      <a:pt x="2415" y="374"/>
                    </a:moveTo>
                    <a:cubicBezTo>
                      <a:pt x="2408" y="389"/>
                      <a:pt x="2400" y="404"/>
                      <a:pt x="2393" y="419"/>
                    </a:cubicBezTo>
                    <a:lnTo>
                      <a:pt x="2350" y="434"/>
                    </a:lnTo>
                    <a:lnTo>
                      <a:pt x="2328" y="404"/>
                    </a:lnTo>
                    <a:lnTo>
                      <a:pt x="2333" y="394"/>
                    </a:lnTo>
                    <a:lnTo>
                      <a:pt x="2350" y="359"/>
                    </a:lnTo>
                    <a:lnTo>
                      <a:pt x="2393" y="344"/>
                    </a:lnTo>
                    <a:lnTo>
                      <a:pt x="2415" y="374"/>
                    </a:lnTo>
                    <a:close/>
                    <a:moveTo>
                      <a:pt x="2350" y="464"/>
                    </a:moveTo>
                    <a:lnTo>
                      <a:pt x="2393" y="449"/>
                    </a:lnTo>
                    <a:lnTo>
                      <a:pt x="2415" y="479"/>
                    </a:lnTo>
                    <a:cubicBezTo>
                      <a:pt x="2408" y="494"/>
                      <a:pt x="2400" y="509"/>
                      <a:pt x="2393" y="524"/>
                    </a:cubicBezTo>
                    <a:lnTo>
                      <a:pt x="2350" y="539"/>
                    </a:lnTo>
                    <a:cubicBezTo>
                      <a:pt x="2342" y="529"/>
                      <a:pt x="2335" y="519"/>
                      <a:pt x="2328" y="509"/>
                    </a:cubicBezTo>
                    <a:lnTo>
                      <a:pt x="2350" y="464"/>
                    </a:lnTo>
                    <a:close/>
                    <a:moveTo>
                      <a:pt x="2259" y="233"/>
                    </a:moveTo>
                    <a:lnTo>
                      <a:pt x="2302" y="218"/>
                    </a:lnTo>
                    <a:lnTo>
                      <a:pt x="2316" y="237"/>
                    </a:lnTo>
                    <a:lnTo>
                      <a:pt x="2324" y="248"/>
                    </a:lnTo>
                    <a:cubicBezTo>
                      <a:pt x="2316" y="263"/>
                      <a:pt x="2309" y="278"/>
                      <a:pt x="2302" y="293"/>
                    </a:cubicBezTo>
                    <a:lnTo>
                      <a:pt x="2259" y="309"/>
                    </a:lnTo>
                    <a:lnTo>
                      <a:pt x="2237" y="279"/>
                    </a:lnTo>
                    <a:lnTo>
                      <a:pt x="2259" y="233"/>
                    </a:lnTo>
                    <a:close/>
                    <a:moveTo>
                      <a:pt x="1392" y="824"/>
                    </a:moveTo>
                    <a:lnTo>
                      <a:pt x="1349" y="839"/>
                    </a:lnTo>
                    <a:lnTo>
                      <a:pt x="1327" y="809"/>
                    </a:lnTo>
                    <a:lnTo>
                      <a:pt x="1349" y="764"/>
                    </a:lnTo>
                    <a:lnTo>
                      <a:pt x="1392" y="749"/>
                    </a:lnTo>
                    <a:cubicBezTo>
                      <a:pt x="1399" y="759"/>
                      <a:pt x="1407" y="769"/>
                      <a:pt x="1414" y="779"/>
                    </a:cubicBezTo>
                    <a:cubicBezTo>
                      <a:pt x="1407" y="794"/>
                      <a:pt x="1399" y="809"/>
                      <a:pt x="1392" y="824"/>
                    </a:cubicBezTo>
                    <a:close/>
                    <a:moveTo>
                      <a:pt x="1574" y="760"/>
                    </a:moveTo>
                    <a:lnTo>
                      <a:pt x="1531" y="775"/>
                    </a:lnTo>
                    <a:lnTo>
                      <a:pt x="1509" y="745"/>
                    </a:lnTo>
                    <a:lnTo>
                      <a:pt x="1531" y="700"/>
                    </a:lnTo>
                    <a:lnTo>
                      <a:pt x="1574" y="685"/>
                    </a:lnTo>
                    <a:cubicBezTo>
                      <a:pt x="1581" y="695"/>
                      <a:pt x="1589" y="705"/>
                      <a:pt x="1596" y="715"/>
                    </a:cubicBezTo>
                    <a:cubicBezTo>
                      <a:pt x="1589" y="730"/>
                      <a:pt x="1581" y="745"/>
                      <a:pt x="1574" y="760"/>
                    </a:cubicBezTo>
                    <a:close/>
                    <a:moveTo>
                      <a:pt x="1574" y="655"/>
                    </a:moveTo>
                    <a:lnTo>
                      <a:pt x="1531" y="670"/>
                    </a:lnTo>
                    <a:lnTo>
                      <a:pt x="1509" y="640"/>
                    </a:lnTo>
                    <a:cubicBezTo>
                      <a:pt x="1516" y="625"/>
                      <a:pt x="1523" y="610"/>
                      <a:pt x="1531" y="595"/>
                    </a:cubicBezTo>
                    <a:lnTo>
                      <a:pt x="1574" y="580"/>
                    </a:lnTo>
                    <a:cubicBezTo>
                      <a:pt x="1581" y="590"/>
                      <a:pt x="1589" y="599"/>
                      <a:pt x="1596" y="609"/>
                    </a:cubicBezTo>
                    <a:lnTo>
                      <a:pt x="1574" y="655"/>
                    </a:lnTo>
                    <a:close/>
                    <a:moveTo>
                      <a:pt x="1756" y="696"/>
                    </a:moveTo>
                    <a:lnTo>
                      <a:pt x="1713" y="711"/>
                    </a:lnTo>
                    <a:lnTo>
                      <a:pt x="1691" y="681"/>
                    </a:lnTo>
                    <a:lnTo>
                      <a:pt x="1713" y="636"/>
                    </a:lnTo>
                    <a:lnTo>
                      <a:pt x="1756" y="620"/>
                    </a:lnTo>
                    <a:cubicBezTo>
                      <a:pt x="1763" y="630"/>
                      <a:pt x="1771" y="640"/>
                      <a:pt x="1778" y="650"/>
                    </a:cubicBezTo>
                    <a:cubicBezTo>
                      <a:pt x="1771" y="666"/>
                      <a:pt x="1763" y="681"/>
                      <a:pt x="1756" y="696"/>
                    </a:cubicBezTo>
                    <a:close/>
                    <a:moveTo>
                      <a:pt x="1938" y="632"/>
                    </a:moveTo>
                    <a:lnTo>
                      <a:pt x="1895" y="647"/>
                    </a:lnTo>
                    <a:lnTo>
                      <a:pt x="1873" y="617"/>
                    </a:lnTo>
                    <a:lnTo>
                      <a:pt x="1895" y="572"/>
                    </a:lnTo>
                    <a:lnTo>
                      <a:pt x="1938" y="556"/>
                    </a:lnTo>
                    <a:cubicBezTo>
                      <a:pt x="1945" y="566"/>
                      <a:pt x="1953" y="576"/>
                      <a:pt x="1960" y="586"/>
                    </a:cubicBezTo>
                    <a:cubicBezTo>
                      <a:pt x="1953" y="602"/>
                      <a:pt x="1945" y="617"/>
                      <a:pt x="1938" y="632"/>
                    </a:cubicBezTo>
                    <a:close/>
                    <a:moveTo>
                      <a:pt x="1938" y="527"/>
                    </a:moveTo>
                    <a:lnTo>
                      <a:pt x="1895" y="542"/>
                    </a:lnTo>
                    <a:lnTo>
                      <a:pt x="1873" y="512"/>
                    </a:lnTo>
                    <a:cubicBezTo>
                      <a:pt x="1880" y="497"/>
                      <a:pt x="1887" y="482"/>
                      <a:pt x="1895" y="467"/>
                    </a:cubicBezTo>
                    <a:lnTo>
                      <a:pt x="1938" y="451"/>
                    </a:lnTo>
                    <a:cubicBezTo>
                      <a:pt x="1945" y="461"/>
                      <a:pt x="1953" y="471"/>
                      <a:pt x="1960" y="481"/>
                    </a:cubicBezTo>
                    <a:lnTo>
                      <a:pt x="1938" y="527"/>
                    </a:lnTo>
                    <a:close/>
                    <a:moveTo>
                      <a:pt x="2120" y="568"/>
                    </a:moveTo>
                    <a:lnTo>
                      <a:pt x="2077" y="583"/>
                    </a:lnTo>
                    <a:lnTo>
                      <a:pt x="2055" y="553"/>
                    </a:lnTo>
                    <a:lnTo>
                      <a:pt x="2077" y="508"/>
                    </a:lnTo>
                    <a:lnTo>
                      <a:pt x="2120" y="492"/>
                    </a:lnTo>
                    <a:cubicBezTo>
                      <a:pt x="2127" y="502"/>
                      <a:pt x="2135" y="512"/>
                      <a:pt x="2142" y="522"/>
                    </a:cubicBezTo>
                    <a:cubicBezTo>
                      <a:pt x="2135" y="537"/>
                      <a:pt x="2127" y="553"/>
                      <a:pt x="2120" y="568"/>
                    </a:cubicBezTo>
                    <a:close/>
                    <a:moveTo>
                      <a:pt x="2168" y="318"/>
                    </a:moveTo>
                    <a:lnTo>
                      <a:pt x="2211" y="303"/>
                    </a:lnTo>
                    <a:lnTo>
                      <a:pt x="2233" y="333"/>
                    </a:lnTo>
                    <a:lnTo>
                      <a:pt x="2224" y="351"/>
                    </a:lnTo>
                    <a:lnTo>
                      <a:pt x="2211" y="378"/>
                    </a:lnTo>
                    <a:lnTo>
                      <a:pt x="2168" y="393"/>
                    </a:lnTo>
                    <a:cubicBezTo>
                      <a:pt x="2160" y="383"/>
                      <a:pt x="2153" y="373"/>
                      <a:pt x="2146" y="363"/>
                    </a:cubicBezTo>
                    <a:lnTo>
                      <a:pt x="2168" y="318"/>
                    </a:lnTo>
                    <a:close/>
                    <a:moveTo>
                      <a:pt x="2151" y="458"/>
                    </a:moveTo>
                    <a:lnTo>
                      <a:pt x="2168" y="423"/>
                    </a:lnTo>
                    <a:lnTo>
                      <a:pt x="2211" y="408"/>
                    </a:lnTo>
                    <a:lnTo>
                      <a:pt x="2233" y="438"/>
                    </a:lnTo>
                    <a:cubicBezTo>
                      <a:pt x="2226" y="453"/>
                      <a:pt x="2218" y="468"/>
                      <a:pt x="2211" y="483"/>
                    </a:cubicBezTo>
                    <a:lnTo>
                      <a:pt x="2168" y="498"/>
                    </a:lnTo>
                    <a:lnTo>
                      <a:pt x="2146" y="468"/>
                    </a:lnTo>
                    <a:lnTo>
                      <a:pt x="2151" y="458"/>
                    </a:lnTo>
                    <a:close/>
                    <a:moveTo>
                      <a:pt x="2168" y="528"/>
                    </a:moveTo>
                    <a:lnTo>
                      <a:pt x="2211" y="513"/>
                    </a:lnTo>
                    <a:lnTo>
                      <a:pt x="2233" y="543"/>
                    </a:lnTo>
                    <a:cubicBezTo>
                      <a:pt x="2226" y="558"/>
                      <a:pt x="2218" y="573"/>
                      <a:pt x="2211" y="588"/>
                    </a:cubicBezTo>
                    <a:lnTo>
                      <a:pt x="2168" y="603"/>
                    </a:lnTo>
                    <a:cubicBezTo>
                      <a:pt x="2160" y="593"/>
                      <a:pt x="2153" y="583"/>
                      <a:pt x="2146" y="573"/>
                    </a:cubicBezTo>
                    <a:lnTo>
                      <a:pt x="2168" y="528"/>
                    </a:lnTo>
                    <a:close/>
                    <a:moveTo>
                      <a:pt x="2077" y="297"/>
                    </a:moveTo>
                    <a:lnTo>
                      <a:pt x="2120" y="282"/>
                    </a:lnTo>
                    <a:lnTo>
                      <a:pt x="2134" y="301"/>
                    </a:lnTo>
                    <a:lnTo>
                      <a:pt x="2142" y="312"/>
                    </a:lnTo>
                    <a:cubicBezTo>
                      <a:pt x="2135" y="327"/>
                      <a:pt x="2127" y="342"/>
                      <a:pt x="2120" y="357"/>
                    </a:cubicBezTo>
                    <a:lnTo>
                      <a:pt x="2077" y="373"/>
                    </a:lnTo>
                    <a:lnTo>
                      <a:pt x="2055" y="343"/>
                    </a:lnTo>
                    <a:lnTo>
                      <a:pt x="2077" y="297"/>
                    </a:lnTo>
                    <a:close/>
                    <a:moveTo>
                      <a:pt x="2077" y="403"/>
                    </a:moveTo>
                    <a:lnTo>
                      <a:pt x="2120" y="387"/>
                    </a:lnTo>
                    <a:cubicBezTo>
                      <a:pt x="2127" y="397"/>
                      <a:pt x="2135" y="407"/>
                      <a:pt x="2142" y="417"/>
                    </a:cubicBezTo>
                    <a:lnTo>
                      <a:pt x="2120" y="463"/>
                    </a:lnTo>
                    <a:lnTo>
                      <a:pt x="2077" y="478"/>
                    </a:lnTo>
                    <a:lnTo>
                      <a:pt x="2055" y="448"/>
                    </a:lnTo>
                    <a:cubicBezTo>
                      <a:pt x="2062" y="433"/>
                      <a:pt x="2069" y="418"/>
                      <a:pt x="2077" y="403"/>
                    </a:cubicBezTo>
                    <a:close/>
                    <a:moveTo>
                      <a:pt x="1986" y="382"/>
                    </a:moveTo>
                    <a:lnTo>
                      <a:pt x="2029" y="367"/>
                    </a:lnTo>
                    <a:lnTo>
                      <a:pt x="2051" y="397"/>
                    </a:lnTo>
                    <a:lnTo>
                      <a:pt x="2042" y="415"/>
                    </a:lnTo>
                    <a:lnTo>
                      <a:pt x="2029" y="442"/>
                    </a:lnTo>
                    <a:lnTo>
                      <a:pt x="1986" y="457"/>
                    </a:lnTo>
                    <a:cubicBezTo>
                      <a:pt x="1978" y="447"/>
                      <a:pt x="1971" y="437"/>
                      <a:pt x="1964" y="427"/>
                    </a:cubicBezTo>
                    <a:lnTo>
                      <a:pt x="1986" y="382"/>
                    </a:lnTo>
                    <a:close/>
                    <a:moveTo>
                      <a:pt x="1969" y="522"/>
                    </a:moveTo>
                    <a:lnTo>
                      <a:pt x="1986" y="487"/>
                    </a:lnTo>
                    <a:lnTo>
                      <a:pt x="2029" y="472"/>
                    </a:lnTo>
                    <a:lnTo>
                      <a:pt x="2051" y="502"/>
                    </a:lnTo>
                    <a:cubicBezTo>
                      <a:pt x="2044" y="517"/>
                      <a:pt x="2036" y="532"/>
                      <a:pt x="2029" y="547"/>
                    </a:cubicBezTo>
                    <a:lnTo>
                      <a:pt x="1986" y="562"/>
                    </a:lnTo>
                    <a:lnTo>
                      <a:pt x="1964" y="532"/>
                    </a:lnTo>
                    <a:lnTo>
                      <a:pt x="1969" y="522"/>
                    </a:lnTo>
                    <a:close/>
                    <a:moveTo>
                      <a:pt x="1986" y="592"/>
                    </a:moveTo>
                    <a:lnTo>
                      <a:pt x="2029" y="577"/>
                    </a:lnTo>
                    <a:lnTo>
                      <a:pt x="2051" y="607"/>
                    </a:lnTo>
                    <a:cubicBezTo>
                      <a:pt x="2044" y="622"/>
                      <a:pt x="2036" y="637"/>
                      <a:pt x="2029" y="652"/>
                    </a:cubicBezTo>
                    <a:lnTo>
                      <a:pt x="1986" y="667"/>
                    </a:lnTo>
                    <a:cubicBezTo>
                      <a:pt x="1978" y="657"/>
                      <a:pt x="1971" y="647"/>
                      <a:pt x="1964" y="638"/>
                    </a:cubicBezTo>
                    <a:lnTo>
                      <a:pt x="1986" y="592"/>
                    </a:lnTo>
                    <a:close/>
                    <a:moveTo>
                      <a:pt x="1895" y="362"/>
                    </a:moveTo>
                    <a:lnTo>
                      <a:pt x="1938" y="346"/>
                    </a:lnTo>
                    <a:lnTo>
                      <a:pt x="1952" y="365"/>
                    </a:lnTo>
                    <a:lnTo>
                      <a:pt x="1960" y="376"/>
                    </a:lnTo>
                    <a:cubicBezTo>
                      <a:pt x="1953" y="391"/>
                      <a:pt x="1945" y="406"/>
                      <a:pt x="1938" y="422"/>
                    </a:cubicBezTo>
                    <a:lnTo>
                      <a:pt x="1895" y="437"/>
                    </a:lnTo>
                    <a:lnTo>
                      <a:pt x="1873" y="407"/>
                    </a:lnTo>
                    <a:lnTo>
                      <a:pt x="1895" y="362"/>
                    </a:lnTo>
                    <a:close/>
                    <a:moveTo>
                      <a:pt x="1804" y="446"/>
                    </a:moveTo>
                    <a:lnTo>
                      <a:pt x="1847" y="431"/>
                    </a:lnTo>
                    <a:lnTo>
                      <a:pt x="1869" y="461"/>
                    </a:lnTo>
                    <a:lnTo>
                      <a:pt x="1860" y="479"/>
                    </a:lnTo>
                    <a:lnTo>
                      <a:pt x="1847" y="506"/>
                    </a:lnTo>
                    <a:lnTo>
                      <a:pt x="1804" y="521"/>
                    </a:lnTo>
                    <a:cubicBezTo>
                      <a:pt x="1796" y="511"/>
                      <a:pt x="1789" y="501"/>
                      <a:pt x="1782" y="491"/>
                    </a:cubicBezTo>
                    <a:lnTo>
                      <a:pt x="1804" y="446"/>
                    </a:lnTo>
                    <a:close/>
                    <a:moveTo>
                      <a:pt x="1787" y="586"/>
                    </a:moveTo>
                    <a:lnTo>
                      <a:pt x="1804" y="551"/>
                    </a:lnTo>
                    <a:lnTo>
                      <a:pt x="1847" y="536"/>
                    </a:lnTo>
                    <a:lnTo>
                      <a:pt x="1869" y="566"/>
                    </a:lnTo>
                    <a:cubicBezTo>
                      <a:pt x="1862" y="581"/>
                      <a:pt x="1854" y="596"/>
                      <a:pt x="1847" y="611"/>
                    </a:cubicBezTo>
                    <a:lnTo>
                      <a:pt x="1804" y="626"/>
                    </a:lnTo>
                    <a:lnTo>
                      <a:pt x="1782" y="597"/>
                    </a:lnTo>
                    <a:lnTo>
                      <a:pt x="1787" y="586"/>
                    </a:lnTo>
                    <a:close/>
                    <a:moveTo>
                      <a:pt x="1804" y="656"/>
                    </a:moveTo>
                    <a:lnTo>
                      <a:pt x="1847" y="641"/>
                    </a:lnTo>
                    <a:lnTo>
                      <a:pt x="1869" y="671"/>
                    </a:lnTo>
                    <a:cubicBezTo>
                      <a:pt x="1862" y="686"/>
                      <a:pt x="1854" y="701"/>
                      <a:pt x="1847" y="716"/>
                    </a:cubicBezTo>
                    <a:lnTo>
                      <a:pt x="1804" y="732"/>
                    </a:lnTo>
                    <a:cubicBezTo>
                      <a:pt x="1796" y="722"/>
                      <a:pt x="1789" y="712"/>
                      <a:pt x="1782" y="702"/>
                    </a:cubicBezTo>
                    <a:lnTo>
                      <a:pt x="1804" y="656"/>
                    </a:lnTo>
                    <a:close/>
                    <a:moveTo>
                      <a:pt x="1756" y="591"/>
                    </a:moveTo>
                    <a:lnTo>
                      <a:pt x="1713" y="606"/>
                    </a:lnTo>
                    <a:lnTo>
                      <a:pt x="1691" y="576"/>
                    </a:lnTo>
                    <a:cubicBezTo>
                      <a:pt x="1698" y="561"/>
                      <a:pt x="1705" y="546"/>
                      <a:pt x="1713" y="531"/>
                    </a:cubicBezTo>
                    <a:lnTo>
                      <a:pt x="1756" y="515"/>
                    </a:lnTo>
                    <a:cubicBezTo>
                      <a:pt x="1763" y="525"/>
                      <a:pt x="1771" y="535"/>
                      <a:pt x="1778" y="545"/>
                    </a:cubicBezTo>
                    <a:lnTo>
                      <a:pt x="1756" y="591"/>
                    </a:lnTo>
                    <a:close/>
                    <a:moveTo>
                      <a:pt x="1713" y="426"/>
                    </a:moveTo>
                    <a:lnTo>
                      <a:pt x="1756" y="410"/>
                    </a:lnTo>
                    <a:lnTo>
                      <a:pt x="1770" y="430"/>
                    </a:lnTo>
                    <a:lnTo>
                      <a:pt x="1778" y="440"/>
                    </a:lnTo>
                    <a:cubicBezTo>
                      <a:pt x="1771" y="455"/>
                      <a:pt x="1763" y="471"/>
                      <a:pt x="1756" y="486"/>
                    </a:cubicBezTo>
                    <a:lnTo>
                      <a:pt x="1713" y="501"/>
                    </a:lnTo>
                    <a:lnTo>
                      <a:pt x="1691" y="471"/>
                    </a:lnTo>
                    <a:lnTo>
                      <a:pt x="1713" y="426"/>
                    </a:lnTo>
                    <a:close/>
                    <a:moveTo>
                      <a:pt x="1622" y="510"/>
                    </a:moveTo>
                    <a:lnTo>
                      <a:pt x="1665" y="495"/>
                    </a:lnTo>
                    <a:lnTo>
                      <a:pt x="1687" y="525"/>
                    </a:lnTo>
                    <a:lnTo>
                      <a:pt x="1678" y="543"/>
                    </a:lnTo>
                    <a:lnTo>
                      <a:pt x="1665" y="570"/>
                    </a:lnTo>
                    <a:lnTo>
                      <a:pt x="1622" y="586"/>
                    </a:lnTo>
                    <a:cubicBezTo>
                      <a:pt x="1614" y="576"/>
                      <a:pt x="1607" y="566"/>
                      <a:pt x="1600" y="556"/>
                    </a:cubicBezTo>
                    <a:lnTo>
                      <a:pt x="1622" y="510"/>
                    </a:lnTo>
                    <a:close/>
                    <a:moveTo>
                      <a:pt x="1605" y="650"/>
                    </a:moveTo>
                    <a:lnTo>
                      <a:pt x="1622" y="615"/>
                    </a:lnTo>
                    <a:lnTo>
                      <a:pt x="1665" y="600"/>
                    </a:lnTo>
                    <a:lnTo>
                      <a:pt x="1687" y="630"/>
                    </a:lnTo>
                    <a:cubicBezTo>
                      <a:pt x="1680" y="645"/>
                      <a:pt x="1672" y="660"/>
                      <a:pt x="1665" y="675"/>
                    </a:cubicBezTo>
                    <a:lnTo>
                      <a:pt x="1622" y="691"/>
                    </a:lnTo>
                    <a:lnTo>
                      <a:pt x="1600" y="661"/>
                    </a:lnTo>
                    <a:lnTo>
                      <a:pt x="1605" y="650"/>
                    </a:lnTo>
                    <a:close/>
                    <a:moveTo>
                      <a:pt x="1622" y="720"/>
                    </a:moveTo>
                    <a:lnTo>
                      <a:pt x="1665" y="705"/>
                    </a:lnTo>
                    <a:lnTo>
                      <a:pt x="1687" y="735"/>
                    </a:lnTo>
                    <a:cubicBezTo>
                      <a:pt x="1680" y="750"/>
                      <a:pt x="1672" y="765"/>
                      <a:pt x="1665" y="780"/>
                    </a:cubicBezTo>
                    <a:lnTo>
                      <a:pt x="1622" y="796"/>
                    </a:lnTo>
                    <a:cubicBezTo>
                      <a:pt x="1614" y="786"/>
                      <a:pt x="1607" y="776"/>
                      <a:pt x="1600" y="766"/>
                    </a:cubicBezTo>
                    <a:lnTo>
                      <a:pt x="1622" y="720"/>
                    </a:lnTo>
                    <a:close/>
                    <a:moveTo>
                      <a:pt x="1531" y="490"/>
                    </a:moveTo>
                    <a:lnTo>
                      <a:pt x="1574" y="474"/>
                    </a:lnTo>
                    <a:lnTo>
                      <a:pt x="1588" y="494"/>
                    </a:lnTo>
                    <a:lnTo>
                      <a:pt x="1596" y="504"/>
                    </a:lnTo>
                    <a:cubicBezTo>
                      <a:pt x="1589" y="520"/>
                      <a:pt x="1581" y="535"/>
                      <a:pt x="1574" y="550"/>
                    </a:cubicBezTo>
                    <a:lnTo>
                      <a:pt x="1531" y="565"/>
                    </a:lnTo>
                    <a:lnTo>
                      <a:pt x="1509" y="535"/>
                    </a:lnTo>
                    <a:lnTo>
                      <a:pt x="1531" y="490"/>
                    </a:lnTo>
                    <a:close/>
                    <a:moveTo>
                      <a:pt x="1440" y="574"/>
                    </a:moveTo>
                    <a:lnTo>
                      <a:pt x="1483" y="559"/>
                    </a:lnTo>
                    <a:lnTo>
                      <a:pt x="1505" y="589"/>
                    </a:lnTo>
                    <a:lnTo>
                      <a:pt x="1496" y="607"/>
                    </a:lnTo>
                    <a:lnTo>
                      <a:pt x="1483" y="634"/>
                    </a:lnTo>
                    <a:lnTo>
                      <a:pt x="1440" y="650"/>
                    </a:lnTo>
                    <a:cubicBezTo>
                      <a:pt x="1432" y="640"/>
                      <a:pt x="1425" y="630"/>
                      <a:pt x="1418" y="620"/>
                    </a:cubicBezTo>
                    <a:lnTo>
                      <a:pt x="1440" y="574"/>
                    </a:lnTo>
                    <a:close/>
                    <a:moveTo>
                      <a:pt x="1423" y="714"/>
                    </a:moveTo>
                    <a:lnTo>
                      <a:pt x="1440" y="679"/>
                    </a:lnTo>
                    <a:lnTo>
                      <a:pt x="1483" y="664"/>
                    </a:lnTo>
                    <a:lnTo>
                      <a:pt x="1505" y="694"/>
                    </a:lnTo>
                    <a:cubicBezTo>
                      <a:pt x="1498" y="709"/>
                      <a:pt x="1490" y="724"/>
                      <a:pt x="1483" y="739"/>
                    </a:cubicBezTo>
                    <a:lnTo>
                      <a:pt x="1440" y="755"/>
                    </a:lnTo>
                    <a:lnTo>
                      <a:pt x="1418" y="725"/>
                    </a:lnTo>
                    <a:lnTo>
                      <a:pt x="1423" y="714"/>
                    </a:lnTo>
                    <a:close/>
                    <a:moveTo>
                      <a:pt x="1440" y="784"/>
                    </a:moveTo>
                    <a:lnTo>
                      <a:pt x="1483" y="769"/>
                    </a:lnTo>
                    <a:lnTo>
                      <a:pt x="1505" y="799"/>
                    </a:lnTo>
                    <a:cubicBezTo>
                      <a:pt x="1498" y="814"/>
                      <a:pt x="1490" y="829"/>
                      <a:pt x="1483" y="844"/>
                    </a:cubicBezTo>
                    <a:lnTo>
                      <a:pt x="1440" y="860"/>
                    </a:lnTo>
                    <a:cubicBezTo>
                      <a:pt x="1432" y="850"/>
                      <a:pt x="1425" y="840"/>
                      <a:pt x="1418" y="830"/>
                    </a:cubicBezTo>
                    <a:lnTo>
                      <a:pt x="1440" y="784"/>
                    </a:lnTo>
                    <a:close/>
                    <a:moveTo>
                      <a:pt x="1392" y="719"/>
                    </a:moveTo>
                    <a:lnTo>
                      <a:pt x="1349" y="734"/>
                    </a:lnTo>
                    <a:lnTo>
                      <a:pt x="1327" y="704"/>
                    </a:lnTo>
                    <a:cubicBezTo>
                      <a:pt x="1334" y="689"/>
                      <a:pt x="1341" y="674"/>
                      <a:pt x="1349" y="659"/>
                    </a:cubicBezTo>
                    <a:lnTo>
                      <a:pt x="1392" y="644"/>
                    </a:lnTo>
                    <a:cubicBezTo>
                      <a:pt x="1399" y="654"/>
                      <a:pt x="1407" y="664"/>
                      <a:pt x="1414" y="674"/>
                    </a:cubicBezTo>
                    <a:lnTo>
                      <a:pt x="1392" y="719"/>
                    </a:lnTo>
                    <a:close/>
                    <a:moveTo>
                      <a:pt x="1349" y="554"/>
                    </a:moveTo>
                    <a:lnTo>
                      <a:pt x="1392" y="538"/>
                    </a:lnTo>
                    <a:lnTo>
                      <a:pt x="1406" y="558"/>
                    </a:lnTo>
                    <a:lnTo>
                      <a:pt x="1414" y="568"/>
                    </a:lnTo>
                    <a:cubicBezTo>
                      <a:pt x="1407" y="584"/>
                      <a:pt x="1399" y="599"/>
                      <a:pt x="1392" y="614"/>
                    </a:cubicBezTo>
                    <a:lnTo>
                      <a:pt x="1349" y="629"/>
                    </a:lnTo>
                    <a:lnTo>
                      <a:pt x="1327" y="599"/>
                    </a:lnTo>
                    <a:lnTo>
                      <a:pt x="1349" y="554"/>
                    </a:lnTo>
                    <a:close/>
                    <a:moveTo>
                      <a:pt x="1258" y="638"/>
                    </a:moveTo>
                    <a:lnTo>
                      <a:pt x="1301" y="623"/>
                    </a:lnTo>
                    <a:lnTo>
                      <a:pt x="1323" y="653"/>
                    </a:lnTo>
                    <a:lnTo>
                      <a:pt x="1314" y="671"/>
                    </a:lnTo>
                    <a:lnTo>
                      <a:pt x="1301" y="698"/>
                    </a:lnTo>
                    <a:lnTo>
                      <a:pt x="1258" y="714"/>
                    </a:lnTo>
                    <a:cubicBezTo>
                      <a:pt x="1250" y="704"/>
                      <a:pt x="1243" y="694"/>
                      <a:pt x="1236" y="684"/>
                    </a:cubicBezTo>
                    <a:lnTo>
                      <a:pt x="1258" y="638"/>
                    </a:lnTo>
                    <a:close/>
                    <a:moveTo>
                      <a:pt x="1241" y="778"/>
                    </a:moveTo>
                    <a:lnTo>
                      <a:pt x="1258" y="743"/>
                    </a:lnTo>
                    <a:lnTo>
                      <a:pt x="1301" y="728"/>
                    </a:lnTo>
                    <a:lnTo>
                      <a:pt x="1323" y="758"/>
                    </a:lnTo>
                    <a:cubicBezTo>
                      <a:pt x="1316" y="773"/>
                      <a:pt x="1308" y="788"/>
                      <a:pt x="1301" y="803"/>
                    </a:cubicBezTo>
                    <a:lnTo>
                      <a:pt x="1258" y="819"/>
                    </a:lnTo>
                    <a:lnTo>
                      <a:pt x="1236" y="789"/>
                    </a:lnTo>
                    <a:lnTo>
                      <a:pt x="1241" y="778"/>
                    </a:lnTo>
                    <a:close/>
                    <a:moveTo>
                      <a:pt x="1258" y="849"/>
                    </a:moveTo>
                    <a:lnTo>
                      <a:pt x="1301" y="833"/>
                    </a:lnTo>
                    <a:lnTo>
                      <a:pt x="1323" y="863"/>
                    </a:lnTo>
                    <a:cubicBezTo>
                      <a:pt x="1316" y="878"/>
                      <a:pt x="1308" y="893"/>
                      <a:pt x="1301" y="909"/>
                    </a:cubicBezTo>
                    <a:lnTo>
                      <a:pt x="1258" y="923"/>
                    </a:lnTo>
                    <a:cubicBezTo>
                      <a:pt x="1250" y="913"/>
                      <a:pt x="1243" y="904"/>
                      <a:pt x="1236" y="894"/>
                    </a:cubicBezTo>
                    <a:lnTo>
                      <a:pt x="1258" y="849"/>
                    </a:lnTo>
                    <a:close/>
                    <a:moveTo>
                      <a:pt x="1167" y="618"/>
                    </a:moveTo>
                    <a:lnTo>
                      <a:pt x="1210" y="603"/>
                    </a:lnTo>
                    <a:lnTo>
                      <a:pt x="1224" y="622"/>
                    </a:lnTo>
                    <a:lnTo>
                      <a:pt x="1232" y="633"/>
                    </a:lnTo>
                    <a:cubicBezTo>
                      <a:pt x="1225" y="648"/>
                      <a:pt x="1217" y="663"/>
                      <a:pt x="1210" y="678"/>
                    </a:cubicBezTo>
                    <a:lnTo>
                      <a:pt x="1167" y="693"/>
                    </a:lnTo>
                    <a:lnTo>
                      <a:pt x="1145" y="663"/>
                    </a:lnTo>
                    <a:lnTo>
                      <a:pt x="1167" y="618"/>
                    </a:lnTo>
                    <a:close/>
                    <a:moveTo>
                      <a:pt x="1167" y="723"/>
                    </a:moveTo>
                    <a:lnTo>
                      <a:pt x="1210" y="708"/>
                    </a:lnTo>
                    <a:cubicBezTo>
                      <a:pt x="1217" y="718"/>
                      <a:pt x="1225" y="728"/>
                      <a:pt x="1232" y="738"/>
                    </a:cubicBezTo>
                    <a:lnTo>
                      <a:pt x="1210" y="783"/>
                    </a:lnTo>
                    <a:lnTo>
                      <a:pt x="1167" y="798"/>
                    </a:lnTo>
                    <a:lnTo>
                      <a:pt x="1145" y="768"/>
                    </a:lnTo>
                    <a:cubicBezTo>
                      <a:pt x="1152" y="753"/>
                      <a:pt x="1159" y="738"/>
                      <a:pt x="1167" y="723"/>
                    </a:cubicBezTo>
                    <a:close/>
                    <a:moveTo>
                      <a:pt x="1167" y="828"/>
                    </a:moveTo>
                    <a:lnTo>
                      <a:pt x="1210" y="813"/>
                    </a:lnTo>
                    <a:cubicBezTo>
                      <a:pt x="1217" y="823"/>
                      <a:pt x="1225" y="833"/>
                      <a:pt x="1232" y="843"/>
                    </a:cubicBezTo>
                    <a:cubicBezTo>
                      <a:pt x="1225" y="858"/>
                      <a:pt x="1217" y="873"/>
                      <a:pt x="1210" y="888"/>
                    </a:cubicBezTo>
                    <a:lnTo>
                      <a:pt x="1167" y="903"/>
                    </a:lnTo>
                    <a:lnTo>
                      <a:pt x="1145" y="873"/>
                    </a:lnTo>
                    <a:lnTo>
                      <a:pt x="1167" y="828"/>
                    </a:lnTo>
                    <a:close/>
                    <a:moveTo>
                      <a:pt x="1076" y="702"/>
                    </a:moveTo>
                    <a:lnTo>
                      <a:pt x="1119" y="687"/>
                    </a:lnTo>
                    <a:lnTo>
                      <a:pt x="1141" y="717"/>
                    </a:lnTo>
                    <a:lnTo>
                      <a:pt x="1130" y="739"/>
                    </a:lnTo>
                    <a:lnTo>
                      <a:pt x="1119" y="763"/>
                    </a:lnTo>
                    <a:lnTo>
                      <a:pt x="1076" y="778"/>
                    </a:lnTo>
                    <a:cubicBezTo>
                      <a:pt x="1068" y="768"/>
                      <a:pt x="1061" y="758"/>
                      <a:pt x="1054" y="748"/>
                    </a:cubicBezTo>
                    <a:lnTo>
                      <a:pt x="1076" y="702"/>
                    </a:lnTo>
                    <a:close/>
                    <a:moveTo>
                      <a:pt x="1076" y="808"/>
                    </a:moveTo>
                    <a:lnTo>
                      <a:pt x="1119" y="792"/>
                    </a:lnTo>
                    <a:lnTo>
                      <a:pt x="1141" y="822"/>
                    </a:lnTo>
                    <a:lnTo>
                      <a:pt x="1119" y="868"/>
                    </a:lnTo>
                    <a:lnTo>
                      <a:pt x="1076" y="883"/>
                    </a:lnTo>
                    <a:lnTo>
                      <a:pt x="1054" y="853"/>
                    </a:lnTo>
                    <a:lnTo>
                      <a:pt x="1076" y="808"/>
                    </a:lnTo>
                    <a:close/>
                    <a:moveTo>
                      <a:pt x="1076" y="913"/>
                    </a:moveTo>
                    <a:lnTo>
                      <a:pt x="1119" y="897"/>
                    </a:lnTo>
                    <a:lnTo>
                      <a:pt x="1141" y="926"/>
                    </a:lnTo>
                    <a:cubicBezTo>
                      <a:pt x="1134" y="941"/>
                      <a:pt x="1126" y="957"/>
                      <a:pt x="1119" y="972"/>
                    </a:cubicBezTo>
                    <a:lnTo>
                      <a:pt x="1076" y="987"/>
                    </a:lnTo>
                    <a:lnTo>
                      <a:pt x="1054" y="957"/>
                    </a:lnTo>
                    <a:cubicBezTo>
                      <a:pt x="1061" y="942"/>
                      <a:pt x="1068" y="927"/>
                      <a:pt x="1076" y="913"/>
                    </a:cubicBezTo>
                    <a:close/>
                    <a:moveTo>
                      <a:pt x="985" y="682"/>
                    </a:moveTo>
                    <a:lnTo>
                      <a:pt x="1028" y="667"/>
                    </a:lnTo>
                    <a:lnTo>
                      <a:pt x="1050" y="697"/>
                    </a:lnTo>
                    <a:lnTo>
                      <a:pt x="1028" y="742"/>
                    </a:lnTo>
                    <a:lnTo>
                      <a:pt x="985" y="757"/>
                    </a:lnTo>
                    <a:lnTo>
                      <a:pt x="963" y="727"/>
                    </a:lnTo>
                    <a:lnTo>
                      <a:pt x="985" y="682"/>
                    </a:lnTo>
                    <a:close/>
                    <a:moveTo>
                      <a:pt x="985" y="787"/>
                    </a:moveTo>
                    <a:lnTo>
                      <a:pt x="1028" y="772"/>
                    </a:lnTo>
                    <a:cubicBezTo>
                      <a:pt x="1035" y="782"/>
                      <a:pt x="1043" y="792"/>
                      <a:pt x="1050" y="802"/>
                    </a:cubicBezTo>
                    <a:lnTo>
                      <a:pt x="1028" y="847"/>
                    </a:lnTo>
                    <a:lnTo>
                      <a:pt x="1028" y="847"/>
                    </a:lnTo>
                    <a:lnTo>
                      <a:pt x="985" y="862"/>
                    </a:lnTo>
                    <a:lnTo>
                      <a:pt x="963" y="832"/>
                    </a:lnTo>
                    <a:cubicBezTo>
                      <a:pt x="970" y="817"/>
                      <a:pt x="977" y="802"/>
                      <a:pt x="985" y="787"/>
                    </a:cubicBezTo>
                    <a:close/>
                    <a:moveTo>
                      <a:pt x="985" y="892"/>
                    </a:moveTo>
                    <a:lnTo>
                      <a:pt x="1028" y="877"/>
                    </a:lnTo>
                    <a:cubicBezTo>
                      <a:pt x="1035" y="887"/>
                      <a:pt x="1043" y="897"/>
                      <a:pt x="1050" y="907"/>
                    </a:cubicBezTo>
                    <a:lnTo>
                      <a:pt x="1028" y="951"/>
                    </a:lnTo>
                    <a:lnTo>
                      <a:pt x="985" y="967"/>
                    </a:lnTo>
                    <a:lnTo>
                      <a:pt x="963" y="937"/>
                    </a:lnTo>
                    <a:lnTo>
                      <a:pt x="985" y="892"/>
                    </a:lnTo>
                    <a:close/>
                    <a:moveTo>
                      <a:pt x="846" y="1015"/>
                    </a:moveTo>
                    <a:lnTo>
                      <a:pt x="803" y="1031"/>
                    </a:lnTo>
                    <a:lnTo>
                      <a:pt x="781" y="1001"/>
                    </a:lnTo>
                    <a:lnTo>
                      <a:pt x="803" y="955"/>
                    </a:lnTo>
                    <a:lnTo>
                      <a:pt x="846" y="940"/>
                    </a:lnTo>
                    <a:cubicBezTo>
                      <a:pt x="854" y="950"/>
                      <a:pt x="861" y="960"/>
                      <a:pt x="868" y="970"/>
                    </a:cubicBezTo>
                    <a:lnTo>
                      <a:pt x="846" y="1015"/>
                    </a:lnTo>
                    <a:close/>
                    <a:moveTo>
                      <a:pt x="894" y="767"/>
                    </a:moveTo>
                    <a:lnTo>
                      <a:pt x="937" y="751"/>
                    </a:lnTo>
                    <a:lnTo>
                      <a:pt x="959" y="781"/>
                    </a:lnTo>
                    <a:lnTo>
                      <a:pt x="951" y="797"/>
                    </a:lnTo>
                    <a:lnTo>
                      <a:pt x="937" y="827"/>
                    </a:lnTo>
                    <a:lnTo>
                      <a:pt x="894" y="842"/>
                    </a:lnTo>
                    <a:cubicBezTo>
                      <a:pt x="886" y="832"/>
                      <a:pt x="879" y="822"/>
                      <a:pt x="872" y="812"/>
                    </a:cubicBezTo>
                    <a:lnTo>
                      <a:pt x="894" y="767"/>
                    </a:lnTo>
                    <a:close/>
                    <a:moveTo>
                      <a:pt x="894" y="872"/>
                    </a:moveTo>
                    <a:lnTo>
                      <a:pt x="937" y="856"/>
                    </a:lnTo>
                    <a:lnTo>
                      <a:pt x="959" y="886"/>
                    </a:lnTo>
                    <a:lnTo>
                      <a:pt x="937" y="931"/>
                    </a:lnTo>
                    <a:lnTo>
                      <a:pt x="894" y="946"/>
                    </a:lnTo>
                    <a:lnTo>
                      <a:pt x="872" y="916"/>
                    </a:lnTo>
                    <a:lnTo>
                      <a:pt x="894" y="872"/>
                    </a:lnTo>
                    <a:close/>
                    <a:moveTo>
                      <a:pt x="894" y="976"/>
                    </a:moveTo>
                    <a:lnTo>
                      <a:pt x="937" y="960"/>
                    </a:lnTo>
                    <a:lnTo>
                      <a:pt x="959" y="990"/>
                    </a:lnTo>
                    <a:cubicBezTo>
                      <a:pt x="952" y="1006"/>
                      <a:pt x="945" y="1021"/>
                      <a:pt x="937" y="1036"/>
                    </a:cubicBezTo>
                    <a:lnTo>
                      <a:pt x="894" y="1051"/>
                    </a:lnTo>
                    <a:lnTo>
                      <a:pt x="872" y="1021"/>
                    </a:lnTo>
                    <a:cubicBezTo>
                      <a:pt x="879" y="1006"/>
                      <a:pt x="886" y="991"/>
                      <a:pt x="894" y="976"/>
                    </a:cubicBezTo>
                    <a:close/>
                    <a:moveTo>
                      <a:pt x="846" y="911"/>
                    </a:moveTo>
                    <a:lnTo>
                      <a:pt x="846" y="911"/>
                    </a:lnTo>
                    <a:lnTo>
                      <a:pt x="803" y="925"/>
                    </a:lnTo>
                    <a:lnTo>
                      <a:pt x="781" y="896"/>
                    </a:lnTo>
                    <a:cubicBezTo>
                      <a:pt x="788" y="881"/>
                      <a:pt x="796" y="866"/>
                      <a:pt x="803" y="851"/>
                    </a:cubicBezTo>
                    <a:lnTo>
                      <a:pt x="846" y="836"/>
                    </a:lnTo>
                    <a:cubicBezTo>
                      <a:pt x="854" y="846"/>
                      <a:pt x="861" y="856"/>
                      <a:pt x="868" y="866"/>
                    </a:cubicBezTo>
                    <a:lnTo>
                      <a:pt x="846" y="911"/>
                    </a:lnTo>
                    <a:close/>
                    <a:moveTo>
                      <a:pt x="803" y="746"/>
                    </a:moveTo>
                    <a:lnTo>
                      <a:pt x="846" y="731"/>
                    </a:lnTo>
                    <a:lnTo>
                      <a:pt x="868" y="761"/>
                    </a:lnTo>
                    <a:lnTo>
                      <a:pt x="846" y="806"/>
                    </a:lnTo>
                    <a:lnTo>
                      <a:pt x="803" y="821"/>
                    </a:lnTo>
                    <a:lnTo>
                      <a:pt x="781" y="791"/>
                    </a:lnTo>
                    <a:lnTo>
                      <a:pt x="803" y="746"/>
                    </a:lnTo>
                    <a:close/>
                    <a:moveTo>
                      <a:pt x="712" y="831"/>
                    </a:moveTo>
                    <a:lnTo>
                      <a:pt x="755" y="815"/>
                    </a:lnTo>
                    <a:lnTo>
                      <a:pt x="777" y="845"/>
                    </a:lnTo>
                    <a:lnTo>
                      <a:pt x="769" y="861"/>
                    </a:lnTo>
                    <a:lnTo>
                      <a:pt x="755" y="891"/>
                    </a:lnTo>
                    <a:lnTo>
                      <a:pt x="712" y="906"/>
                    </a:lnTo>
                    <a:cubicBezTo>
                      <a:pt x="705" y="896"/>
                      <a:pt x="697" y="886"/>
                      <a:pt x="690" y="876"/>
                    </a:cubicBezTo>
                    <a:lnTo>
                      <a:pt x="712" y="831"/>
                    </a:lnTo>
                    <a:close/>
                    <a:moveTo>
                      <a:pt x="712" y="935"/>
                    </a:moveTo>
                    <a:lnTo>
                      <a:pt x="755" y="919"/>
                    </a:lnTo>
                    <a:lnTo>
                      <a:pt x="777" y="950"/>
                    </a:lnTo>
                    <a:lnTo>
                      <a:pt x="755" y="995"/>
                    </a:lnTo>
                    <a:lnTo>
                      <a:pt x="712" y="1010"/>
                    </a:lnTo>
                    <a:lnTo>
                      <a:pt x="690" y="980"/>
                    </a:lnTo>
                    <a:lnTo>
                      <a:pt x="712" y="935"/>
                    </a:lnTo>
                    <a:close/>
                    <a:moveTo>
                      <a:pt x="712" y="1040"/>
                    </a:moveTo>
                    <a:lnTo>
                      <a:pt x="755" y="1024"/>
                    </a:lnTo>
                    <a:lnTo>
                      <a:pt x="777" y="1054"/>
                    </a:lnTo>
                    <a:cubicBezTo>
                      <a:pt x="770" y="1070"/>
                      <a:pt x="763" y="1085"/>
                      <a:pt x="755" y="1100"/>
                    </a:cubicBezTo>
                    <a:lnTo>
                      <a:pt x="712" y="1115"/>
                    </a:lnTo>
                    <a:lnTo>
                      <a:pt x="690" y="1085"/>
                    </a:lnTo>
                    <a:cubicBezTo>
                      <a:pt x="697" y="1070"/>
                      <a:pt x="705" y="1055"/>
                      <a:pt x="712" y="1040"/>
                    </a:cubicBezTo>
                    <a:close/>
                    <a:moveTo>
                      <a:pt x="621" y="810"/>
                    </a:moveTo>
                    <a:lnTo>
                      <a:pt x="664" y="795"/>
                    </a:lnTo>
                    <a:lnTo>
                      <a:pt x="686" y="825"/>
                    </a:lnTo>
                    <a:lnTo>
                      <a:pt x="664" y="870"/>
                    </a:lnTo>
                    <a:lnTo>
                      <a:pt x="621" y="885"/>
                    </a:lnTo>
                    <a:lnTo>
                      <a:pt x="599" y="855"/>
                    </a:lnTo>
                    <a:lnTo>
                      <a:pt x="621" y="810"/>
                    </a:lnTo>
                    <a:close/>
                    <a:moveTo>
                      <a:pt x="621" y="914"/>
                    </a:moveTo>
                    <a:lnTo>
                      <a:pt x="664" y="900"/>
                    </a:lnTo>
                    <a:cubicBezTo>
                      <a:pt x="672" y="910"/>
                      <a:pt x="679" y="919"/>
                      <a:pt x="686" y="929"/>
                    </a:cubicBezTo>
                    <a:lnTo>
                      <a:pt x="664" y="974"/>
                    </a:lnTo>
                    <a:lnTo>
                      <a:pt x="664" y="974"/>
                    </a:lnTo>
                    <a:lnTo>
                      <a:pt x="621" y="990"/>
                    </a:lnTo>
                    <a:lnTo>
                      <a:pt x="599" y="960"/>
                    </a:lnTo>
                    <a:cubicBezTo>
                      <a:pt x="606" y="945"/>
                      <a:pt x="614" y="929"/>
                      <a:pt x="621" y="914"/>
                    </a:cubicBezTo>
                    <a:close/>
                    <a:moveTo>
                      <a:pt x="621" y="1019"/>
                    </a:moveTo>
                    <a:lnTo>
                      <a:pt x="664" y="1004"/>
                    </a:lnTo>
                    <a:cubicBezTo>
                      <a:pt x="672" y="1014"/>
                      <a:pt x="679" y="1024"/>
                      <a:pt x="686" y="1034"/>
                    </a:cubicBezTo>
                    <a:lnTo>
                      <a:pt x="664" y="1079"/>
                    </a:lnTo>
                    <a:lnTo>
                      <a:pt x="621" y="1095"/>
                    </a:lnTo>
                    <a:lnTo>
                      <a:pt x="599" y="1065"/>
                    </a:lnTo>
                    <a:lnTo>
                      <a:pt x="621" y="1019"/>
                    </a:lnTo>
                    <a:close/>
                    <a:moveTo>
                      <a:pt x="530" y="895"/>
                    </a:moveTo>
                    <a:lnTo>
                      <a:pt x="573" y="879"/>
                    </a:lnTo>
                    <a:lnTo>
                      <a:pt x="595" y="909"/>
                    </a:lnTo>
                    <a:lnTo>
                      <a:pt x="587" y="924"/>
                    </a:lnTo>
                    <a:lnTo>
                      <a:pt x="573" y="954"/>
                    </a:lnTo>
                    <a:lnTo>
                      <a:pt x="530" y="969"/>
                    </a:lnTo>
                    <a:cubicBezTo>
                      <a:pt x="523" y="959"/>
                      <a:pt x="515" y="949"/>
                      <a:pt x="508" y="939"/>
                    </a:cubicBezTo>
                    <a:lnTo>
                      <a:pt x="530" y="895"/>
                    </a:lnTo>
                    <a:close/>
                    <a:moveTo>
                      <a:pt x="530" y="999"/>
                    </a:moveTo>
                    <a:lnTo>
                      <a:pt x="573" y="983"/>
                    </a:lnTo>
                    <a:lnTo>
                      <a:pt x="595" y="1013"/>
                    </a:lnTo>
                    <a:lnTo>
                      <a:pt x="573" y="1059"/>
                    </a:lnTo>
                    <a:lnTo>
                      <a:pt x="530" y="1074"/>
                    </a:lnTo>
                    <a:lnTo>
                      <a:pt x="508" y="1044"/>
                    </a:lnTo>
                    <a:lnTo>
                      <a:pt x="530" y="999"/>
                    </a:lnTo>
                    <a:close/>
                    <a:moveTo>
                      <a:pt x="530" y="1104"/>
                    </a:moveTo>
                    <a:lnTo>
                      <a:pt x="573" y="1089"/>
                    </a:lnTo>
                    <a:lnTo>
                      <a:pt x="595" y="1119"/>
                    </a:lnTo>
                    <a:cubicBezTo>
                      <a:pt x="588" y="1134"/>
                      <a:pt x="581" y="1149"/>
                      <a:pt x="573" y="1164"/>
                    </a:cubicBezTo>
                    <a:lnTo>
                      <a:pt x="530" y="1179"/>
                    </a:lnTo>
                    <a:lnTo>
                      <a:pt x="508" y="1149"/>
                    </a:lnTo>
                    <a:cubicBezTo>
                      <a:pt x="515" y="1134"/>
                      <a:pt x="523" y="1119"/>
                      <a:pt x="530" y="1104"/>
                    </a:cubicBezTo>
                    <a:close/>
                    <a:moveTo>
                      <a:pt x="440" y="874"/>
                    </a:moveTo>
                    <a:lnTo>
                      <a:pt x="482" y="859"/>
                    </a:lnTo>
                    <a:lnTo>
                      <a:pt x="504" y="889"/>
                    </a:lnTo>
                    <a:lnTo>
                      <a:pt x="482" y="933"/>
                    </a:lnTo>
                    <a:lnTo>
                      <a:pt x="440" y="949"/>
                    </a:lnTo>
                    <a:lnTo>
                      <a:pt x="418" y="919"/>
                    </a:lnTo>
                    <a:lnTo>
                      <a:pt x="440" y="874"/>
                    </a:lnTo>
                    <a:close/>
                    <a:moveTo>
                      <a:pt x="440" y="978"/>
                    </a:moveTo>
                    <a:lnTo>
                      <a:pt x="482" y="963"/>
                    </a:lnTo>
                    <a:cubicBezTo>
                      <a:pt x="490" y="973"/>
                      <a:pt x="497" y="983"/>
                      <a:pt x="504" y="993"/>
                    </a:cubicBezTo>
                    <a:lnTo>
                      <a:pt x="482" y="1038"/>
                    </a:lnTo>
                    <a:lnTo>
                      <a:pt x="482" y="1038"/>
                    </a:lnTo>
                    <a:lnTo>
                      <a:pt x="440" y="1054"/>
                    </a:lnTo>
                    <a:lnTo>
                      <a:pt x="418" y="1024"/>
                    </a:lnTo>
                    <a:cubicBezTo>
                      <a:pt x="426" y="1009"/>
                      <a:pt x="433" y="993"/>
                      <a:pt x="440" y="978"/>
                    </a:cubicBezTo>
                    <a:close/>
                    <a:moveTo>
                      <a:pt x="440" y="1083"/>
                    </a:moveTo>
                    <a:lnTo>
                      <a:pt x="482" y="1068"/>
                    </a:lnTo>
                    <a:cubicBezTo>
                      <a:pt x="490" y="1078"/>
                      <a:pt x="497" y="1088"/>
                      <a:pt x="504" y="1098"/>
                    </a:cubicBezTo>
                    <a:lnTo>
                      <a:pt x="482" y="1143"/>
                    </a:lnTo>
                    <a:lnTo>
                      <a:pt x="440" y="1159"/>
                    </a:lnTo>
                    <a:lnTo>
                      <a:pt x="418" y="1129"/>
                    </a:lnTo>
                    <a:lnTo>
                      <a:pt x="440" y="1083"/>
                    </a:lnTo>
                    <a:close/>
                    <a:moveTo>
                      <a:pt x="301" y="1207"/>
                    </a:moveTo>
                    <a:lnTo>
                      <a:pt x="258" y="1223"/>
                    </a:lnTo>
                    <a:lnTo>
                      <a:pt x="236" y="1193"/>
                    </a:lnTo>
                    <a:lnTo>
                      <a:pt x="258" y="1147"/>
                    </a:lnTo>
                    <a:lnTo>
                      <a:pt x="301" y="1132"/>
                    </a:lnTo>
                    <a:cubicBezTo>
                      <a:pt x="309" y="1142"/>
                      <a:pt x="316" y="1152"/>
                      <a:pt x="323" y="1162"/>
                    </a:cubicBezTo>
                    <a:lnTo>
                      <a:pt x="301" y="1207"/>
                    </a:lnTo>
                    <a:close/>
                    <a:moveTo>
                      <a:pt x="349" y="958"/>
                    </a:moveTo>
                    <a:lnTo>
                      <a:pt x="393" y="943"/>
                    </a:lnTo>
                    <a:lnTo>
                      <a:pt x="414" y="973"/>
                    </a:lnTo>
                    <a:lnTo>
                      <a:pt x="407" y="988"/>
                    </a:lnTo>
                    <a:lnTo>
                      <a:pt x="393" y="1018"/>
                    </a:lnTo>
                    <a:lnTo>
                      <a:pt x="349" y="1033"/>
                    </a:lnTo>
                    <a:cubicBezTo>
                      <a:pt x="342" y="1023"/>
                      <a:pt x="334" y="1013"/>
                      <a:pt x="327" y="1003"/>
                    </a:cubicBezTo>
                    <a:lnTo>
                      <a:pt x="349" y="958"/>
                    </a:lnTo>
                    <a:close/>
                    <a:moveTo>
                      <a:pt x="349" y="1063"/>
                    </a:moveTo>
                    <a:lnTo>
                      <a:pt x="393" y="1048"/>
                    </a:lnTo>
                    <a:lnTo>
                      <a:pt x="414" y="1078"/>
                    </a:lnTo>
                    <a:lnTo>
                      <a:pt x="393" y="1123"/>
                    </a:lnTo>
                    <a:lnTo>
                      <a:pt x="349" y="1138"/>
                    </a:lnTo>
                    <a:lnTo>
                      <a:pt x="327" y="1108"/>
                    </a:lnTo>
                    <a:lnTo>
                      <a:pt x="349" y="1063"/>
                    </a:lnTo>
                    <a:close/>
                    <a:moveTo>
                      <a:pt x="349" y="1168"/>
                    </a:moveTo>
                    <a:lnTo>
                      <a:pt x="393" y="1153"/>
                    </a:lnTo>
                    <a:lnTo>
                      <a:pt x="414" y="1183"/>
                    </a:lnTo>
                    <a:cubicBezTo>
                      <a:pt x="407" y="1198"/>
                      <a:pt x="400" y="1213"/>
                      <a:pt x="393" y="1228"/>
                    </a:cubicBezTo>
                    <a:lnTo>
                      <a:pt x="349" y="1243"/>
                    </a:lnTo>
                    <a:lnTo>
                      <a:pt x="327" y="1213"/>
                    </a:lnTo>
                    <a:cubicBezTo>
                      <a:pt x="334" y="1198"/>
                      <a:pt x="342" y="1183"/>
                      <a:pt x="349" y="1168"/>
                    </a:cubicBezTo>
                    <a:close/>
                    <a:moveTo>
                      <a:pt x="301" y="1102"/>
                    </a:moveTo>
                    <a:lnTo>
                      <a:pt x="301" y="1102"/>
                    </a:lnTo>
                    <a:lnTo>
                      <a:pt x="258" y="1118"/>
                    </a:lnTo>
                    <a:lnTo>
                      <a:pt x="236" y="1088"/>
                    </a:lnTo>
                    <a:cubicBezTo>
                      <a:pt x="243" y="1073"/>
                      <a:pt x="251" y="1058"/>
                      <a:pt x="258" y="1042"/>
                    </a:cubicBezTo>
                    <a:lnTo>
                      <a:pt x="301" y="1027"/>
                    </a:lnTo>
                    <a:cubicBezTo>
                      <a:pt x="309" y="1037"/>
                      <a:pt x="316" y="1047"/>
                      <a:pt x="323" y="1057"/>
                    </a:cubicBezTo>
                    <a:lnTo>
                      <a:pt x="301" y="1102"/>
                    </a:lnTo>
                    <a:close/>
                    <a:moveTo>
                      <a:pt x="258" y="937"/>
                    </a:moveTo>
                    <a:lnTo>
                      <a:pt x="301" y="922"/>
                    </a:lnTo>
                    <a:lnTo>
                      <a:pt x="323" y="952"/>
                    </a:lnTo>
                    <a:lnTo>
                      <a:pt x="301" y="997"/>
                    </a:lnTo>
                    <a:lnTo>
                      <a:pt x="258" y="1013"/>
                    </a:lnTo>
                    <a:lnTo>
                      <a:pt x="236" y="983"/>
                    </a:lnTo>
                    <a:lnTo>
                      <a:pt x="258" y="937"/>
                    </a:lnTo>
                    <a:close/>
                    <a:moveTo>
                      <a:pt x="167" y="1022"/>
                    </a:moveTo>
                    <a:lnTo>
                      <a:pt x="210" y="1007"/>
                    </a:lnTo>
                    <a:lnTo>
                      <a:pt x="232" y="1037"/>
                    </a:lnTo>
                    <a:lnTo>
                      <a:pt x="225" y="1053"/>
                    </a:lnTo>
                    <a:lnTo>
                      <a:pt x="210" y="1082"/>
                    </a:lnTo>
                    <a:lnTo>
                      <a:pt x="167" y="1097"/>
                    </a:lnTo>
                    <a:cubicBezTo>
                      <a:pt x="160" y="1087"/>
                      <a:pt x="152" y="1077"/>
                      <a:pt x="145" y="1067"/>
                    </a:cubicBezTo>
                    <a:lnTo>
                      <a:pt x="167" y="1022"/>
                    </a:lnTo>
                    <a:close/>
                    <a:moveTo>
                      <a:pt x="167" y="1127"/>
                    </a:moveTo>
                    <a:lnTo>
                      <a:pt x="210" y="1112"/>
                    </a:lnTo>
                    <a:lnTo>
                      <a:pt x="232" y="1142"/>
                    </a:lnTo>
                    <a:lnTo>
                      <a:pt x="210" y="1187"/>
                    </a:lnTo>
                    <a:lnTo>
                      <a:pt x="167" y="1202"/>
                    </a:lnTo>
                    <a:lnTo>
                      <a:pt x="145" y="1172"/>
                    </a:lnTo>
                    <a:lnTo>
                      <a:pt x="167" y="1127"/>
                    </a:lnTo>
                    <a:close/>
                    <a:moveTo>
                      <a:pt x="167" y="1232"/>
                    </a:moveTo>
                    <a:lnTo>
                      <a:pt x="210" y="1217"/>
                    </a:lnTo>
                    <a:lnTo>
                      <a:pt x="232" y="1247"/>
                    </a:lnTo>
                    <a:cubicBezTo>
                      <a:pt x="225" y="1262"/>
                      <a:pt x="218" y="1277"/>
                      <a:pt x="210" y="1292"/>
                    </a:cubicBezTo>
                    <a:lnTo>
                      <a:pt x="167" y="1307"/>
                    </a:lnTo>
                    <a:lnTo>
                      <a:pt x="145" y="1277"/>
                    </a:lnTo>
                    <a:cubicBezTo>
                      <a:pt x="152" y="1262"/>
                      <a:pt x="160" y="1247"/>
                      <a:pt x="167" y="1232"/>
                    </a:cubicBezTo>
                    <a:close/>
                    <a:moveTo>
                      <a:pt x="76" y="1001"/>
                    </a:moveTo>
                    <a:lnTo>
                      <a:pt x="119" y="986"/>
                    </a:lnTo>
                    <a:lnTo>
                      <a:pt x="141" y="1016"/>
                    </a:lnTo>
                    <a:lnTo>
                      <a:pt x="119" y="1061"/>
                    </a:lnTo>
                    <a:lnTo>
                      <a:pt x="76" y="1077"/>
                    </a:lnTo>
                    <a:lnTo>
                      <a:pt x="54" y="1047"/>
                    </a:lnTo>
                    <a:lnTo>
                      <a:pt x="76" y="1001"/>
                    </a:lnTo>
                    <a:close/>
                    <a:moveTo>
                      <a:pt x="76" y="1107"/>
                    </a:moveTo>
                    <a:lnTo>
                      <a:pt x="119" y="1091"/>
                    </a:lnTo>
                    <a:cubicBezTo>
                      <a:pt x="127" y="1101"/>
                      <a:pt x="134" y="1111"/>
                      <a:pt x="141" y="1121"/>
                    </a:cubicBezTo>
                    <a:lnTo>
                      <a:pt x="119" y="1166"/>
                    </a:lnTo>
                    <a:lnTo>
                      <a:pt x="119" y="1166"/>
                    </a:lnTo>
                    <a:lnTo>
                      <a:pt x="76" y="1182"/>
                    </a:lnTo>
                    <a:lnTo>
                      <a:pt x="54" y="1152"/>
                    </a:lnTo>
                    <a:cubicBezTo>
                      <a:pt x="62" y="1137"/>
                      <a:pt x="69" y="1122"/>
                      <a:pt x="76" y="1107"/>
                    </a:cubicBezTo>
                    <a:close/>
                    <a:moveTo>
                      <a:pt x="76" y="1212"/>
                    </a:moveTo>
                    <a:lnTo>
                      <a:pt x="119" y="1196"/>
                    </a:lnTo>
                    <a:cubicBezTo>
                      <a:pt x="127" y="1206"/>
                      <a:pt x="134" y="1216"/>
                      <a:pt x="141" y="1226"/>
                    </a:cubicBezTo>
                    <a:lnTo>
                      <a:pt x="119" y="1271"/>
                    </a:lnTo>
                    <a:lnTo>
                      <a:pt x="76" y="1287"/>
                    </a:lnTo>
                    <a:lnTo>
                      <a:pt x="54" y="1257"/>
                    </a:lnTo>
                    <a:lnTo>
                      <a:pt x="76"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4" name="Freeform 4"/>
              <p:cNvSpPr>
                <a:spLocks noChangeArrowheads="1"/>
              </p:cNvSpPr>
              <p:nvPr/>
            </p:nvSpPr>
            <p:spPr bwMode="auto">
              <a:xfrm>
                <a:off x="4362450" y="3079750"/>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5" name="Freeform 5"/>
              <p:cNvSpPr>
                <a:spLocks noChangeArrowheads="1"/>
              </p:cNvSpPr>
              <p:nvPr/>
            </p:nvSpPr>
            <p:spPr bwMode="auto">
              <a:xfrm>
                <a:off x="4935538" y="3811588"/>
                <a:ext cx="33337"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75BD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6" name="Freeform 6"/>
              <p:cNvSpPr>
                <a:spLocks noChangeArrowheads="1"/>
              </p:cNvSpPr>
              <p:nvPr/>
            </p:nvSpPr>
            <p:spPr bwMode="auto">
              <a:xfrm>
                <a:off x="4362450" y="3452813"/>
                <a:ext cx="488950" cy="533400"/>
              </a:xfrm>
              <a:custGeom>
                <a:avLst/>
                <a:gdLst>
                  <a:gd name="T0" fmla="*/ 1357 w 1358"/>
                  <a:gd name="T1" fmla="*/ 1479 h 1480"/>
                  <a:gd name="T2" fmla="*/ 0 w 1358"/>
                  <a:gd name="T3" fmla="*/ 475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5"/>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7" name="Freeform 7"/>
              <p:cNvSpPr>
                <a:spLocks noChangeArrowheads="1"/>
              </p:cNvSpPr>
              <p:nvPr/>
            </p:nvSpPr>
            <p:spPr bwMode="auto">
              <a:xfrm>
                <a:off x="4881563" y="3579813"/>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8" name="Freeform 8"/>
              <p:cNvSpPr>
                <a:spLocks noChangeArrowheads="1"/>
              </p:cNvSpPr>
              <p:nvPr/>
            </p:nvSpPr>
            <p:spPr bwMode="auto">
              <a:xfrm>
                <a:off x="5207000" y="3548063"/>
                <a:ext cx="412750" cy="180975"/>
              </a:xfrm>
              <a:custGeom>
                <a:avLst/>
                <a:gdLst>
                  <a:gd name="T0" fmla="*/ 0 w 1147"/>
                  <a:gd name="T1" fmla="*/ 401 h 503"/>
                  <a:gd name="T2" fmla="*/ 121 w 1147"/>
                  <a:gd name="T3" fmla="*/ 502 h 503"/>
                  <a:gd name="T4" fmla="*/ 1014 w 1147"/>
                  <a:gd name="T5" fmla="*/ 190 h 503"/>
                  <a:gd name="T6" fmla="*/ 1146 w 1147"/>
                  <a:gd name="T7" fmla="*/ 0 h 503"/>
                  <a:gd name="T8" fmla="*/ 0 w 1147"/>
                  <a:gd name="T9" fmla="*/ 401 h 503"/>
                </a:gdLst>
                <a:ahLst/>
                <a:cxnLst>
                  <a:cxn ang="0">
                    <a:pos x="T0" y="T1"/>
                  </a:cxn>
                  <a:cxn ang="0">
                    <a:pos x="T2" y="T3"/>
                  </a:cxn>
                  <a:cxn ang="0">
                    <a:pos x="T4" y="T5"/>
                  </a:cxn>
                  <a:cxn ang="0">
                    <a:pos x="T6" y="T7"/>
                  </a:cxn>
                  <a:cxn ang="0">
                    <a:pos x="T8" y="T9"/>
                  </a:cxn>
                </a:cxnLst>
                <a:rect l="0" t="0" r="r" b="b"/>
                <a:pathLst>
                  <a:path w="1147" h="503">
                    <a:moveTo>
                      <a:pt x="0" y="401"/>
                    </a:moveTo>
                    <a:lnTo>
                      <a:pt x="121" y="502"/>
                    </a:lnTo>
                    <a:lnTo>
                      <a:pt x="1014" y="190"/>
                    </a:lnTo>
                    <a:lnTo>
                      <a:pt x="1146" y="0"/>
                    </a:lnTo>
                    <a:lnTo>
                      <a:pt x="0" y="401"/>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9" name="Freeform 9"/>
              <p:cNvSpPr>
                <a:spLocks noChangeArrowheads="1"/>
              </p:cNvSpPr>
              <p:nvPr/>
            </p:nvSpPr>
            <p:spPr bwMode="auto">
              <a:xfrm>
                <a:off x="5210175" y="3779838"/>
                <a:ext cx="39688" cy="58737"/>
              </a:xfrm>
              <a:custGeom>
                <a:avLst/>
                <a:gdLst>
                  <a:gd name="T0" fmla="*/ 0 w 111"/>
                  <a:gd name="T1" fmla="*/ 146 h 165"/>
                  <a:gd name="T2" fmla="*/ 25 w 111"/>
                  <a:gd name="T3" fmla="*/ 164 h 165"/>
                  <a:gd name="T4" fmla="*/ 110 w 111"/>
                  <a:gd name="T5" fmla="*/ 0 h 165"/>
                  <a:gd name="T6" fmla="*/ 0 w 111"/>
                  <a:gd name="T7" fmla="*/ 146 h 165"/>
                </a:gdLst>
                <a:ahLst/>
                <a:cxnLst>
                  <a:cxn ang="0">
                    <a:pos x="T0" y="T1"/>
                  </a:cxn>
                  <a:cxn ang="0">
                    <a:pos x="T2" y="T3"/>
                  </a:cxn>
                  <a:cxn ang="0">
                    <a:pos x="T4" y="T5"/>
                  </a:cxn>
                  <a:cxn ang="0">
                    <a:pos x="T6" y="T7"/>
                  </a:cxn>
                </a:cxnLst>
                <a:rect l="0" t="0" r="r" b="b"/>
                <a:pathLst>
                  <a:path w="111" h="165">
                    <a:moveTo>
                      <a:pt x="0" y="146"/>
                    </a:moveTo>
                    <a:lnTo>
                      <a:pt x="25" y="164"/>
                    </a:lnTo>
                    <a:lnTo>
                      <a:pt x="110" y="0"/>
                    </a:lnTo>
                    <a:lnTo>
                      <a:pt x="0" y="146"/>
                    </a:lnTo>
                  </a:path>
                </a:pathLst>
              </a:custGeom>
              <a:solidFill>
                <a:srgbClr val="BAB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50" name="Freeform 10"/>
              <p:cNvSpPr>
                <a:spLocks noChangeArrowheads="1"/>
              </p:cNvSpPr>
              <p:nvPr/>
            </p:nvSpPr>
            <p:spPr bwMode="auto">
              <a:xfrm>
                <a:off x="5216525" y="3670300"/>
                <a:ext cx="395288" cy="173038"/>
              </a:xfrm>
              <a:custGeom>
                <a:avLst/>
                <a:gdLst>
                  <a:gd name="T0" fmla="*/ 0 w 1096"/>
                  <a:gd name="T1" fmla="*/ 480 h 481"/>
                  <a:gd name="T2" fmla="*/ 91 w 1096"/>
                  <a:gd name="T3" fmla="*/ 305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5"/>
                    </a:lnTo>
                    <a:lnTo>
                      <a:pt x="963" y="0"/>
                    </a:lnTo>
                    <a:lnTo>
                      <a:pt x="1095" y="108"/>
                    </a:lnTo>
                    <a:lnTo>
                      <a:pt x="0" y="48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51" name="Freeform 11"/>
              <p:cNvSpPr>
                <a:spLocks noChangeArrowheads="1"/>
              </p:cNvSpPr>
              <p:nvPr/>
            </p:nvSpPr>
            <p:spPr bwMode="auto">
              <a:xfrm>
                <a:off x="5927725" y="3443288"/>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3226" name="Group 3225"/>
            <p:cNvGrpSpPr/>
            <p:nvPr/>
          </p:nvGrpSpPr>
          <p:grpSpPr>
            <a:xfrm>
              <a:off x="1507928" y="3740977"/>
              <a:ext cx="899859" cy="507727"/>
              <a:chOff x="4362450" y="3079750"/>
              <a:chExt cx="1606550" cy="906463"/>
            </a:xfrm>
          </p:grpSpPr>
          <p:sp>
            <p:nvSpPr>
              <p:cNvPr id="3230" name="Freeform 1"/>
              <p:cNvSpPr>
                <a:spLocks noChangeArrowheads="1"/>
              </p:cNvSpPr>
              <p:nvPr/>
            </p:nvSpPr>
            <p:spPr bwMode="auto">
              <a:xfrm>
                <a:off x="4851400" y="3421063"/>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1" name="Freeform 2"/>
              <p:cNvSpPr>
                <a:spLocks noChangeArrowheads="1"/>
              </p:cNvSpPr>
              <p:nvPr/>
            </p:nvSpPr>
            <p:spPr bwMode="auto">
              <a:xfrm>
                <a:off x="4881563" y="3443288"/>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0067A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2" name="Freeform 3"/>
              <p:cNvSpPr>
                <a:spLocks noChangeArrowheads="1"/>
              </p:cNvSpPr>
              <p:nvPr/>
            </p:nvSpPr>
            <p:spPr bwMode="auto">
              <a:xfrm>
                <a:off x="4883150" y="3449638"/>
                <a:ext cx="1049338" cy="498475"/>
              </a:xfrm>
              <a:custGeom>
                <a:avLst/>
                <a:gdLst>
                  <a:gd name="T0" fmla="*/ 29 w 2914"/>
                  <a:gd name="T1" fmla="*/ 1356 h 1385"/>
                  <a:gd name="T2" fmla="*/ 322 w 2914"/>
                  <a:gd name="T3" fmla="*/ 1270 h 1385"/>
                  <a:gd name="T4" fmla="*/ 781 w 2914"/>
                  <a:gd name="T5" fmla="*/ 1106 h 1385"/>
                  <a:gd name="T6" fmla="*/ 1210 w 2914"/>
                  <a:gd name="T7" fmla="*/ 917 h 1385"/>
                  <a:gd name="T8" fmla="*/ 1596 w 2914"/>
                  <a:gd name="T9" fmla="*/ 820 h 1385"/>
                  <a:gd name="T10" fmla="*/ 2141 w 2914"/>
                  <a:gd name="T11" fmla="*/ 627 h 1385"/>
                  <a:gd name="T12" fmla="*/ 2804 w 2914"/>
                  <a:gd name="T13" fmla="*/ 356 h 1385"/>
                  <a:gd name="T14" fmla="*/ 2913 w 2914"/>
                  <a:gd name="T15" fmla="*/ 131 h 1385"/>
                  <a:gd name="T16" fmla="*/ 2692 w 2914"/>
                  <a:gd name="T17" fmla="*/ 66 h 1385"/>
                  <a:gd name="T18" fmla="*/ 2233 w 2914"/>
                  <a:gd name="T19" fmla="*/ 227 h 1385"/>
                  <a:gd name="T20" fmla="*/ 1665 w 2914"/>
                  <a:gd name="T21" fmla="*/ 465 h 1385"/>
                  <a:gd name="T22" fmla="*/ 1055 w 2914"/>
                  <a:gd name="T23" fmla="*/ 644 h 1385"/>
                  <a:gd name="T24" fmla="*/ 393 w 2914"/>
                  <a:gd name="T25" fmla="*/ 913 h 1385"/>
                  <a:gd name="T26" fmla="*/ 2862 w 2914"/>
                  <a:gd name="T27" fmla="*/ 45 h 1385"/>
                  <a:gd name="T28" fmla="*/ 2848 w 2914"/>
                  <a:gd name="T29" fmla="*/ 236 h 1385"/>
                  <a:gd name="T30" fmla="*/ 2697 w 2914"/>
                  <a:gd name="T31" fmla="*/ 265 h 1385"/>
                  <a:gd name="T32" fmla="*/ 2713 w 2914"/>
                  <a:gd name="T33" fmla="*/ 336 h 1385"/>
                  <a:gd name="T34" fmla="*/ 2601 w 2914"/>
                  <a:gd name="T35" fmla="*/ 256 h 1385"/>
                  <a:gd name="T36" fmla="*/ 2531 w 2914"/>
                  <a:gd name="T37" fmla="*/ 265 h 1385"/>
                  <a:gd name="T38" fmla="*/ 2575 w 2914"/>
                  <a:gd name="T39" fmla="*/ 460 h 1385"/>
                  <a:gd name="T40" fmla="*/ 2506 w 2914"/>
                  <a:gd name="T41" fmla="*/ 289 h 1385"/>
                  <a:gd name="T42" fmla="*/ 2237 w 2914"/>
                  <a:gd name="T43" fmla="*/ 489 h 1385"/>
                  <a:gd name="T44" fmla="*/ 2415 w 2914"/>
                  <a:gd name="T45" fmla="*/ 269 h 1385"/>
                  <a:gd name="T46" fmla="*/ 2350 w 2914"/>
                  <a:gd name="T47" fmla="*/ 464 h 1385"/>
                  <a:gd name="T48" fmla="*/ 2259 w 2914"/>
                  <a:gd name="T49" fmla="*/ 233 h 1385"/>
                  <a:gd name="T50" fmla="*/ 1574 w 2914"/>
                  <a:gd name="T51" fmla="*/ 760 h 1385"/>
                  <a:gd name="T52" fmla="*/ 1756 w 2914"/>
                  <a:gd name="T53" fmla="*/ 696 h 1385"/>
                  <a:gd name="T54" fmla="*/ 1938 w 2914"/>
                  <a:gd name="T55" fmla="*/ 527 h 1385"/>
                  <a:gd name="T56" fmla="*/ 2146 w 2914"/>
                  <a:gd name="T57" fmla="*/ 363 h 1385"/>
                  <a:gd name="T58" fmla="*/ 2168 w 2914"/>
                  <a:gd name="T59" fmla="*/ 603 h 1385"/>
                  <a:gd name="T60" fmla="*/ 2120 w 2914"/>
                  <a:gd name="T61" fmla="*/ 463 h 1385"/>
                  <a:gd name="T62" fmla="*/ 2029 w 2914"/>
                  <a:gd name="T63" fmla="*/ 472 h 1385"/>
                  <a:gd name="T64" fmla="*/ 1938 w 2914"/>
                  <a:gd name="T65" fmla="*/ 346 h 1385"/>
                  <a:gd name="T66" fmla="*/ 1804 w 2914"/>
                  <a:gd name="T67" fmla="*/ 446 h 1385"/>
                  <a:gd name="T68" fmla="*/ 1782 w 2914"/>
                  <a:gd name="T69" fmla="*/ 702 h 1385"/>
                  <a:gd name="T70" fmla="*/ 1713 w 2914"/>
                  <a:gd name="T71" fmla="*/ 501 h 1385"/>
                  <a:gd name="T72" fmla="*/ 1687 w 2914"/>
                  <a:gd name="T73" fmla="*/ 630 h 1385"/>
                  <a:gd name="T74" fmla="*/ 1588 w 2914"/>
                  <a:gd name="T75" fmla="*/ 494 h 1385"/>
                  <a:gd name="T76" fmla="*/ 1423 w 2914"/>
                  <a:gd name="T77" fmla="*/ 714 h 1385"/>
                  <a:gd name="T78" fmla="*/ 1440 w 2914"/>
                  <a:gd name="T79" fmla="*/ 784 h 1385"/>
                  <a:gd name="T80" fmla="*/ 1327 w 2914"/>
                  <a:gd name="T81" fmla="*/ 599 h 1385"/>
                  <a:gd name="T82" fmla="*/ 1301 w 2914"/>
                  <a:gd name="T83" fmla="*/ 803 h 1385"/>
                  <a:gd name="T84" fmla="*/ 1232 w 2914"/>
                  <a:gd name="T85" fmla="*/ 633 h 1385"/>
                  <a:gd name="T86" fmla="*/ 1232 w 2914"/>
                  <a:gd name="T87" fmla="*/ 843 h 1385"/>
                  <a:gd name="T88" fmla="*/ 1119 w 2914"/>
                  <a:gd name="T89" fmla="*/ 792 h 1385"/>
                  <a:gd name="T90" fmla="*/ 1028 w 2914"/>
                  <a:gd name="T91" fmla="*/ 667 h 1385"/>
                  <a:gd name="T92" fmla="*/ 985 w 2914"/>
                  <a:gd name="T93" fmla="*/ 892 h 1385"/>
                  <a:gd name="T94" fmla="*/ 894 w 2914"/>
                  <a:gd name="T95" fmla="*/ 767 h 1385"/>
                  <a:gd name="T96" fmla="*/ 894 w 2914"/>
                  <a:gd name="T97" fmla="*/ 872 h 1385"/>
                  <a:gd name="T98" fmla="*/ 868 w 2914"/>
                  <a:gd name="T99" fmla="*/ 866 h 1385"/>
                  <a:gd name="T100" fmla="*/ 712 w 2914"/>
                  <a:gd name="T101" fmla="*/ 906 h 1385"/>
                  <a:gd name="T102" fmla="*/ 712 w 2914"/>
                  <a:gd name="T103" fmla="*/ 1115 h 1385"/>
                  <a:gd name="T104" fmla="*/ 664 w 2914"/>
                  <a:gd name="T105" fmla="*/ 974 h 1385"/>
                  <a:gd name="T106" fmla="*/ 587 w 2914"/>
                  <a:gd name="T107" fmla="*/ 924 h 1385"/>
                  <a:gd name="T108" fmla="*/ 595 w 2914"/>
                  <a:gd name="T109" fmla="*/ 1119 h 1385"/>
                  <a:gd name="T110" fmla="*/ 504 w 2914"/>
                  <a:gd name="T111" fmla="*/ 993 h 1385"/>
                  <a:gd name="T112" fmla="*/ 258 w 2914"/>
                  <a:gd name="T113" fmla="*/ 1223 h 1385"/>
                  <a:gd name="T114" fmla="*/ 349 w 2914"/>
                  <a:gd name="T115" fmla="*/ 1063 h 1385"/>
                  <a:gd name="T116" fmla="*/ 301 w 2914"/>
                  <a:gd name="T117" fmla="*/ 1102 h 1385"/>
                  <a:gd name="T118" fmla="*/ 258 w 2914"/>
                  <a:gd name="T119" fmla="*/ 937 h 1385"/>
                  <a:gd name="T120" fmla="*/ 145 w 2914"/>
                  <a:gd name="T121" fmla="*/ 1172 h 1385"/>
                  <a:gd name="T122" fmla="*/ 54 w 2914"/>
                  <a:gd name="T123" fmla="*/ 1047 h 1385"/>
                  <a:gd name="T124" fmla="*/ 76 w 2914"/>
                  <a:gd name="T125" fmla="*/ 128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4" h="1385">
                    <a:moveTo>
                      <a:pt x="28" y="1071"/>
                    </a:moveTo>
                    <a:lnTo>
                      <a:pt x="50" y="1101"/>
                    </a:lnTo>
                    <a:lnTo>
                      <a:pt x="43" y="1117"/>
                    </a:lnTo>
                    <a:lnTo>
                      <a:pt x="29" y="1146"/>
                    </a:lnTo>
                    <a:lnTo>
                      <a:pt x="8" y="1153"/>
                    </a:lnTo>
                    <a:cubicBezTo>
                      <a:pt x="9" y="1163"/>
                      <a:pt x="9" y="1172"/>
                      <a:pt x="9" y="1182"/>
                    </a:cubicBezTo>
                    <a:lnTo>
                      <a:pt x="29" y="1176"/>
                    </a:lnTo>
                    <a:lnTo>
                      <a:pt x="50" y="1206"/>
                    </a:lnTo>
                    <a:lnTo>
                      <a:pt x="29" y="1251"/>
                    </a:lnTo>
                    <a:lnTo>
                      <a:pt x="9" y="1258"/>
                    </a:lnTo>
                    <a:cubicBezTo>
                      <a:pt x="9" y="1268"/>
                      <a:pt x="9" y="1278"/>
                      <a:pt x="8" y="1288"/>
                    </a:cubicBezTo>
                    <a:lnTo>
                      <a:pt x="29" y="1281"/>
                    </a:lnTo>
                    <a:lnTo>
                      <a:pt x="50" y="1311"/>
                    </a:lnTo>
                    <a:cubicBezTo>
                      <a:pt x="43" y="1326"/>
                      <a:pt x="36" y="1341"/>
                      <a:pt x="29" y="1356"/>
                    </a:cubicBezTo>
                    <a:lnTo>
                      <a:pt x="2" y="1365"/>
                    </a:lnTo>
                    <a:cubicBezTo>
                      <a:pt x="1" y="1373"/>
                      <a:pt x="0" y="1379"/>
                      <a:pt x="0" y="1384"/>
                    </a:cubicBezTo>
                    <a:lnTo>
                      <a:pt x="56" y="1364"/>
                    </a:lnTo>
                    <a:lnTo>
                      <a:pt x="54" y="1362"/>
                    </a:lnTo>
                    <a:cubicBezTo>
                      <a:pt x="62" y="1347"/>
                      <a:pt x="69" y="1332"/>
                      <a:pt x="76" y="1317"/>
                    </a:cubicBezTo>
                    <a:lnTo>
                      <a:pt x="120" y="1301"/>
                    </a:lnTo>
                    <a:lnTo>
                      <a:pt x="141" y="1331"/>
                    </a:lnTo>
                    <a:lnTo>
                      <a:pt x="140" y="1335"/>
                    </a:lnTo>
                    <a:lnTo>
                      <a:pt x="238" y="1300"/>
                    </a:lnTo>
                    <a:lnTo>
                      <a:pt x="236" y="1298"/>
                    </a:lnTo>
                    <a:cubicBezTo>
                      <a:pt x="243" y="1283"/>
                      <a:pt x="251" y="1268"/>
                      <a:pt x="258" y="1252"/>
                    </a:cubicBezTo>
                    <a:lnTo>
                      <a:pt x="301" y="1237"/>
                    </a:lnTo>
                    <a:lnTo>
                      <a:pt x="323" y="1267"/>
                    </a:lnTo>
                    <a:lnTo>
                      <a:pt x="322" y="1270"/>
                    </a:lnTo>
                    <a:lnTo>
                      <a:pt x="420" y="1236"/>
                    </a:lnTo>
                    <a:lnTo>
                      <a:pt x="418" y="1234"/>
                    </a:lnTo>
                    <a:cubicBezTo>
                      <a:pt x="426" y="1219"/>
                      <a:pt x="433" y="1204"/>
                      <a:pt x="440" y="1188"/>
                    </a:cubicBezTo>
                    <a:lnTo>
                      <a:pt x="482" y="1173"/>
                    </a:lnTo>
                    <a:lnTo>
                      <a:pt x="504" y="1203"/>
                    </a:lnTo>
                    <a:lnTo>
                      <a:pt x="503" y="1206"/>
                    </a:lnTo>
                    <a:lnTo>
                      <a:pt x="600" y="1171"/>
                    </a:lnTo>
                    <a:lnTo>
                      <a:pt x="599" y="1170"/>
                    </a:lnTo>
                    <a:cubicBezTo>
                      <a:pt x="606" y="1155"/>
                      <a:pt x="614" y="1139"/>
                      <a:pt x="621" y="1124"/>
                    </a:cubicBezTo>
                    <a:lnTo>
                      <a:pt x="664" y="1109"/>
                    </a:lnTo>
                    <a:lnTo>
                      <a:pt x="686" y="1139"/>
                    </a:lnTo>
                    <a:lnTo>
                      <a:pt x="685" y="1141"/>
                    </a:lnTo>
                    <a:lnTo>
                      <a:pt x="782" y="1107"/>
                    </a:lnTo>
                    <a:lnTo>
                      <a:pt x="781" y="1106"/>
                    </a:lnTo>
                    <a:cubicBezTo>
                      <a:pt x="788" y="1090"/>
                      <a:pt x="796" y="1075"/>
                      <a:pt x="803" y="1060"/>
                    </a:cubicBezTo>
                    <a:lnTo>
                      <a:pt x="846" y="1045"/>
                    </a:lnTo>
                    <a:lnTo>
                      <a:pt x="868" y="1075"/>
                    </a:lnTo>
                    <a:lnTo>
                      <a:pt x="867" y="1077"/>
                    </a:lnTo>
                    <a:lnTo>
                      <a:pt x="964" y="1043"/>
                    </a:lnTo>
                    <a:lnTo>
                      <a:pt x="963" y="1041"/>
                    </a:lnTo>
                    <a:cubicBezTo>
                      <a:pt x="970" y="1026"/>
                      <a:pt x="978" y="1011"/>
                      <a:pt x="985" y="996"/>
                    </a:cubicBezTo>
                    <a:lnTo>
                      <a:pt x="1028" y="981"/>
                    </a:lnTo>
                    <a:lnTo>
                      <a:pt x="1050" y="1011"/>
                    </a:lnTo>
                    <a:lnTo>
                      <a:pt x="1049" y="1012"/>
                    </a:lnTo>
                    <a:lnTo>
                      <a:pt x="1146" y="978"/>
                    </a:lnTo>
                    <a:lnTo>
                      <a:pt x="1145" y="977"/>
                    </a:lnTo>
                    <a:cubicBezTo>
                      <a:pt x="1152" y="962"/>
                      <a:pt x="1159" y="947"/>
                      <a:pt x="1167" y="932"/>
                    </a:cubicBezTo>
                    <a:lnTo>
                      <a:pt x="1210" y="917"/>
                    </a:lnTo>
                    <a:cubicBezTo>
                      <a:pt x="1217" y="927"/>
                      <a:pt x="1225" y="937"/>
                      <a:pt x="1232" y="947"/>
                    </a:cubicBezTo>
                    <a:lnTo>
                      <a:pt x="1231" y="948"/>
                    </a:lnTo>
                    <a:lnTo>
                      <a:pt x="1327" y="914"/>
                    </a:lnTo>
                    <a:lnTo>
                      <a:pt x="1327" y="913"/>
                    </a:lnTo>
                    <a:cubicBezTo>
                      <a:pt x="1334" y="899"/>
                      <a:pt x="1341" y="884"/>
                      <a:pt x="1349" y="869"/>
                    </a:cubicBezTo>
                    <a:lnTo>
                      <a:pt x="1392" y="854"/>
                    </a:lnTo>
                    <a:cubicBezTo>
                      <a:pt x="1400" y="864"/>
                      <a:pt x="1407" y="874"/>
                      <a:pt x="1414" y="884"/>
                    </a:cubicBezTo>
                    <a:lnTo>
                      <a:pt x="1414" y="885"/>
                    </a:lnTo>
                    <a:lnTo>
                      <a:pt x="1509" y="851"/>
                    </a:lnTo>
                    <a:lnTo>
                      <a:pt x="1509" y="850"/>
                    </a:lnTo>
                    <a:cubicBezTo>
                      <a:pt x="1516" y="835"/>
                      <a:pt x="1523" y="820"/>
                      <a:pt x="1531" y="805"/>
                    </a:cubicBezTo>
                    <a:lnTo>
                      <a:pt x="1574" y="790"/>
                    </a:lnTo>
                    <a:cubicBezTo>
                      <a:pt x="1581" y="800"/>
                      <a:pt x="1589" y="810"/>
                      <a:pt x="1596" y="820"/>
                    </a:cubicBezTo>
                    <a:lnTo>
                      <a:pt x="1596" y="820"/>
                    </a:lnTo>
                    <a:lnTo>
                      <a:pt x="1691" y="786"/>
                    </a:lnTo>
                    <a:lnTo>
                      <a:pt x="1691" y="786"/>
                    </a:lnTo>
                    <a:cubicBezTo>
                      <a:pt x="1698" y="771"/>
                      <a:pt x="1705" y="756"/>
                      <a:pt x="1713" y="741"/>
                    </a:cubicBezTo>
                    <a:lnTo>
                      <a:pt x="1756" y="726"/>
                    </a:lnTo>
                    <a:cubicBezTo>
                      <a:pt x="1763" y="736"/>
                      <a:pt x="1771" y="746"/>
                      <a:pt x="1778" y="756"/>
                    </a:cubicBezTo>
                    <a:lnTo>
                      <a:pt x="1778" y="756"/>
                    </a:lnTo>
                    <a:lnTo>
                      <a:pt x="1873" y="722"/>
                    </a:lnTo>
                    <a:cubicBezTo>
                      <a:pt x="1880" y="707"/>
                      <a:pt x="1887" y="692"/>
                      <a:pt x="1895" y="677"/>
                    </a:cubicBezTo>
                    <a:lnTo>
                      <a:pt x="1938" y="661"/>
                    </a:lnTo>
                    <a:cubicBezTo>
                      <a:pt x="1945" y="671"/>
                      <a:pt x="1952" y="681"/>
                      <a:pt x="1960" y="691"/>
                    </a:cubicBezTo>
                    <a:lnTo>
                      <a:pt x="2055" y="657"/>
                    </a:lnTo>
                    <a:cubicBezTo>
                      <a:pt x="2062" y="642"/>
                      <a:pt x="2070" y="628"/>
                      <a:pt x="2077" y="613"/>
                    </a:cubicBezTo>
                    <a:lnTo>
                      <a:pt x="2120" y="597"/>
                    </a:lnTo>
                    <a:cubicBezTo>
                      <a:pt x="2127" y="607"/>
                      <a:pt x="2134" y="617"/>
                      <a:pt x="2141" y="627"/>
                    </a:cubicBezTo>
                    <a:lnTo>
                      <a:pt x="2237" y="593"/>
                    </a:lnTo>
                    <a:cubicBezTo>
                      <a:pt x="2244" y="578"/>
                      <a:pt x="2252" y="563"/>
                      <a:pt x="2259" y="549"/>
                    </a:cubicBezTo>
                    <a:lnTo>
                      <a:pt x="2302" y="533"/>
                    </a:lnTo>
                    <a:cubicBezTo>
                      <a:pt x="2309" y="543"/>
                      <a:pt x="2316" y="553"/>
                      <a:pt x="2323" y="562"/>
                    </a:cubicBezTo>
                    <a:lnTo>
                      <a:pt x="2420" y="528"/>
                    </a:lnTo>
                    <a:cubicBezTo>
                      <a:pt x="2427" y="514"/>
                      <a:pt x="2434" y="499"/>
                      <a:pt x="2441" y="485"/>
                    </a:cubicBezTo>
                    <a:lnTo>
                      <a:pt x="2484" y="469"/>
                    </a:lnTo>
                    <a:cubicBezTo>
                      <a:pt x="2491" y="479"/>
                      <a:pt x="2498" y="488"/>
                      <a:pt x="2505" y="498"/>
                    </a:cubicBezTo>
                    <a:lnTo>
                      <a:pt x="2602" y="464"/>
                    </a:lnTo>
                    <a:cubicBezTo>
                      <a:pt x="2609" y="449"/>
                      <a:pt x="2616" y="435"/>
                      <a:pt x="2623" y="420"/>
                    </a:cubicBezTo>
                    <a:lnTo>
                      <a:pt x="2666" y="405"/>
                    </a:lnTo>
                    <a:cubicBezTo>
                      <a:pt x="2673" y="415"/>
                      <a:pt x="2680" y="424"/>
                      <a:pt x="2687" y="434"/>
                    </a:cubicBezTo>
                    <a:lnTo>
                      <a:pt x="2784" y="399"/>
                    </a:lnTo>
                    <a:cubicBezTo>
                      <a:pt x="2791" y="385"/>
                      <a:pt x="2798" y="371"/>
                      <a:pt x="2804" y="356"/>
                    </a:cubicBezTo>
                    <a:lnTo>
                      <a:pt x="2848" y="341"/>
                    </a:lnTo>
                    <a:cubicBezTo>
                      <a:pt x="2855" y="350"/>
                      <a:pt x="2862" y="360"/>
                      <a:pt x="2869" y="369"/>
                    </a:cubicBezTo>
                    <a:lnTo>
                      <a:pt x="2899" y="359"/>
                    </a:lnTo>
                    <a:cubicBezTo>
                      <a:pt x="2899" y="359"/>
                      <a:pt x="2899" y="354"/>
                      <a:pt x="2901" y="345"/>
                    </a:cubicBezTo>
                    <a:lnTo>
                      <a:pt x="2895" y="347"/>
                    </a:lnTo>
                    <a:cubicBezTo>
                      <a:pt x="2888" y="337"/>
                      <a:pt x="2881" y="327"/>
                      <a:pt x="2874" y="317"/>
                    </a:cubicBezTo>
                    <a:lnTo>
                      <a:pt x="2895" y="272"/>
                    </a:lnTo>
                    <a:lnTo>
                      <a:pt x="2909" y="267"/>
                    </a:lnTo>
                    <a:cubicBezTo>
                      <a:pt x="2910" y="257"/>
                      <a:pt x="2911" y="247"/>
                      <a:pt x="2911" y="236"/>
                    </a:cubicBezTo>
                    <a:lnTo>
                      <a:pt x="2895" y="242"/>
                    </a:lnTo>
                    <a:lnTo>
                      <a:pt x="2874" y="212"/>
                    </a:lnTo>
                    <a:cubicBezTo>
                      <a:pt x="2881" y="197"/>
                      <a:pt x="2888" y="182"/>
                      <a:pt x="2895" y="167"/>
                    </a:cubicBezTo>
                    <a:lnTo>
                      <a:pt x="2913" y="160"/>
                    </a:lnTo>
                    <a:cubicBezTo>
                      <a:pt x="2913" y="150"/>
                      <a:pt x="2913" y="141"/>
                      <a:pt x="2913" y="131"/>
                    </a:cubicBezTo>
                    <a:lnTo>
                      <a:pt x="2895" y="137"/>
                    </a:lnTo>
                    <a:lnTo>
                      <a:pt x="2878" y="113"/>
                    </a:lnTo>
                    <a:lnTo>
                      <a:pt x="2874" y="107"/>
                    </a:lnTo>
                    <a:lnTo>
                      <a:pt x="2895" y="62"/>
                    </a:lnTo>
                    <a:lnTo>
                      <a:pt x="2909" y="57"/>
                    </a:lnTo>
                    <a:cubicBezTo>
                      <a:pt x="2908" y="46"/>
                      <a:pt x="2907" y="37"/>
                      <a:pt x="2906" y="28"/>
                    </a:cubicBezTo>
                    <a:lnTo>
                      <a:pt x="2895" y="32"/>
                    </a:lnTo>
                    <a:lnTo>
                      <a:pt x="2874" y="2"/>
                    </a:lnTo>
                    <a:lnTo>
                      <a:pt x="2874" y="0"/>
                    </a:lnTo>
                    <a:lnTo>
                      <a:pt x="2778" y="34"/>
                    </a:lnTo>
                    <a:lnTo>
                      <a:pt x="2779" y="35"/>
                    </a:lnTo>
                    <a:cubicBezTo>
                      <a:pt x="2771" y="50"/>
                      <a:pt x="2764" y="65"/>
                      <a:pt x="2757" y="81"/>
                    </a:cubicBezTo>
                    <a:lnTo>
                      <a:pt x="2713" y="96"/>
                    </a:lnTo>
                    <a:lnTo>
                      <a:pt x="2692" y="66"/>
                    </a:lnTo>
                    <a:lnTo>
                      <a:pt x="2692" y="65"/>
                    </a:lnTo>
                    <a:lnTo>
                      <a:pt x="2596" y="99"/>
                    </a:lnTo>
                    <a:lnTo>
                      <a:pt x="2597" y="99"/>
                    </a:lnTo>
                    <a:cubicBezTo>
                      <a:pt x="2589" y="114"/>
                      <a:pt x="2582" y="130"/>
                      <a:pt x="2575" y="145"/>
                    </a:cubicBezTo>
                    <a:lnTo>
                      <a:pt x="2532" y="160"/>
                    </a:lnTo>
                    <a:lnTo>
                      <a:pt x="2510" y="130"/>
                    </a:lnTo>
                    <a:lnTo>
                      <a:pt x="2510" y="129"/>
                    </a:lnTo>
                    <a:lnTo>
                      <a:pt x="2415" y="163"/>
                    </a:lnTo>
                    <a:lnTo>
                      <a:pt x="2415" y="163"/>
                    </a:lnTo>
                    <a:cubicBezTo>
                      <a:pt x="2408" y="179"/>
                      <a:pt x="2400" y="194"/>
                      <a:pt x="2393" y="209"/>
                    </a:cubicBezTo>
                    <a:lnTo>
                      <a:pt x="2350" y="224"/>
                    </a:lnTo>
                    <a:lnTo>
                      <a:pt x="2328" y="194"/>
                    </a:lnTo>
                    <a:lnTo>
                      <a:pt x="2328" y="194"/>
                    </a:lnTo>
                    <a:lnTo>
                      <a:pt x="2233" y="227"/>
                    </a:lnTo>
                    <a:lnTo>
                      <a:pt x="2233" y="228"/>
                    </a:lnTo>
                    <a:cubicBezTo>
                      <a:pt x="2226" y="243"/>
                      <a:pt x="2218" y="258"/>
                      <a:pt x="2211" y="273"/>
                    </a:cubicBezTo>
                    <a:lnTo>
                      <a:pt x="2168" y="288"/>
                    </a:lnTo>
                    <a:lnTo>
                      <a:pt x="2146" y="258"/>
                    </a:lnTo>
                    <a:lnTo>
                      <a:pt x="2051" y="292"/>
                    </a:lnTo>
                    <a:cubicBezTo>
                      <a:pt x="2043" y="307"/>
                      <a:pt x="2036" y="322"/>
                      <a:pt x="2029" y="337"/>
                    </a:cubicBezTo>
                    <a:lnTo>
                      <a:pt x="1986" y="352"/>
                    </a:lnTo>
                    <a:lnTo>
                      <a:pt x="1964" y="323"/>
                    </a:lnTo>
                    <a:lnTo>
                      <a:pt x="1868" y="356"/>
                    </a:lnTo>
                    <a:cubicBezTo>
                      <a:pt x="1861" y="371"/>
                      <a:pt x="1854" y="386"/>
                      <a:pt x="1847" y="401"/>
                    </a:cubicBezTo>
                    <a:lnTo>
                      <a:pt x="1804" y="416"/>
                    </a:lnTo>
                    <a:lnTo>
                      <a:pt x="1782" y="387"/>
                    </a:lnTo>
                    <a:lnTo>
                      <a:pt x="1686" y="421"/>
                    </a:lnTo>
                    <a:cubicBezTo>
                      <a:pt x="1679" y="436"/>
                      <a:pt x="1672" y="450"/>
                      <a:pt x="1665" y="465"/>
                    </a:cubicBezTo>
                    <a:lnTo>
                      <a:pt x="1622" y="480"/>
                    </a:lnTo>
                    <a:lnTo>
                      <a:pt x="1600" y="451"/>
                    </a:lnTo>
                    <a:lnTo>
                      <a:pt x="1504" y="485"/>
                    </a:lnTo>
                    <a:cubicBezTo>
                      <a:pt x="1497" y="500"/>
                      <a:pt x="1490" y="515"/>
                      <a:pt x="1483" y="529"/>
                    </a:cubicBezTo>
                    <a:lnTo>
                      <a:pt x="1440" y="544"/>
                    </a:lnTo>
                    <a:lnTo>
                      <a:pt x="1419" y="516"/>
                    </a:lnTo>
                    <a:lnTo>
                      <a:pt x="1322" y="550"/>
                    </a:lnTo>
                    <a:cubicBezTo>
                      <a:pt x="1315" y="564"/>
                      <a:pt x="1308" y="579"/>
                      <a:pt x="1301" y="593"/>
                    </a:cubicBezTo>
                    <a:lnTo>
                      <a:pt x="1258" y="609"/>
                    </a:lnTo>
                    <a:lnTo>
                      <a:pt x="1237" y="580"/>
                    </a:lnTo>
                    <a:lnTo>
                      <a:pt x="1140" y="614"/>
                    </a:lnTo>
                    <a:lnTo>
                      <a:pt x="1119" y="657"/>
                    </a:lnTo>
                    <a:lnTo>
                      <a:pt x="1076" y="673"/>
                    </a:lnTo>
                    <a:lnTo>
                      <a:pt x="1055" y="644"/>
                    </a:lnTo>
                    <a:lnTo>
                      <a:pt x="958" y="679"/>
                    </a:lnTo>
                    <a:lnTo>
                      <a:pt x="937" y="721"/>
                    </a:lnTo>
                    <a:lnTo>
                      <a:pt x="894" y="737"/>
                    </a:lnTo>
                    <a:lnTo>
                      <a:pt x="873" y="709"/>
                    </a:lnTo>
                    <a:lnTo>
                      <a:pt x="775" y="743"/>
                    </a:lnTo>
                    <a:lnTo>
                      <a:pt x="755" y="786"/>
                    </a:lnTo>
                    <a:lnTo>
                      <a:pt x="712" y="801"/>
                    </a:lnTo>
                    <a:lnTo>
                      <a:pt x="692" y="773"/>
                    </a:lnTo>
                    <a:lnTo>
                      <a:pt x="593" y="808"/>
                    </a:lnTo>
                    <a:lnTo>
                      <a:pt x="573" y="850"/>
                    </a:lnTo>
                    <a:lnTo>
                      <a:pt x="530" y="865"/>
                    </a:lnTo>
                    <a:lnTo>
                      <a:pt x="510" y="837"/>
                    </a:lnTo>
                    <a:lnTo>
                      <a:pt x="412" y="872"/>
                    </a:lnTo>
                    <a:lnTo>
                      <a:pt x="393" y="913"/>
                    </a:lnTo>
                    <a:lnTo>
                      <a:pt x="349" y="928"/>
                    </a:lnTo>
                    <a:lnTo>
                      <a:pt x="329" y="902"/>
                    </a:lnTo>
                    <a:lnTo>
                      <a:pt x="230" y="936"/>
                    </a:lnTo>
                    <a:lnTo>
                      <a:pt x="210" y="977"/>
                    </a:lnTo>
                    <a:lnTo>
                      <a:pt x="167" y="992"/>
                    </a:lnTo>
                    <a:lnTo>
                      <a:pt x="147" y="965"/>
                    </a:lnTo>
                    <a:lnTo>
                      <a:pt x="48" y="1000"/>
                    </a:lnTo>
                    <a:lnTo>
                      <a:pt x="28" y="1041"/>
                    </a:lnTo>
                    <a:lnTo>
                      <a:pt x="0" y="1051"/>
                    </a:lnTo>
                    <a:cubicBezTo>
                      <a:pt x="1" y="1059"/>
                      <a:pt x="2" y="1069"/>
                      <a:pt x="3" y="1080"/>
                    </a:cubicBezTo>
                    <a:lnTo>
                      <a:pt x="28" y="1071"/>
                    </a:lnTo>
                    <a:close/>
                    <a:moveTo>
                      <a:pt x="2804" y="41"/>
                    </a:moveTo>
                    <a:lnTo>
                      <a:pt x="2848" y="26"/>
                    </a:lnTo>
                    <a:lnTo>
                      <a:pt x="2862" y="45"/>
                    </a:lnTo>
                    <a:lnTo>
                      <a:pt x="2870" y="56"/>
                    </a:lnTo>
                    <a:cubicBezTo>
                      <a:pt x="2862" y="71"/>
                      <a:pt x="2855" y="86"/>
                      <a:pt x="2848" y="101"/>
                    </a:cubicBezTo>
                    <a:lnTo>
                      <a:pt x="2804" y="116"/>
                    </a:lnTo>
                    <a:lnTo>
                      <a:pt x="2783" y="86"/>
                    </a:lnTo>
                    <a:lnTo>
                      <a:pt x="2804" y="41"/>
                    </a:lnTo>
                    <a:close/>
                    <a:moveTo>
                      <a:pt x="2804" y="146"/>
                    </a:moveTo>
                    <a:lnTo>
                      <a:pt x="2848" y="131"/>
                    </a:lnTo>
                    <a:cubicBezTo>
                      <a:pt x="2855" y="141"/>
                      <a:pt x="2863" y="151"/>
                      <a:pt x="2870" y="161"/>
                    </a:cubicBezTo>
                    <a:lnTo>
                      <a:pt x="2848" y="206"/>
                    </a:lnTo>
                    <a:lnTo>
                      <a:pt x="2804" y="221"/>
                    </a:lnTo>
                    <a:lnTo>
                      <a:pt x="2783" y="192"/>
                    </a:lnTo>
                    <a:cubicBezTo>
                      <a:pt x="2790" y="176"/>
                      <a:pt x="2797" y="161"/>
                      <a:pt x="2804" y="146"/>
                    </a:cubicBezTo>
                    <a:close/>
                    <a:moveTo>
                      <a:pt x="2804" y="251"/>
                    </a:moveTo>
                    <a:lnTo>
                      <a:pt x="2848" y="236"/>
                    </a:lnTo>
                    <a:cubicBezTo>
                      <a:pt x="2855" y="246"/>
                      <a:pt x="2863" y="256"/>
                      <a:pt x="2870" y="266"/>
                    </a:cubicBezTo>
                    <a:cubicBezTo>
                      <a:pt x="2862" y="281"/>
                      <a:pt x="2855" y="296"/>
                      <a:pt x="2848" y="311"/>
                    </a:cubicBezTo>
                    <a:lnTo>
                      <a:pt x="2804" y="327"/>
                    </a:lnTo>
                    <a:lnTo>
                      <a:pt x="2783" y="297"/>
                    </a:lnTo>
                    <a:lnTo>
                      <a:pt x="2804" y="251"/>
                    </a:lnTo>
                    <a:close/>
                    <a:moveTo>
                      <a:pt x="2713" y="126"/>
                    </a:moveTo>
                    <a:lnTo>
                      <a:pt x="2757" y="110"/>
                    </a:lnTo>
                    <a:lnTo>
                      <a:pt x="2779" y="140"/>
                    </a:lnTo>
                    <a:lnTo>
                      <a:pt x="2770" y="159"/>
                    </a:lnTo>
                    <a:lnTo>
                      <a:pt x="2757" y="186"/>
                    </a:lnTo>
                    <a:lnTo>
                      <a:pt x="2713" y="201"/>
                    </a:lnTo>
                    <a:cubicBezTo>
                      <a:pt x="2706" y="191"/>
                      <a:pt x="2699" y="181"/>
                      <a:pt x="2692" y="171"/>
                    </a:cubicBezTo>
                    <a:lnTo>
                      <a:pt x="2713" y="126"/>
                    </a:lnTo>
                    <a:close/>
                    <a:moveTo>
                      <a:pt x="2697" y="265"/>
                    </a:moveTo>
                    <a:lnTo>
                      <a:pt x="2713" y="231"/>
                    </a:lnTo>
                    <a:lnTo>
                      <a:pt x="2757" y="215"/>
                    </a:lnTo>
                    <a:lnTo>
                      <a:pt x="2779" y="245"/>
                    </a:lnTo>
                    <a:cubicBezTo>
                      <a:pt x="2771" y="261"/>
                      <a:pt x="2764" y="276"/>
                      <a:pt x="2757" y="291"/>
                    </a:cubicBezTo>
                    <a:lnTo>
                      <a:pt x="2713" y="306"/>
                    </a:lnTo>
                    <a:lnTo>
                      <a:pt x="2692" y="276"/>
                    </a:lnTo>
                    <a:lnTo>
                      <a:pt x="2697" y="265"/>
                    </a:lnTo>
                    <a:close/>
                    <a:moveTo>
                      <a:pt x="2713" y="336"/>
                    </a:moveTo>
                    <a:lnTo>
                      <a:pt x="2757" y="321"/>
                    </a:lnTo>
                    <a:lnTo>
                      <a:pt x="2779" y="351"/>
                    </a:lnTo>
                    <a:cubicBezTo>
                      <a:pt x="2771" y="366"/>
                      <a:pt x="2764" y="381"/>
                      <a:pt x="2757" y="396"/>
                    </a:cubicBezTo>
                    <a:lnTo>
                      <a:pt x="2713" y="411"/>
                    </a:lnTo>
                    <a:cubicBezTo>
                      <a:pt x="2706" y="401"/>
                      <a:pt x="2699" y="391"/>
                      <a:pt x="2692" y="381"/>
                    </a:cubicBezTo>
                    <a:lnTo>
                      <a:pt x="2713" y="336"/>
                    </a:lnTo>
                    <a:close/>
                    <a:moveTo>
                      <a:pt x="2622" y="105"/>
                    </a:moveTo>
                    <a:lnTo>
                      <a:pt x="2666" y="90"/>
                    </a:lnTo>
                    <a:lnTo>
                      <a:pt x="2680" y="109"/>
                    </a:lnTo>
                    <a:lnTo>
                      <a:pt x="2688" y="120"/>
                    </a:lnTo>
                    <a:cubicBezTo>
                      <a:pt x="2680" y="135"/>
                      <a:pt x="2673" y="150"/>
                      <a:pt x="2666" y="165"/>
                    </a:cubicBezTo>
                    <a:lnTo>
                      <a:pt x="2622" y="181"/>
                    </a:lnTo>
                    <a:lnTo>
                      <a:pt x="2601" y="151"/>
                    </a:lnTo>
                    <a:lnTo>
                      <a:pt x="2622" y="105"/>
                    </a:lnTo>
                    <a:close/>
                    <a:moveTo>
                      <a:pt x="2622" y="210"/>
                    </a:moveTo>
                    <a:lnTo>
                      <a:pt x="2666" y="195"/>
                    </a:lnTo>
                    <a:cubicBezTo>
                      <a:pt x="2673" y="205"/>
                      <a:pt x="2681" y="215"/>
                      <a:pt x="2688" y="225"/>
                    </a:cubicBezTo>
                    <a:lnTo>
                      <a:pt x="2666" y="270"/>
                    </a:lnTo>
                    <a:lnTo>
                      <a:pt x="2622" y="286"/>
                    </a:lnTo>
                    <a:lnTo>
                      <a:pt x="2601" y="256"/>
                    </a:lnTo>
                    <a:cubicBezTo>
                      <a:pt x="2608" y="241"/>
                      <a:pt x="2615" y="225"/>
                      <a:pt x="2622" y="210"/>
                    </a:cubicBezTo>
                    <a:close/>
                    <a:moveTo>
                      <a:pt x="2622" y="315"/>
                    </a:moveTo>
                    <a:lnTo>
                      <a:pt x="2666" y="300"/>
                    </a:lnTo>
                    <a:cubicBezTo>
                      <a:pt x="2673" y="310"/>
                      <a:pt x="2681" y="320"/>
                      <a:pt x="2688" y="330"/>
                    </a:cubicBezTo>
                    <a:cubicBezTo>
                      <a:pt x="2681" y="345"/>
                      <a:pt x="2673" y="360"/>
                      <a:pt x="2666" y="375"/>
                    </a:cubicBezTo>
                    <a:lnTo>
                      <a:pt x="2622" y="391"/>
                    </a:lnTo>
                    <a:lnTo>
                      <a:pt x="2601" y="361"/>
                    </a:lnTo>
                    <a:lnTo>
                      <a:pt x="2622" y="315"/>
                    </a:lnTo>
                    <a:close/>
                    <a:moveTo>
                      <a:pt x="2532" y="190"/>
                    </a:moveTo>
                    <a:lnTo>
                      <a:pt x="2575" y="175"/>
                    </a:lnTo>
                    <a:lnTo>
                      <a:pt x="2597" y="205"/>
                    </a:lnTo>
                    <a:lnTo>
                      <a:pt x="2588" y="223"/>
                    </a:lnTo>
                    <a:lnTo>
                      <a:pt x="2575" y="250"/>
                    </a:lnTo>
                    <a:lnTo>
                      <a:pt x="2531" y="265"/>
                    </a:lnTo>
                    <a:cubicBezTo>
                      <a:pt x="2524" y="255"/>
                      <a:pt x="2517" y="245"/>
                      <a:pt x="2510" y="235"/>
                    </a:cubicBezTo>
                    <a:lnTo>
                      <a:pt x="2532" y="190"/>
                    </a:lnTo>
                    <a:close/>
                    <a:moveTo>
                      <a:pt x="2515" y="329"/>
                    </a:moveTo>
                    <a:lnTo>
                      <a:pt x="2532" y="295"/>
                    </a:lnTo>
                    <a:lnTo>
                      <a:pt x="2575" y="280"/>
                    </a:lnTo>
                    <a:lnTo>
                      <a:pt x="2597" y="310"/>
                    </a:lnTo>
                    <a:cubicBezTo>
                      <a:pt x="2589" y="325"/>
                      <a:pt x="2582" y="340"/>
                      <a:pt x="2575" y="355"/>
                    </a:cubicBezTo>
                    <a:lnTo>
                      <a:pt x="2532" y="370"/>
                    </a:lnTo>
                    <a:lnTo>
                      <a:pt x="2510" y="340"/>
                    </a:lnTo>
                    <a:lnTo>
                      <a:pt x="2515" y="329"/>
                    </a:lnTo>
                    <a:close/>
                    <a:moveTo>
                      <a:pt x="2532" y="400"/>
                    </a:moveTo>
                    <a:lnTo>
                      <a:pt x="2575" y="385"/>
                    </a:lnTo>
                    <a:lnTo>
                      <a:pt x="2597" y="415"/>
                    </a:lnTo>
                    <a:cubicBezTo>
                      <a:pt x="2589" y="430"/>
                      <a:pt x="2582" y="445"/>
                      <a:pt x="2575" y="460"/>
                    </a:cubicBezTo>
                    <a:lnTo>
                      <a:pt x="2532" y="475"/>
                    </a:lnTo>
                    <a:cubicBezTo>
                      <a:pt x="2524" y="465"/>
                      <a:pt x="2517" y="455"/>
                      <a:pt x="2510" y="445"/>
                    </a:cubicBezTo>
                    <a:lnTo>
                      <a:pt x="2532" y="400"/>
                    </a:lnTo>
                    <a:close/>
                    <a:moveTo>
                      <a:pt x="2441" y="169"/>
                    </a:moveTo>
                    <a:lnTo>
                      <a:pt x="2484" y="154"/>
                    </a:lnTo>
                    <a:lnTo>
                      <a:pt x="2498" y="173"/>
                    </a:lnTo>
                    <a:lnTo>
                      <a:pt x="2506" y="184"/>
                    </a:lnTo>
                    <a:cubicBezTo>
                      <a:pt x="2498" y="199"/>
                      <a:pt x="2491" y="214"/>
                      <a:pt x="2484" y="229"/>
                    </a:cubicBezTo>
                    <a:lnTo>
                      <a:pt x="2441" y="245"/>
                    </a:lnTo>
                    <a:lnTo>
                      <a:pt x="2419" y="215"/>
                    </a:lnTo>
                    <a:lnTo>
                      <a:pt x="2441" y="169"/>
                    </a:lnTo>
                    <a:close/>
                    <a:moveTo>
                      <a:pt x="2441" y="274"/>
                    </a:moveTo>
                    <a:lnTo>
                      <a:pt x="2484" y="259"/>
                    </a:lnTo>
                    <a:cubicBezTo>
                      <a:pt x="2491" y="269"/>
                      <a:pt x="2499" y="279"/>
                      <a:pt x="2506" y="289"/>
                    </a:cubicBezTo>
                    <a:lnTo>
                      <a:pt x="2484" y="334"/>
                    </a:lnTo>
                    <a:lnTo>
                      <a:pt x="2441" y="350"/>
                    </a:lnTo>
                    <a:lnTo>
                      <a:pt x="2419" y="320"/>
                    </a:lnTo>
                    <a:cubicBezTo>
                      <a:pt x="2426" y="305"/>
                      <a:pt x="2433" y="290"/>
                      <a:pt x="2441" y="274"/>
                    </a:cubicBezTo>
                    <a:close/>
                    <a:moveTo>
                      <a:pt x="2441" y="379"/>
                    </a:moveTo>
                    <a:lnTo>
                      <a:pt x="2484" y="364"/>
                    </a:lnTo>
                    <a:cubicBezTo>
                      <a:pt x="2491" y="374"/>
                      <a:pt x="2499" y="384"/>
                      <a:pt x="2506" y="394"/>
                    </a:cubicBezTo>
                    <a:cubicBezTo>
                      <a:pt x="2498" y="409"/>
                      <a:pt x="2491" y="424"/>
                      <a:pt x="2484" y="439"/>
                    </a:cubicBezTo>
                    <a:lnTo>
                      <a:pt x="2441" y="455"/>
                    </a:lnTo>
                    <a:lnTo>
                      <a:pt x="2419" y="425"/>
                    </a:lnTo>
                    <a:lnTo>
                      <a:pt x="2441" y="379"/>
                    </a:lnTo>
                    <a:close/>
                    <a:moveTo>
                      <a:pt x="2302" y="504"/>
                    </a:moveTo>
                    <a:lnTo>
                      <a:pt x="2259" y="519"/>
                    </a:lnTo>
                    <a:lnTo>
                      <a:pt x="2237" y="489"/>
                    </a:lnTo>
                    <a:lnTo>
                      <a:pt x="2259" y="444"/>
                    </a:lnTo>
                    <a:lnTo>
                      <a:pt x="2302" y="428"/>
                    </a:lnTo>
                    <a:cubicBezTo>
                      <a:pt x="2309" y="438"/>
                      <a:pt x="2317" y="448"/>
                      <a:pt x="2324" y="458"/>
                    </a:cubicBezTo>
                    <a:cubicBezTo>
                      <a:pt x="2317" y="473"/>
                      <a:pt x="2309" y="488"/>
                      <a:pt x="2302" y="504"/>
                    </a:cubicBezTo>
                    <a:close/>
                    <a:moveTo>
                      <a:pt x="2302" y="398"/>
                    </a:moveTo>
                    <a:lnTo>
                      <a:pt x="2259" y="414"/>
                    </a:lnTo>
                    <a:lnTo>
                      <a:pt x="2237" y="384"/>
                    </a:lnTo>
                    <a:cubicBezTo>
                      <a:pt x="2244" y="369"/>
                      <a:pt x="2251" y="354"/>
                      <a:pt x="2259" y="338"/>
                    </a:cubicBezTo>
                    <a:lnTo>
                      <a:pt x="2302" y="323"/>
                    </a:lnTo>
                    <a:cubicBezTo>
                      <a:pt x="2309" y="333"/>
                      <a:pt x="2317" y="343"/>
                      <a:pt x="2324" y="353"/>
                    </a:cubicBezTo>
                    <a:lnTo>
                      <a:pt x="2302" y="398"/>
                    </a:lnTo>
                    <a:close/>
                    <a:moveTo>
                      <a:pt x="2350" y="254"/>
                    </a:moveTo>
                    <a:lnTo>
                      <a:pt x="2393" y="239"/>
                    </a:lnTo>
                    <a:lnTo>
                      <a:pt x="2415" y="269"/>
                    </a:lnTo>
                    <a:lnTo>
                      <a:pt x="2406" y="287"/>
                    </a:lnTo>
                    <a:lnTo>
                      <a:pt x="2393" y="314"/>
                    </a:lnTo>
                    <a:lnTo>
                      <a:pt x="2350" y="329"/>
                    </a:lnTo>
                    <a:cubicBezTo>
                      <a:pt x="2342" y="319"/>
                      <a:pt x="2335" y="309"/>
                      <a:pt x="2328" y="299"/>
                    </a:cubicBezTo>
                    <a:lnTo>
                      <a:pt x="2350" y="254"/>
                    </a:lnTo>
                    <a:close/>
                    <a:moveTo>
                      <a:pt x="2415" y="374"/>
                    </a:moveTo>
                    <a:cubicBezTo>
                      <a:pt x="2408" y="389"/>
                      <a:pt x="2400" y="404"/>
                      <a:pt x="2393" y="419"/>
                    </a:cubicBezTo>
                    <a:lnTo>
                      <a:pt x="2350" y="434"/>
                    </a:lnTo>
                    <a:lnTo>
                      <a:pt x="2328" y="404"/>
                    </a:lnTo>
                    <a:lnTo>
                      <a:pt x="2333" y="394"/>
                    </a:lnTo>
                    <a:lnTo>
                      <a:pt x="2350" y="359"/>
                    </a:lnTo>
                    <a:lnTo>
                      <a:pt x="2393" y="344"/>
                    </a:lnTo>
                    <a:lnTo>
                      <a:pt x="2415" y="374"/>
                    </a:lnTo>
                    <a:close/>
                    <a:moveTo>
                      <a:pt x="2350" y="464"/>
                    </a:moveTo>
                    <a:lnTo>
                      <a:pt x="2393" y="449"/>
                    </a:lnTo>
                    <a:lnTo>
                      <a:pt x="2415" y="479"/>
                    </a:lnTo>
                    <a:cubicBezTo>
                      <a:pt x="2408" y="494"/>
                      <a:pt x="2400" y="509"/>
                      <a:pt x="2393" y="524"/>
                    </a:cubicBezTo>
                    <a:lnTo>
                      <a:pt x="2350" y="539"/>
                    </a:lnTo>
                    <a:cubicBezTo>
                      <a:pt x="2342" y="529"/>
                      <a:pt x="2335" y="519"/>
                      <a:pt x="2328" y="509"/>
                    </a:cubicBezTo>
                    <a:lnTo>
                      <a:pt x="2350" y="464"/>
                    </a:lnTo>
                    <a:close/>
                    <a:moveTo>
                      <a:pt x="2259" y="233"/>
                    </a:moveTo>
                    <a:lnTo>
                      <a:pt x="2302" y="218"/>
                    </a:lnTo>
                    <a:lnTo>
                      <a:pt x="2316" y="237"/>
                    </a:lnTo>
                    <a:lnTo>
                      <a:pt x="2324" y="248"/>
                    </a:lnTo>
                    <a:cubicBezTo>
                      <a:pt x="2316" y="263"/>
                      <a:pt x="2309" y="278"/>
                      <a:pt x="2302" y="293"/>
                    </a:cubicBezTo>
                    <a:lnTo>
                      <a:pt x="2259" y="309"/>
                    </a:lnTo>
                    <a:lnTo>
                      <a:pt x="2237" y="279"/>
                    </a:lnTo>
                    <a:lnTo>
                      <a:pt x="2259" y="233"/>
                    </a:lnTo>
                    <a:close/>
                    <a:moveTo>
                      <a:pt x="1392" y="824"/>
                    </a:moveTo>
                    <a:lnTo>
                      <a:pt x="1349" y="839"/>
                    </a:lnTo>
                    <a:lnTo>
                      <a:pt x="1327" y="809"/>
                    </a:lnTo>
                    <a:lnTo>
                      <a:pt x="1349" y="764"/>
                    </a:lnTo>
                    <a:lnTo>
                      <a:pt x="1392" y="749"/>
                    </a:lnTo>
                    <a:cubicBezTo>
                      <a:pt x="1399" y="759"/>
                      <a:pt x="1407" y="769"/>
                      <a:pt x="1414" y="779"/>
                    </a:cubicBezTo>
                    <a:cubicBezTo>
                      <a:pt x="1407" y="794"/>
                      <a:pt x="1399" y="809"/>
                      <a:pt x="1392" y="824"/>
                    </a:cubicBezTo>
                    <a:close/>
                    <a:moveTo>
                      <a:pt x="1574" y="760"/>
                    </a:moveTo>
                    <a:lnTo>
                      <a:pt x="1531" y="775"/>
                    </a:lnTo>
                    <a:lnTo>
                      <a:pt x="1509" y="745"/>
                    </a:lnTo>
                    <a:lnTo>
                      <a:pt x="1531" y="700"/>
                    </a:lnTo>
                    <a:lnTo>
                      <a:pt x="1574" y="685"/>
                    </a:lnTo>
                    <a:cubicBezTo>
                      <a:pt x="1581" y="695"/>
                      <a:pt x="1589" y="705"/>
                      <a:pt x="1596" y="715"/>
                    </a:cubicBezTo>
                    <a:cubicBezTo>
                      <a:pt x="1589" y="730"/>
                      <a:pt x="1581" y="745"/>
                      <a:pt x="1574" y="760"/>
                    </a:cubicBezTo>
                    <a:close/>
                    <a:moveTo>
                      <a:pt x="1574" y="655"/>
                    </a:moveTo>
                    <a:lnTo>
                      <a:pt x="1531" y="670"/>
                    </a:lnTo>
                    <a:lnTo>
                      <a:pt x="1509" y="640"/>
                    </a:lnTo>
                    <a:cubicBezTo>
                      <a:pt x="1516" y="625"/>
                      <a:pt x="1523" y="610"/>
                      <a:pt x="1531" y="595"/>
                    </a:cubicBezTo>
                    <a:lnTo>
                      <a:pt x="1574" y="580"/>
                    </a:lnTo>
                    <a:cubicBezTo>
                      <a:pt x="1581" y="590"/>
                      <a:pt x="1589" y="599"/>
                      <a:pt x="1596" y="609"/>
                    </a:cubicBezTo>
                    <a:lnTo>
                      <a:pt x="1574" y="655"/>
                    </a:lnTo>
                    <a:close/>
                    <a:moveTo>
                      <a:pt x="1756" y="696"/>
                    </a:moveTo>
                    <a:lnTo>
                      <a:pt x="1713" y="711"/>
                    </a:lnTo>
                    <a:lnTo>
                      <a:pt x="1691" y="681"/>
                    </a:lnTo>
                    <a:lnTo>
                      <a:pt x="1713" y="636"/>
                    </a:lnTo>
                    <a:lnTo>
                      <a:pt x="1756" y="620"/>
                    </a:lnTo>
                    <a:cubicBezTo>
                      <a:pt x="1763" y="630"/>
                      <a:pt x="1771" y="640"/>
                      <a:pt x="1778" y="650"/>
                    </a:cubicBezTo>
                    <a:cubicBezTo>
                      <a:pt x="1771" y="666"/>
                      <a:pt x="1763" y="681"/>
                      <a:pt x="1756" y="696"/>
                    </a:cubicBezTo>
                    <a:close/>
                    <a:moveTo>
                      <a:pt x="1938" y="632"/>
                    </a:moveTo>
                    <a:lnTo>
                      <a:pt x="1895" y="647"/>
                    </a:lnTo>
                    <a:lnTo>
                      <a:pt x="1873" y="617"/>
                    </a:lnTo>
                    <a:lnTo>
                      <a:pt x="1895" y="572"/>
                    </a:lnTo>
                    <a:lnTo>
                      <a:pt x="1938" y="556"/>
                    </a:lnTo>
                    <a:cubicBezTo>
                      <a:pt x="1945" y="566"/>
                      <a:pt x="1953" y="576"/>
                      <a:pt x="1960" y="586"/>
                    </a:cubicBezTo>
                    <a:cubicBezTo>
                      <a:pt x="1953" y="602"/>
                      <a:pt x="1945" y="617"/>
                      <a:pt x="1938" y="632"/>
                    </a:cubicBezTo>
                    <a:close/>
                    <a:moveTo>
                      <a:pt x="1938" y="527"/>
                    </a:moveTo>
                    <a:lnTo>
                      <a:pt x="1895" y="542"/>
                    </a:lnTo>
                    <a:lnTo>
                      <a:pt x="1873" y="512"/>
                    </a:lnTo>
                    <a:cubicBezTo>
                      <a:pt x="1880" y="497"/>
                      <a:pt x="1887" y="482"/>
                      <a:pt x="1895" y="467"/>
                    </a:cubicBezTo>
                    <a:lnTo>
                      <a:pt x="1938" y="451"/>
                    </a:lnTo>
                    <a:cubicBezTo>
                      <a:pt x="1945" y="461"/>
                      <a:pt x="1953" y="471"/>
                      <a:pt x="1960" y="481"/>
                    </a:cubicBezTo>
                    <a:lnTo>
                      <a:pt x="1938" y="527"/>
                    </a:lnTo>
                    <a:close/>
                    <a:moveTo>
                      <a:pt x="2120" y="568"/>
                    </a:moveTo>
                    <a:lnTo>
                      <a:pt x="2077" y="583"/>
                    </a:lnTo>
                    <a:lnTo>
                      <a:pt x="2055" y="553"/>
                    </a:lnTo>
                    <a:lnTo>
                      <a:pt x="2077" y="508"/>
                    </a:lnTo>
                    <a:lnTo>
                      <a:pt x="2120" y="492"/>
                    </a:lnTo>
                    <a:cubicBezTo>
                      <a:pt x="2127" y="502"/>
                      <a:pt x="2135" y="512"/>
                      <a:pt x="2142" y="522"/>
                    </a:cubicBezTo>
                    <a:cubicBezTo>
                      <a:pt x="2135" y="537"/>
                      <a:pt x="2127" y="553"/>
                      <a:pt x="2120" y="568"/>
                    </a:cubicBezTo>
                    <a:close/>
                    <a:moveTo>
                      <a:pt x="2168" y="318"/>
                    </a:moveTo>
                    <a:lnTo>
                      <a:pt x="2211" y="303"/>
                    </a:lnTo>
                    <a:lnTo>
                      <a:pt x="2233" y="333"/>
                    </a:lnTo>
                    <a:lnTo>
                      <a:pt x="2224" y="351"/>
                    </a:lnTo>
                    <a:lnTo>
                      <a:pt x="2211" y="378"/>
                    </a:lnTo>
                    <a:lnTo>
                      <a:pt x="2168" y="393"/>
                    </a:lnTo>
                    <a:cubicBezTo>
                      <a:pt x="2160" y="383"/>
                      <a:pt x="2153" y="373"/>
                      <a:pt x="2146" y="363"/>
                    </a:cubicBezTo>
                    <a:lnTo>
                      <a:pt x="2168" y="318"/>
                    </a:lnTo>
                    <a:close/>
                    <a:moveTo>
                      <a:pt x="2151" y="458"/>
                    </a:moveTo>
                    <a:lnTo>
                      <a:pt x="2168" y="423"/>
                    </a:lnTo>
                    <a:lnTo>
                      <a:pt x="2211" y="408"/>
                    </a:lnTo>
                    <a:lnTo>
                      <a:pt x="2233" y="438"/>
                    </a:lnTo>
                    <a:cubicBezTo>
                      <a:pt x="2226" y="453"/>
                      <a:pt x="2218" y="468"/>
                      <a:pt x="2211" y="483"/>
                    </a:cubicBezTo>
                    <a:lnTo>
                      <a:pt x="2168" y="498"/>
                    </a:lnTo>
                    <a:lnTo>
                      <a:pt x="2146" y="468"/>
                    </a:lnTo>
                    <a:lnTo>
                      <a:pt x="2151" y="458"/>
                    </a:lnTo>
                    <a:close/>
                    <a:moveTo>
                      <a:pt x="2168" y="528"/>
                    </a:moveTo>
                    <a:lnTo>
                      <a:pt x="2211" y="513"/>
                    </a:lnTo>
                    <a:lnTo>
                      <a:pt x="2233" y="543"/>
                    </a:lnTo>
                    <a:cubicBezTo>
                      <a:pt x="2226" y="558"/>
                      <a:pt x="2218" y="573"/>
                      <a:pt x="2211" y="588"/>
                    </a:cubicBezTo>
                    <a:lnTo>
                      <a:pt x="2168" y="603"/>
                    </a:lnTo>
                    <a:cubicBezTo>
                      <a:pt x="2160" y="593"/>
                      <a:pt x="2153" y="583"/>
                      <a:pt x="2146" y="573"/>
                    </a:cubicBezTo>
                    <a:lnTo>
                      <a:pt x="2168" y="528"/>
                    </a:lnTo>
                    <a:close/>
                    <a:moveTo>
                      <a:pt x="2077" y="297"/>
                    </a:moveTo>
                    <a:lnTo>
                      <a:pt x="2120" y="282"/>
                    </a:lnTo>
                    <a:lnTo>
                      <a:pt x="2134" y="301"/>
                    </a:lnTo>
                    <a:lnTo>
                      <a:pt x="2142" y="312"/>
                    </a:lnTo>
                    <a:cubicBezTo>
                      <a:pt x="2135" y="327"/>
                      <a:pt x="2127" y="342"/>
                      <a:pt x="2120" y="357"/>
                    </a:cubicBezTo>
                    <a:lnTo>
                      <a:pt x="2077" y="373"/>
                    </a:lnTo>
                    <a:lnTo>
                      <a:pt x="2055" y="343"/>
                    </a:lnTo>
                    <a:lnTo>
                      <a:pt x="2077" y="297"/>
                    </a:lnTo>
                    <a:close/>
                    <a:moveTo>
                      <a:pt x="2077" y="403"/>
                    </a:moveTo>
                    <a:lnTo>
                      <a:pt x="2120" y="387"/>
                    </a:lnTo>
                    <a:cubicBezTo>
                      <a:pt x="2127" y="397"/>
                      <a:pt x="2135" y="407"/>
                      <a:pt x="2142" y="417"/>
                    </a:cubicBezTo>
                    <a:lnTo>
                      <a:pt x="2120" y="463"/>
                    </a:lnTo>
                    <a:lnTo>
                      <a:pt x="2077" y="478"/>
                    </a:lnTo>
                    <a:lnTo>
                      <a:pt x="2055" y="448"/>
                    </a:lnTo>
                    <a:cubicBezTo>
                      <a:pt x="2062" y="433"/>
                      <a:pt x="2069" y="418"/>
                      <a:pt x="2077" y="403"/>
                    </a:cubicBezTo>
                    <a:close/>
                    <a:moveTo>
                      <a:pt x="1986" y="382"/>
                    </a:moveTo>
                    <a:lnTo>
                      <a:pt x="2029" y="367"/>
                    </a:lnTo>
                    <a:lnTo>
                      <a:pt x="2051" y="397"/>
                    </a:lnTo>
                    <a:lnTo>
                      <a:pt x="2042" y="415"/>
                    </a:lnTo>
                    <a:lnTo>
                      <a:pt x="2029" y="442"/>
                    </a:lnTo>
                    <a:lnTo>
                      <a:pt x="1986" y="457"/>
                    </a:lnTo>
                    <a:cubicBezTo>
                      <a:pt x="1978" y="447"/>
                      <a:pt x="1971" y="437"/>
                      <a:pt x="1964" y="427"/>
                    </a:cubicBezTo>
                    <a:lnTo>
                      <a:pt x="1986" y="382"/>
                    </a:lnTo>
                    <a:close/>
                    <a:moveTo>
                      <a:pt x="1969" y="522"/>
                    </a:moveTo>
                    <a:lnTo>
                      <a:pt x="1986" y="487"/>
                    </a:lnTo>
                    <a:lnTo>
                      <a:pt x="2029" y="472"/>
                    </a:lnTo>
                    <a:lnTo>
                      <a:pt x="2051" y="502"/>
                    </a:lnTo>
                    <a:cubicBezTo>
                      <a:pt x="2044" y="517"/>
                      <a:pt x="2036" y="532"/>
                      <a:pt x="2029" y="547"/>
                    </a:cubicBezTo>
                    <a:lnTo>
                      <a:pt x="1986" y="562"/>
                    </a:lnTo>
                    <a:lnTo>
                      <a:pt x="1964" y="532"/>
                    </a:lnTo>
                    <a:lnTo>
                      <a:pt x="1969" y="522"/>
                    </a:lnTo>
                    <a:close/>
                    <a:moveTo>
                      <a:pt x="1986" y="592"/>
                    </a:moveTo>
                    <a:lnTo>
                      <a:pt x="2029" y="577"/>
                    </a:lnTo>
                    <a:lnTo>
                      <a:pt x="2051" y="607"/>
                    </a:lnTo>
                    <a:cubicBezTo>
                      <a:pt x="2044" y="622"/>
                      <a:pt x="2036" y="637"/>
                      <a:pt x="2029" y="652"/>
                    </a:cubicBezTo>
                    <a:lnTo>
                      <a:pt x="1986" y="667"/>
                    </a:lnTo>
                    <a:cubicBezTo>
                      <a:pt x="1978" y="657"/>
                      <a:pt x="1971" y="647"/>
                      <a:pt x="1964" y="638"/>
                    </a:cubicBezTo>
                    <a:lnTo>
                      <a:pt x="1986" y="592"/>
                    </a:lnTo>
                    <a:close/>
                    <a:moveTo>
                      <a:pt x="1895" y="362"/>
                    </a:moveTo>
                    <a:lnTo>
                      <a:pt x="1938" y="346"/>
                    </a:lnTo>
                    <a:lnTo>
                      <a:pt x="1952" y="365"/>
                    </a:lnTo>
                    <a:lnTo>
                      <a:pt x="1960" y="376"/>
                    </a:lnTo>
                    <a:cubicBezTo>
                      <a:pt x="1953" y="391"/>
                      <a:pt x="1945" y="406"/>
                      <a:pt x="1938" y="422"/>
                    </a:cubicBezTo>
                    <a:lnTo>
                      <a:pt x="1895" y="437"/>
                    </a:lnTo>
                    <a:lnTo>
                      <a:pt x="1873" y="407"/>
                    </a:lnTo>
                    <a:lnTo>
                      <a:pt x="1895" y="362"/>
                    </a:lnTo>
                    <a:close/>
                    <a:moveTo>
                      <a:pt x="1804" y="446"/>
                    </a:moveTo>
                    <a:lnTo>
                      <a:pt x="1847" y="431"/>
                    </a:lnTo>
                    <a:lnTo>
                      <a:pt x="1869" y="461"/>
                    </a:lnTo>
                    <a:lnTo>
                      <a:pt x="1860" y="479"/>
                    </a:lnTo>
                    <a:lnTo>
                      <a:pt x="1847" y="506"/>
                    </a:lnTo>
                    <a:lnTo>
                      <a:pt x="1804" y="521"/>
                    </a:lnTo>
                    <a:cubicBezTo>
                      <a:pt x="1796" y="511"/>
                      <a:pt x="1789" y="501"/>
                      <a:pt x="1782" y="491"/>
                    </a:cubicBezTo>
                    <a:lnTo>
                      <a:pt x="1804" y="446"/>
                    </a:lnTo>
                    <a:close/>
                    <a:moveTo>
                      <a:pt x="1787" y="586"/>
                    </a:moveTo>
                    <a:lnTo>
                      <a:pt x="1804" y="551"/>
                    </a:lnTo>
                    <a:lnTo>
                      <a:pt x="1847" y="536"/>
                    </a:lnTo>
                    <a:lnTo>
                      <a:pt x="1869" y="566"/>
                    </a:lnTo>
                    <a:cubicBezTo>
                      <a:pt x="1862" y="581"/>
                      <a:pt x="1854" y="596"/>
                      <a:pt x="1847" y="611"/>
                    </a:cubicBezTo>
                    <a:lnTo>
                      <a:pt x="1804" y="626"/>
                    </a:lnTo>
                    <a:lnTo>
                      <a:pt x="1782" y="597"/>
                    </a:lnTo>
                    <a:lnTo>
                      <a:pt x="1787" y="586"/>
                    </a:lnTo>
                    <a:close/>
                    <a:moveTo>
                      <a:pt x="1804" y="656"/>
                    </a:moveTo>
                    <a:lnTo>
                      <a:pt x="1847" y="641"/>
                    </a:lnTo>
                    <a:lnTo>
                      <a:pt x="1869" y="671"/>
                    </a:lnTo>
                    <a:cubicBezTo>
                      <a:pt x="1862" y="686"/>
                      <a:pt x="1854" y="701"/>
                      <a:pt x="1847" y="716"/>
                    </a:cubicBezTo>
                    <a:lnTo>
                      <a:pt x="1804" y="732"/>
                    </a:lnTo>
                    <a:cubicBezTo>
                      <a:pt x="1796" y="722"/>
                      <a:pt x="1789" y="712"/>
                      <a:pt x="1782" y="702"/>
                    </a:cubicBezTo>
                    <a:lnTo>
                      <a:pt x="1804" y="656"/>
                    </a:lnTo>
                    <a:close/>
                    <a:moveTo>
                      <a:pt x="1756" y="591"/>
                    </a:moveTo>
                    <a:lnTo>
                      <a:pt x="1713" y="606"/>
                    </a:lnTo>
                    <a:lnTo>
                      <a:pt x="1691" y="576"/>
                    </a:lnTo>
                    <a:cubicBezTo>
                      <a:pt x="1698" y="561"/>
                      <a:pt x="1705" y="546"/>
                      <a:pt x="1713" y="531"/>
                    </a:cubicBezTo>
                    <a:lnTo>
                      <a:pt x="1756" y="515"/>
                    </a:lnTo>
                    <a:cubicBezTo>
                      <a:pt x="1763" y="525"/>
                      <a:pt x="1771" y="535"/>
                      <a:pt x="1778" y="545"/>
                    </a:cubicBezTo>
                    <a:lnTo>
                      <a:pt x="1756" y="591"/>
                    </a:lnTo>
                    <a:close/>
                    <a:moveTo>
                      <a:pt x="1713" y="426"/>
                    </a:moveTo>
                    <a:lnTo>
                      <a:pt x="1756" y="410"/>
                    </a:lnTo>
                    <a:lnTo>
                      <a:pt x="1770" y="430"/>
                    </a:lnTo>
                    <a:lnTo>
                      <a:pt x="1778" y="440"/>
                    </a:lnTo>
                    <a:cubicBezTo>
                      <a:pt x="1771" y="455"/>
                      <a:pt x="1763" y="471"/>
                      <a:pt x="1756" y="486"/>
                    </a:cubicBezTo>
                    <a:lnTo>
                      <a:pt x="1713" y="501"/>
                    </a:lnTo>
                    <a:lnTo>
                      <a:pt x="1691" y="471"/>
                    </a:lnTo>
                    <a:lnTo>
                      <a:pt x="1713" y="426"/>
                    </a:lnTo>
                    <a:close/>
                    <a:moveTo>
                      <a:pt x="1622" y="510"/>
                    </a:moveTo>
                    <a:lnTo>
                      <a:pt x="1665" y="495"/>
                    </a:lnTo>
                    <a:lnTo>
                      <a:pt x="1687" y="525"/>
                    </a:lnTo>
                    <a:lnTo>
                      <a:pt x="1678" y="543"/>
                    </a:lnTo>
                    <a:lnTo>
                      <a:pt x="1665" y="570"/>
                    </a:lnTo>
                    <a:lnTo>
                      <a:pt x="1622" y="586"/>
                    </a:lnTo>
                    <a:cubicBezTo>
                      <a:pt x="1614" y="576"/>
                      <a:pt x="1607" y="566"/>
                      <a:pt x="1600" y="556"/>
                    </a:cubicBezTo>
                    <a:lnTo>
                      <a:pt x="1622" y="510"/>
                    </a:lnTo>
                    <a:close/>
                    <a:moveTo>
                      <a:pt x="1605" y="650"/>
                    </a:moveTo>
                    <a:lnTo>
                      <a:pt x="1622" y="615"/>
                    </a:lnTo>
                    <a:lnTo>
                      <a:pt x="1665" y="600"/>
                    </a:lnTo>
                    <a:lnTo>
                      <a:pt x="1687" y="630"/>
                    </a:lnTo>
                    <a:cubicBezTo>
                      <a:pt x="1680" y="645"/>
                      <a:pt x="1672" y="660"/>
                      <a:pt x="1665" y="675"/>
                    </a:cubicBezTo>
                    <a:lnTo>
                      <a:pt x="1622" y="691"/>
                    </a:lnTo>
                    <a:lnTo>
                      <a:pt x="1600" y="661"/>
                    </a:lnTo>
                    <a:lnTo>
                      <a:pt x="1605" y="650"/>
                    </a:lnTo>
                    <a:close/>
                    <a:moveTo>
                      <a:pt x="1622" y="720"/>
                    </a:moveTo>
                    <a:lnTo>
                      <a:pt x="1665" y="705"/>
                    </a:lnTo>
                    <a:lnTo>
                      <a:pt x="1687" y="735"/>
                    </a:lnTo>
                    <a:cubicBezTo>
                      <a:pt x="1680" y="750"/>
                      <a:pt x="1672" y="765"/>
                      <a:pt x="1665" y="780"/>
                    </a:cubicBezTo>
                    <a:lnTo>
                      <a:pt x="1622" y="796"/>
                    </a:lnTo>
                    <a:cubicBezTo>
                      <a:pt x="1614" y="786"/>
                      <a:pt x="1607" y="776"/>
                      <a:pt x="1600" y="766"/>
                    </a:cubicBezTo>
                    <a:lnTo>
                      <a:pt x="1622" y="720"/>
                    </a:lnTo>
                    <a:close/>
                    <a:moveTo>
                      <a:pt x="1531" y="490"/>
                    </a:moveTo>
                    <a:lnTo>
                      <a:pt x="1574" y="474"/>
                    </a:lnTo>
                    <a:lnTo>
                      <a:pt x="1588" y="494"/>
                    </a:lnTo>
                    <a:lnTo>
                      <a:pt x="1596" y="504"/>
                    </a:lnTo>
                    <a:cubicBezTo>
                      <a:pt x="1589" y="520"/>
                      <a:pt x="1581" y="535"/>
                      <a:pt x="1574" y="550"/>
                    </a:cubicBezTo>
                    <a:lnTo>
                      <a:pt x="1531" y="565"/>
                    </a:lnTo>
                    <a:lnTo>
                      <a:pt x="1509" y="535"/>
                    </a:lnTo>
                    <a:lnTo>
                      <a:pt x="1531" y="490"/>
                    </a:lnTo>
                    <a:close/>
                    <a:moveTo>
                      <a:pt x="1440" y="574"/>
                    </a:moveTo>
                    <a:lnTo>
                      <a:pt x="1483" y="559"/>
                    </a:lnTo>
                    <a:lnTo>
                      <a:pt x="1505" y="589"/>
                    </a:lnTo>
                    <a:lnTo>
                      <a:pt x="1496" y="607"/>
                    </a:lnTo>
                    <a:lnTo>
                      <a:pt x="1483" y="634"/>
                    </a:lnTo>
                    <a:lnTo>
                      <a:pt x="1440" y="650"/>
                    </a:lnTo>
                    <a:cubicBezTo>
                      <a:pt x="1432" y="640"/>
                      <a:pt x="1425" y="630"/>
                      <a:pt x="1418" y="620"/>
                    </a:cubicBezTo>
                    <a:lnTo>
                      <a:pt x="1440" y="574"/>
                    </a:lnTo>
                    <a:close/>
                    <a:moveTo>
                      <a:pt x="1423" y="714"/>
                    </a:moveTo>
                    <a:lnTo>
                      <a:pt x="1440" y="679"/>
                    </a:lnTo>
                    <a:lnTo>
                      <a:pt x="1483" y="664"/>
                    </a:lnTo>
                    <a:lnTo>
                      <a:pt x="1505" y="694"/>
                    </a:lnTo>
                    <a:cubicBezTo>
                      <a:pt x="1498" y="709"/>
                      <a:pt x="1490" y="724"/>
                      <a:pt x="1483" y="739"/>
                    </a:cubicBezTo>
                    <a:lnTo>
                      <a:pt x="1440" y="755"/>
                    </a:lnTo>
                    <a:lnTo>
                      <a:pt x="1418" y="725"/>
                    </a:lnTo>
                    <a:lnTo>
                      <a:pt x="1423" y="714"/>
                    </a:lnTo>
                    <a:close/>
                    <a:moveTo>
                      <a:pt x="1440" y="784"/>
                    </a:moveTo>
                    <a:lnTo>
                      <a:pt x="1483" y="769"/>
                    </a:lnTo>
                    <a:lnTo>
                      <a:pt x="1505" y="799"/>
                    </a:lnTo>
                    <a:cubicBezTo>
                      <a:pt x="1498" y="814"/>
                      <a:pt x="1490" y="829"/>
                      <a:pt x="1483" y="844"/>
                    </a:cubicBezTo>
                    <a:lnTo>
                      <a:pt x="1440" y="860"/>
                    </a:lnTo>
                    <a:cubicBezTo>
                      <a:pt x="1432" y="850"/>
                      <a:pt x="1425" y="840"/>
                      <a:pt x="1418" y="830"/>
                    </a:cubicBezTo>
                    <a:lnTo>
                      <a:pt x="1440" y="784"/>
                    </a:lnTo>
                    <a:close/>
                    <a:moveTo>
                      <a:pt x="1392" y="719"/>
                    </a:moveTo>
                    <a:lnTo>
                      <a:pt x="1349" y="734"/>
                    </a:lnTo>
                    <a:lnTo>
                      <a:pt x="1327" y="704"/>
                    </a:lnTo>
                    <a:cubicBezTo>
                      <a:pt x="1334" y="689"/>
                      <a:pt x="1341" y="674"/>
                      <a:pt x="1349" y="659"/>
                    </a:cubicBezTo>
                    <a:lnTo>
                      <a:pt x="1392" y="644"/>
                    </a:lnTo>
                    <a:cubicBezTo>
                      <a:pt x="1399" y="654"/>
                      <a:pt x="1407" y="664"/>
                      <a:pt x="1414" y="674"/>
                    </a:cubicBezTo>
                    <a:lnTo>
                      <a:pt x="1392" y="719"/>
                    </a:lnTo>
                    <a:close/>
                    <a:moveTo>
                      <a:pt x="1349" y="554"/>
                    </a:moveTo>
                    <a:lnTo>
                      <a:pt x="1392" y="538"/>
                    </a:lnTo>
                    <a:lnTo>
                      <a:pt x="1406" y="558"/>
                    </a:lnTo>
                    <a:lnTo>
                      <a:pt x="1414" y="568"/>
                    </a:lnTo>
                    <a:cubicBezTo>
                      <a:pt x="1407" y="584"/>
                      <a:pt x="1399" y="599"/>
                      <a:pt x="1392" y="614"/>
                    </a:cubicBezTo>
                    <a:lnTo>
                      <a:pt x="1349" y="629"/>
                    </a:lnTo>
                    <a:lnTo>
                      <a:pt x="1327" y="599"/>
                    </a:lnTo>
                    <a:lnTo>
                      <a:pt x="1349" y="554"/>
                    </a:lnTo>
                    <a:close/>
                    <a:moveTo>
                      <a:pt x="1258" y="638"/>
                    </a:moveTo>
                    <a:lnTo>
                      <a:pt x="1301" y="623"/>
                    </a:lnTo>
                    <a:lnTo>
                      <a:pt x="1323" y="653"/>
                    </a:lnTo>
                    <a:lnTo>
                      <a:pt x="1314" y="671"/>
                    </a:lnTo>
                    <a:lnTo>
                      <a:pt x="1301" y="698"/>
                    </a:lnTo>
                    <a:lnTo>
                      <a:pt x="1258" y="714"/>
                    </a:lnTo>
                    <a:cubicBezTo>
                      <a:pt x="1250" y="704"/>
                      <a:pt x="1243" y="694"/>
                      <a:pt x="1236" y="684"/>
                    </a:cubicBezTo>
                    <a:lnTo>
                      <a:pt x="1258" y="638"/>
                    </a:lnTo>
                    <a:close/>
                    <a:moveTo>
                      <a:pt x="1241" y="778"/>
                    </a:moveTo>
                    <a:lnTo>
                      <a:pt x="1258" y="743"/>
                    </a:lnTo>
                    <a:lnTo>
                      <a:pt x="1301" y="728"/>
                    </a:lnTo>
                    <a:lnTo>
                      <a:pt x="1323" y="758"/>
                    </a:lnTo>
                    <a:cubicBezTo>
                      <a:pt x="1316" y="773"/>
                      <a:pt x="1308" y="788"/>
                      <a:pt x="1301" y="803"/>
                    </a:cubicBezTo>
                    <a:lnTo>
                      <a:pt x="1258" y="819"/>
                    </a:lnTo>
                    <a:lnTo>
                      <a:pt x="1236" y="789"/>
                    </a:lnTo>
                    <a:lnTo>
                      <a:pt x="1241" y="778"/>
                    </a:lnTo>
                    <a:close/>
                    <a:moveTo>
                      <a:pt x="1258" y="849"/>
                    </a:moveTo>
                    <a:lnTo>
                      <a:pt x="1301" y="833"/>
                    </a:lnTo>
                    <a:lnTo>
                      <a:pt x="1323" y="863"/>
                    </a:lnTo>
                    <a:cubicBezTo>
                      <a:pt x="1316" y="878"/>
                      <a:pt x="1308" y="893"/>
                      <a:pt x="1301" y="909"/>
                    </a:cubicBezTo>
                    <a:lnTo>
                      <a:pt x="1258" y="923"/>
                    </a:lnTo>
                    <a:cubicBezTo>
                      <a:pt x="1250" y="913"/>
                      <a:pt x="1243" y="904"/>
                      <a:pt x="1236" y="894"/>
                    </a:cubicBezTo>
                    <a:lnTo>
                      <a:pt x="1258" y="849"/>
                    </a:lnTo>
                    <a:close/>
                    <a:moveTo>
                      <a:pt x="1167" y="618"/>
                    </a:moveTo>
                    <a:lnTo>
                      <a:pt x="1210" y="603"/>
                    </a:lnTo>
                    <a:lnTo>
                      <a:pt x="1224" y="622"/>
                    </a:lnTo>
                    <a:lnTo>
                      <a:pt x="1232" y="633"/>
                    </a:lnTo>
                    <a:cubicBezTo>
                      <a:pt x="1225" y="648"/>
                      <a:pt x="1217" y="663"/>
                      <a:pt x="1210" y="678"/>
                    </a:cubicBezTo>
                    <a:lnTo>
                      <a:pt x="1167" y="693"/>
                    </a:lnTo>
                    <a:lnTo>
                      <a:pt x="1145" y="663"/>
                    </a:lnTo>
                    <a:lnTo>
                      <a:pt x="1167" y="618"/>
                    </a:lnTo>
                    <a:close/>
                    <a:moveTo>
                      <a:pt x="1167" y="723"/>
                    </a:moveTo>
                    <a:lnTo>
                      <a:pt x="1210" y="708"/>
                    </a:lnTo>
                    <a:cubicBezTo>
                      <a:pt x="1217" y="718"/>
                      <a:pt x="1225" y="728"/>
                      <a:pt x="1232" y="738"/>
                    </a:cubicBezTo>
                    <a:lnTo>
                      <a:pt x="1210" y="783"/>
                    </a:lnTo>
                    <a:lnTo>
                      <a:pt x="1167" y="798"/>
                    </a:lnTo>
                    <a:lnTo>
                      <a:pt x="1145" y="768"/>
                    </a:lnTo>
                    <a:cubicBezTo>
                      <a:pt x="1152" y="753"/>
                      <a:pt x="1159" y="738"/>
                      <a:pt x="1167" y="723"/>
                    </a:cubicBezTo>
                    <a:close/>
                    <a:moveTo>
                      <a:pt x="1167" y="828"/>
                    </a:moveTo>
                    <a:lnTo>
                      <a:pt x="1210" y="813"/>
                    </a:lnTo>
                    <a:cubicBezTo>
                      <a:pt x="1217" y="823"/>
                      <a:pt x="1225" y="833"/>
                      <a:pt x="1232" y="843"/>
                    </a:cubicBezTo>
                    <a:cubicBezTo>
                      <a:pt x="1225" y="858"/>
                      <a:pt x="1217" y="873"/>
                      <a:pt x="1210" y="888"/>
                    </a:cubicBezTo>
                    <a:lnTo>
                      <a:pt x="1167" y="903"/>
                    </a:lnTo>
                    <a:lnTo>
                      <a:pt x="1145" y="873"/>
                    </a:lnTo>
                    <a:lnTo>
                      <a:pt x="1167" y="828"/>
                    </a:lnTo>
                    <a:close/>
                    <a:moveTo>
                      <a:pt x="1076" y="702"/>
                    </a:moveTo>
                    <a:lnTo>
                      <a:pt x="1119" y="687"/>
                    </a:lnTo>
                    <a:lnTo>
                      <a:pt x="1141" y="717"/>
                    </a:lnTo>
                    <a:lnTo>
                      <a:pt x="1130" y="739"/>
                    </a:lnTo>
                    <a:lnTo>
                      <a:pt x="1119" y="763"/>
                    </a:lnTo>
                    <a:lnTo>
                      <a:pt x="1076" y="778"/>
                    </a:lnTo>
                    <a:cubicBezTo>
                      <a:pt x="1068" y="768"/>
                      <a:pt x="1061" y="758"/>
                      <a:pt x="1054" y="748"/>
                    </a:cubicBezTo>
                    <a:lnTo>
                      <a:pt x="1076" y="702"/>
                    </a:lnTo>
                    <a:close/>
                    <a:moveTo>
                      <a:pt x="1076" y="808"/>
                    </a:moveTo>
                    <a:lnTo>
                      <a:pt x="1119" y="792"/>
                    </a:lnTo>
                    <a:lnTo>
                      <a:pt x="1141" y="822"/>
                    </a:lnTo>
                    <a:lnTo>
                      <a:pt x="1119" y="868"/>
                    </a:lnTo>
                    <a:lnTo>
                      <a:pt x="1076" y="883"/>
                    </a:lnTo>
                    <a:lnTo>
                      <a:pt x="1054" y="853"/>
                    </a:lnTo>
                    <a:lnTo>
                      <a:pt x="1076" y="808"/>
                    </a:lnTo>
                    <a:close/>
                    <a:moveTo>
                      <a:pt x="1076" y="913"/>
                    </a:moveTo>
                    <a:lnTo>
                      <a:pt x="1119" y="897"/>
                    </a:lnTo>
                    <a:lnTo>
                      <a:pt x="1141" y="926"/>
                    </a:lnTo>
                    <a:cubicBezTo>
                      <a:pt x="1134" y="941"/>
                      <a:pt x="1126" y="957"/>
                      <a:pt x="1119" y="972"/>
                    </a:cubicBezTo>
                    <a:lnTo>
                      <a:pt x="1076" y="987"/>
                    </a:lnTo>
                    <a:lnTo>
                      <a:pt x="1054" y="957"/>
                    </a:lnTo>
                    <a:cubicBezTo>
                      <a:pt x="1061" y="942"/>
                      <a:pt x="1068" y="927"/>
                      <a:pt x="1076" y="913"/>
                    </a:cubicBezTo>
                    <a:close/>
                    <a:moveTo>
                      <a:pt x="985" y="682"/>
                    </a:moveTo>
                    <a:lnTo>
                      <a:pt x="1028" y="667"/>
                    </a:lnTo>
                    <a:lnTo>
                      <a:pt x="1050" y="697"/>
                    </a:lnTo>
                    <a:lnTo>
                      <a:pt x="1028" y="742"/>
                    </a:lnTo>
                    <a:lnTo>
                      <a:pt x="985" y="757"/>
                    </a:lnTo>
                    <a:lnTo>
                      <a:pt x="963" y="727"/>
                    </a:lnTo>
                    <a:lnTo>
                      <a:pt x="985" y="682"/>
                    </a:lnTo>
                    <a:close/>
                    <a:moveTo>
                      <a:pt x="985" y="787"/>
                    </a:moveTo>
                    <a:lnTo>
                      <a:pt x="1028" y="772"/>
                    </a:lnTo>
                    <a:cubicBezTo>
                      <a:pt x="1035" y="782"/>
                      <a:pt x="1043" y="792"/>
                      <a:pt x="1050" y="802"/>
                    </a:cubicBezTo>
                    <a:lnTo>
                      <a:pt x="1028" y="847"/>
                    </a:lnTo>
                    <a:lnTo>
                      <a:pt x="1028" y="847"/>
                    </a:lnTo>
                    <a:lnTo>
                      <a:pt x="985" y="862"/>
                    </a:lnTo>
                    <a:lnTo>
                      <a:pt x="963" y="832"/>
                    </a:lnTo>
                    <a:cubicBezTo>
                      <a:pt x="970" y="817"/>
                      <a:pt x="977" y="802"/>
                      <a:pt x="985" y="787"/>
                    </a:cubicBezTo>
                    <a:close/>
                    <a:moveTo>
                      <a:pt x="985" y="892"/>
                    </a:moveTo>
                    <a:lnTo>
                      <a:pt x="1028" y="877"/>
                    </a:lnTo>
                    <a:cubicBezTo>
                      <a:pt x="1035" y="887"/>
                      <a:pt x="1043" y="897"/>
                      <a:pt x="1050" y="907"/>
                    </a:cubicBezTo>
                    <a:lnTo>
                      <a:pt x="1028" y="951"/>
                    </a:lnTo>
                    <a:lnTo>
                      <a:pt x="985" y="967"/>
                    </a:lnTo>
                    <a:lnTo>
                      <a:pt x="963" y="937"/>
                    </a:lnTo>
                    <a:lnTo>
                      <a:pt x="985" y="892"/>
                    </a:lnTo>
                    <a:close/>
                    <a:moveTo>
                      <a:pt x="846" y="1015"/>
                    </a:moveTo>
                    <a:lnTo>
                      <a:pt x="803" y="1031"/>
                    </a:lnTo>
                    <a:lnTo>
                      <a:pt x="781" y="1001"/>
                    </a:lnTo>
                    <a:lnTo>
                      <a:pt x="803" y="955"/>
                    </a:lnTo>
                    <a:lnTo>
                      <a:pt x="846" y="940"/>
                    </a:lnTo>
                    <a:cubicBezTo>
                      <a:pt x="854" y="950"/>
                      <a:pt x="861" y="960"/>
                      <a:pt x="868" y="970"/>
                    </a:cubicBezTo>
                    <a:lnTo>
                      <a:pt x="846" y="1015"/>
                    </a:lnTo>
                    <a:close/>
                    <a:moveTo>
                      <a:pt x="894" y="767"/>
                    </a:moveTo>
                    <a:lnTo>
                      <a:pt x="937" y="751"/>
                    </a:lnTo>
                    <a:lnTo>
                      <a:pt x="959" y="781"/>
                    </a:lnTo>
                    <a:lnTo>
                      <a:pt x="951" y="797"/>
                    </a:lnTo>
                    <a:lnTo>
                      <a:pt x="937" y="827"/>
                    </a:lnTo>
                    <a:lnTo>
                      <a:pt x="894" y="842"/>
                    </a:lnTo>
                    <a:cubicBezTo>
                      <a:pt x="886" y="832"/>
                      <a:pt x="879" y="822"/>
                      <a:pt x="872" y="812"/>
                    </a:cubicBezTo>
                    <a:lnTo>
                      <a:pt x="894" y="767"/>
                    </a:lnTo>
                    <a:close/>
                    <a:moveTo>
                      <a:pt x="894" y="872"/>
                    </a:moveTo>
                    <a:lnTo>
                      <a:pt x="937" y="856"/>
                    </a:lnTo>
                    <a:lnTo>
                      <a:pt x="959" y="886"/>
                    </a:lnTo>
                    <a:lnTo>
                      <a:pt x="937" y="931"/>
                    </a:lnTo>
                    <a:lnTo>
                      <a:pt x="894" y="946"/>
                    </a:lnTo>
                    <a:lnTo>
                      <a:pt x="872" y="916"/>
                    </a:lnTo>
                    <a:lnTo>
                      <a:pt x="894" y="872"/>
                    </a:lnTo>
                    <a:close/>
                    <a:moveTo>
                      <a:pt x="894" y="976"/>
                    </a:moveTo>
                    <a:lnTo>
                      <a:pt x="937" y="960"/>
                    </a:lnTo>
                    <a:lnTo>
                      <a:pt x="959" y="990"/>
                    </a:lnTo>
                    <a:cubicBezTo>
                      <a:pt x="952" y="1006"/>
                      <a:pt x="945" y="1021"/>
                      <a:pt x="937" y="1036"/>
                    </a:cubicBezTo>
                    <a:lnTo>
                      <a:pt x="894" y="1051"/>
                    </a:lnTo>
                    <a:lnTo>
                      <a:pt x="872" y="1021"/>
                    </a:lnTo>
                    <a:cubicBezTo>
                      <a:pt x="879" y="1006"/>
                      <a:pt x="886" y="991"/>
                      <a:pt x="894" y="976"/>
                    </a:cubicBezTo>
                    <a:close/>
                    <a:moveTo>
                      <a:pt x="846" y="911"/>
                    </a:moveTo>
                    <a:lnTo>
                      <a:pt x="846" y="911"/>
                    </a:lnTo>
                    <a:lnTo>
                      <a:pt x="803" y="925"/>
                    </a:lnTo>
                    <a:lnTo>
                      <a:pt x="781" y="896"/>
                    </a:lnTo>
                    <a:cubicBezTo>
                      <a:pt x="788" y="881"/>
                      <a:pt x="796" y="866"/>
                      <a:pt x="803" y="851"/>
                    </a:cubicBezTo>
                    <a:lnTo>
                      <a:pt x="846" y="836"/>
                    </a:lnTo>
                    <a:cubicBezTo>
                      <a:pt x="854" y="846"/>
                      <a:pt x="861" y="856"/>
                      <a:pt x="868" y="866"/>
                    </a:cubicBezTo>
                    <a:lnTo>
                      <a:pt x="846" y="911"/>
                    </a:lnTo>
                    <a:close/>
                    <a:moveTo>
                      <a:pt x="803" y="746"/>
                    </a:moveTo>
                    <a:lnTo>
                      <a:pt x="846" y="731"/>
                    </a:lnTo>
                    <a:lnTo>
                      <a:pt x="868" y="761"/>
                    </a:lnTo>
                    <a:lnTo>
                      <a:pt x="846" y="806"/>
                    </a:lnTo>
                    <a:lnTo>
                      <a:pt x="803" y="821"/>
                    </a:lnTo>
                    <a:lnTo>
                      <a:pt x="781" y="791"/>
                    </a:lnTo>
                    <a:lnTo>
                      <a:pt x="803" y="746"/>
                    </a:lnTo>
                    <a:close/>
                    <a:moveTo>
                      <a:pt x="712" y="831"/>
                    </a:moveTo>
                    <a:lnTo>
                      <a:pt x="755" y="815"/>
                    </a:lnTo>
                    <a:lnTo>
                      <a:pt x="777" y="845"/>
                    </a:lnTo>
                    <a:lnTo>
                      <a:pt x="769" y="861"/>
                    </a:lnTo>
                    <a:lnTo>
                      <a:pt x="755" y="891"/>
                    </a:lnTo>
                    <a:lnTo>
                      <a:pt x="712" y="906"/>
                    </a:lnTo>
                    <a:cubicBezTo>
                      <a:pt x="705" y="896"/>
                      <a:pt x="697" y="886"/>
                      <a:pt x="690" y="876"/>
                    </a:cubicBezTo>
                    <a:lnTo>
                      <a:pt x="712" y="831"/>
                    </a:lnTo>
                    <a:close/>
                    <a:moveTo>
                      <a:pt x="712" y="935"/>
                    </a:moveTo>
                    <a:lnTo>
                      <a:pt x="755" y="919"/>
                    </a:lnTo>
                    <a:lnTo>
                      <a:pt x="777" y="950"/>
                    </a:lnTo>
                    <a:lnTo>
                      <a:pt x="755" y="995"/>
                    </a:lnTo>
                    <a:lnTo>
                      <a:pt x="712" y="1010"/>
                    </a:lnTo>
                    <a:lnTo>
                      <a:pt x="690" y="980"/>
                    </a:lnTo>
                    <a:lnTo>
                      <a:pt x="712" y="935"/>
                    </a:lnTo>
                    <a:close/>
                    <a:moveTo>
                      <a:pt x="712" y="1040"/>
                    </a:moveTo>
                    <a:lnTo>
                      <a:pt x="755" y="1024"/>
                    </a:lnTo>
                    <a:lnTo>
                      <a:pt x="777" y="1054"/>
                    </a:lnTo>
                    <a:cubicBezTo>
                      <a:pt x="770" y="1070"/>
                      <a:pt x="763" y="1085"/>
                      <a:pt x="755" y="1100"/>
                    </a:cubicBezTo>
                    <a:lnTo>
                      <a:pt x="712" y="1115"/>
                    </a:lnTo>
                    <a:lnTo>
                      <a:pt x="690" y="1085"/>
                    </a:lnTo>
                    <a:cubicBezTo>
                      <a:pt x="697" y="1070"/>
                      <a:pt x="705" y="1055"/>
                      <a:pt x="712" y="1040"/>
                    </a:cubicBezTo>
                    <a:close/>
                    <a:moveTo>
                      <a:pt x="621" y="810"/>
                    </a:moveTo>
                    <a:lnTo>
                      <a:pt x="664" y="795"/>
                    </a:lnTo>
                    <a:lnTo>
                      <a:pt x="686" y="825"/>
                    </a:lnTo>
                    <a:lnTo>
                      <a:pt x="664" y="870"/>
                    </a:lnTo>
                    <a:lnTo>
                      <a:pt x="621" y="885"/>
                    </a:lnTo>
                    <a:lnTo>
                      <a:pt x="599" y="855"/>
                    </a:lnTo>
                    <a:lnTo>
                      <a:pt x="621" y="810"/>
                    </a:lnTo>
                    <a:close/>
                    <a:moveTo>
                      <a:pt x="621" y="914"/>
                    </a:moveTo>
                    <a:lnTo>
                      <a:pt x="664" y="900"/>
                    </a:lnTo>
                    <a:cubicBezTo>
                      <a:pt x="672" y="910"/>
                      <a:pt x="679" y="919"/>
                      <a:pt x="686" y="929"/>
                    </a:cubicBezTo>
                    <a:lnTo>
                      <a:pt x="664" y="974"/>
                    </a:lnTo>
                    <a:lnTo>
                      <a:pt x="664" y="974"/>
                    </a:lnTo>
                    <a:lnTo>
                      <a:pt x="621" y="990"/>
                    </a:lnTo>
                    <a:lnTo>
                      <a:pt x="599" y="960"/>
                    </a:lnTo>
                    <a:cubicBezTo>
                      <a:pt x="606" y="945"/>
                      <a:pt x="614" y="929"/>
                      <a:pt x="621" y="914"/>
                    </a:cubicBezTo>
                    <a:close/>
                    <a:moveTo>
                      <a:pt x="621" y="1019"/>
                    </a:moveTo>
                    <a:lnTo>
                      <a:pt x="664" y="1004"/>
                    </a:lnTo>
                    <a:cubicBezTo>
                      <a:pt x="672" y="1014"/>
                      <a:pt x="679" y="1024"/>
                      <a:pt x="686" y="1034"/>
                    </a:cubicBezTo>
                    <a:lnTo>
                      <a:pt x="664" y="1079"/>
                    </a:lnTo>
                    <a:lnTo>
                      <a:pt x="621" y="1095"/>
                    </a:lnTo>
                    <a:lnTo>
                      <a:pt x="599" y="1065"/>
                    </a:lnTo>
                    <a:lnTo>
                      <a:pt x="621" y="1019"/>
                    </a:lnTo>
                    <a:close/>
                    <a:moveTo>
                      <a:pt x="530" y="895"/>
                    </a:moveTo>
                    <a:lnTo>
                      <a:pt x="573" y="879"/>
                    </a:lnTo>
                    <a:lnTo>
                      <a:pt x="595" y="909"/>
                    </a:lnTo>
                    <a:lnTo>
                      <a:pt x="587" y="924"/>
                    </a:lnTo>
                    <a:lnTo>
                      <a:pt x="573" y="954"/>
                    </a:lnTo>
                    <a:lnTo>
                      <a:pt x="530" y="969"/>
                    </a:lnTo>
                    <a:cubicBezTo>
                      <a:pt x="523" y="959"/>
                      <a:pt x="515" y="949"/>
                      <a:pt x="508" y="939"/>
                    </a:cubicBezTo>
                    <a:lnTo>
                      <a:pt x="530" y="895"/>
                    </a:lnTo>
                    <a:close/>
                    <a:moveTo>
                      <a:pt x="530" y="999"/>
                    </a:moveTo>
                    <a:lnTo>
                      <a:pt x="573" y="983"/>
                    </a:lnTo>
                    <a:lnTo>
                      <a:pt x="595" y="1013"/>
                    </a:lnTo>
                    <a:lnTo>
                      <a:pt x="573" y="1059"/>
                    </a:lnTo>
                    <a:lnTo>
                      <a:pt x="530" y="1074"/>
                    </a:lnTo>
                    <a:lnTo>
                      <a:pt x="508" y="1044"/>
                    </a:lnTo>
                    <a:lnTo>
                      <a:pt x="530" y="999"/>
                    </a:lnTo>
                    <a:close/>
                    <a:moveTo>
                      <a:pt x="530" y="1104"/>
                    </a:moveTo>
                    <a:lnTo>
                      <a:pt x="573" y="1089"/>
                    </a:lnTo>
                    <a:lnTo>
                      <a:pt x="595" y="1119"/>
                    </a:lnTo>
                    <a:cubicBezTo>
                      <a:pt x="588" y="1134"/>
                      <a:pt x="581" y="1149"/>
                      <a:pt x="573" y="1164"/>
                    </a:cubicBezTo>
                    <a:lnTo>
                      <a:pt x="530" y="1179"/>
                    </a:lnTo>
                    <a:lnTo>
                      <a:pt x="508" y="1149"/>
                    </a:lnTo>
                    <a:cubicBezTo>
                      <a:pt x="515" y="1134"/>
                      <a:pt x="523" y="1119"/>
                      <a:pt x="530" y="1104"/>
                    </a:cubicBezTo>
                    <a:close/>
                    <a:moveTo>
                      <a:pt x="440" y="874"/>
                    </a:moveTo>
                    <a:lnTo>
                      <a:pt x="482" y="859"/>
                    </a:lnTo>
                    <a:lnTo>
                      <a:pt x="504" y="889"/>
                    </a:lnTo>
                    <a:lnTo>
                      <a:pt x="482" y="933"/>
                    </a:lnTo>
                    <a:lnTo>
                      <a:pt x="440" y="949"/>
                    </a:lnTo>
                    <a:lnTo>
                      <a:pt x="418" y="919"/>
                    </a:lnTo>
                    <a:lnTo>
                      <a:pt x="440" y="874"/>
                    </a:lnTo>
                    <a:close/>
                    <a:moveTo>
                      <a:pt x="440" y="978"/>
                    </a:moveTo>
                    <a:lnTo>
                      <a:pt x="482" y="963"/>
                    </a:lnTo>
                    <a:cubicBezTo>
                      <a:pt x="490" y="973"/>
                      <a:pt x="497" y="983"/>
                      <a:pt x="504" y="993"/>
                    </a:cubicBezTo>
                    <a:lnTo>
                      <a:pt x="482" y="1038"/>
                    </a:lnTo>
                    <a:lnTo>
                      <a:pt x="482" y="1038"/>
                    </a:lnTo>
                    <a:lnTo>
                      <a:pt x="440" y="1054"/>
                    </a:lnTo>
                    <a:lnTo>
                      <a:pt x="418" y="1024"/>
                    </a:lnTo>
                    <a:cubicBezTo>
                      <a:pt x="426" y="1009"/>
                      <a:pt x="433" y="993"/>
                      <a:pt x="440" y="978"/>
                    </a:cubicBezTo>
                    <a:close/>
                    <a:moveTo>
                      <a:pt x="440" y="1083"/>
                    </a:moveTo>
                    <a:lnTo>
                      <a:pt x="482" y="1068"/>
                    </a:lnTo>
                    <a:cubicBezTo>
                      <a:pt x="490" y="1078"/>
                      <a:pt x="497" y="1088"/>
                      <a:pt x="504" y="1098"/>
                    </a:cubicBezTo>
                    <a:lnTo>
                      <a:pt x="482" y="1143"/>
                    </a:lnTo>
                    <a:lnTo>
                      <a:pt x="440" y="1159"/>
                    </a:lnTo>
                    <a:lnTo>
                      <a:pt x="418" y="1129"/>
                    </a:lnTo>
                    <a:lnTo>
                      <a:pt x="440" y="1083"/>
                    </a:lnTo>
                    <a:close/>
                    <a:moveTo>
                      <a:pt x="301" y="1207"/>
                    </a:moveTo>
                    <a:lnTo>
                      <a:pt x="258" y="1223"/>
                    </a:lnTo>
                    <a:lnTo>
                      <a:pt x="236" y="1193"/>
                    </a:lnTo>
                    <a:lnTo>
                      <a:pt x="258" y="1147"/>
                    </a:lnTo>
                    <a:lnTo>
                      <a:pt x="301" y="1132"/>
                    </a:lnTo>
                    <a:cubicBezTo>
                      <a:pt x="309" y="1142"/>
                      <a:pt x="316" y="1152"/>
                      <a:pt x="323" y="1162"/>
                    </a:cubicBezTo>
                    <a:lnTo>
                      <a:pt x="301" y="1207"/>
                    </a:lnTo>
                    <a:close/>
                    <a:moveTo>
                      <a:pt x="349" y="958"/>
                    </a:moveTo>
                    <a:lnTo>
                      <a:pt x="393" y="943"/>
                    </a:lnTo>
                    <a:lnTo>
                      <a:pt x="414" y="973"/>
                    </a:lnTo>
                    <a:lnTo>
                      <a:pt x="407" y="988"/>
                    </a:lnTo>
                    <a:lnTo>
                      <a:pt x="393" y="1018"/>
                    </a:lnTo>
                    <a:lnTo>
                      <a:pt x="349" y="1033"/>
                    </a:lnTo>
                    <a:cubicBezTo>
                      <a:pt x="342" y="1023"/>
                      <a:pt x="334" y="1013"/>
                      <a:pt x="327" y="1003"/>
                    </a:cubicBezTo>
                    <a:lnTo>
                      <a:pt x="349" y="958"/>
                    </a:lnTo>
                    <a:close/>
                    <a:moveTo>
                      <a:pt x="349" y="1063"/>
                    </a:moveTo>
                    <a:lnTo>
                      <a:pt x="393" y="1048"/>
                    </a:lnTo>
                    <a:lnTo>
                      <a:pt x="414" y="1078"/>
                    </a:lnTo>
                    <a:lnTo>
                      <a:pt x="393" y="1123"/>
                    </a:lnTo>
                    <a:lnTo>
                      <a:pt x="349" y="1138"/>
                    </a:lnTo>
                    <a:lnTo>
                      <a:pt x="327" y="1108"/>
                    </a:lnTo>
                    <a:lnTo>
                      <a:pt x="349" y="1063"/>
                    </a:lnTo>
                    <a:close/>
                    <a:moveTo>
                      <a:pt x="349" y="1168"/>
                    </a:moveTo>
                    <a:lnTo>
                      <a:pt x="393" y="1153"/>
                    </a:lnTo>
                    <a:lnTo>
                      <a:pt x="414" y="1183"/>
                    </a:lnTo>
                    <a:cubicBezTo>
                      <a:pt x="407" y="1198"/>
                      <a:pt x="400" y="1213"/>
                      <a:pt x="393" y="1228"/>
                    </a:cubicBezTo>
                    <a:lnTo>
                      <a:pt x="349" y="1243"/>
                    </a:lnTo>
                    <a:lnTo>
                      <a:pt x="327" y="1213"/>
                    </a:lnTo>
                    <a:cubicBezTo>
                      <a:pt x="334" y="1198"/>
                      <a:pt x="342" y="1183"/>
                      <a:pt x="349" y="1168"/>
                    </a:cubicBezTo>
                    <a:close/>
                    <a:moveTo>
                      <a:pt x="301" y="1102"/>
                    </a:moveTo>
                    <a:lnTo>
                      <a:pt x="301" y="1102"/>
                    </a:lnTo>
                    <a:lnTo>
                      <a:pt x="258" y="1118"/>
                    </a:lnTo>
                    <a:lnTo>
                      <a:pt x="236" y="1088"/>
                    </a:lnTo>
                    <a:cubicBezTo>
                      <a:pt x="243" y="1073"/>
                      <a:pt x="251" y="1058"/>
                      <a:pt x="258" y="1042"/>
                    </a:cubicBezTo>
                    <a:lnTo>
                      <a:pt x="301" y="1027"/>
                    </a:lnTo>
                    <a:cubicBezTo>
                      <a:pt x="309" y="1037"/>
                      <a:pt x="316" y="1047"/>
                      <a:pt x="323" y="1057"/>
                    </a:cubicBezTo>
                    <a:lnTo>
                      <a:pt x="301" y="1102"/>
                    </a:lnTo>
                    <a:close/>
                    <a:moveTo>
                      <a:pt x="258" y="937"/>
                    </a:moveTo>
                    <a:lnTo>
                      <a:pt x="301" y="922"/>
                    </a:lnTo>
                    <a:lnTo>
                      <a:pt x="323" y="952"/>
                    </a:lnTo>
                    <a:lnTo>
                      <a:pt x="301" y="997"/>
                    </a:lnTo>
                    <a:lnTo>
                      <a:pt x="258" y="1013"/>
                    </a:lnTo>
                    <a:lnTo>
                      <a:pt x="236" y="983"/>
                    </a:lnTo>
                    <a:lnTo>
                      <a:pt x="258" y="937"/>
                    </a:lnTo>
                    <a:close/>
                    <a:moveTo>
                      <a:pt x="167" y="1022"/>
                    </a:moveTo>
                    <a:lnTo>
                      <a:pt x="210" y="1007"/>
                    </a:lnTo>
                    <a:lnTo>
                      <a:pt x="232" y="1037"/>
                    </a:lnTo>
                    <a:lnTo>
                      <a:pt x="225" y="1053"/>
                    </a:lnTo>
                    <a:lnTo>
                      <a:pt x="210" y="1082"/>
                    </a:lnTo>
                    <a:lnTo>
                      <a:pt x="167" y="1097"/>
                    </a:lnTo>
                    <a:cubicBezTo>
                      <a:pt x="160" y="1087"/>
                      <a:pt x="152" y="1077"/>
                      <a:pt x="145" y="1067"/>
                    </a:cubicBezTo>
                    <a:lnTo>
                      <a:pt x="167" y="1022"/>
                    </a:lnTo>
                    <a:close/>
                    <a:moveTo>
                      <a:pt x="167" y="1127"/>
                    </a:moveTo>
                    <a:lnTo>
                      <a:pt x="210" y="1112"/>
                    </a:lnTo>
                    <a:lnTo>
                      <a:pt x="232" y="1142"/>
                    </a:lnTo>
                    <a:lnTo>
                      <a:pt x="210" y="1187"/>
                    </a:lnTo>
                    <a:lnTo>
                      <a:pt x="167" y="1202"/>
                    </a:lnTo>
                    <a:lnTo>
                      <a:pt x="145" y="1172"/>
                    </a:lnTo>
                    <a:lnTo>
                      <a:pt x="167" y="1127"/>
                    </a:lnTo>
                    <a:close/>
                    <a:moveTo>
                      <a:pt x="167" y="1232"/>
                    </a:moveTo>
                    <a:lnTo>
                      <a:pt x="210" y="1217"/>
                    </a:lnTo>
                    <a:lnTo>
                      <a:pt x="232" y="1247"/>
                    </a:lnTo>
                    <a:cubicBezTo>
                      <a:pt x="225" y="1262"/>
                      <a:pt x="218" y="1277"/>
                      <a:pt x="210" y="1292"/>
                    </a:cubicBezTo>
                    <a:lnTo>
                      <a:pt x="167" y="1307"/>
                    </a:lnTo>
                    <a:lnTo>
                      <a:pt x="145" y="1277"/>
                    </a:lnTo>
                    <a:cubicBezTo>
                      <a:pt x="152" y="1262"/>
                      <a:pt x="160" y="1247"/>
                      <a:pt x="167" y="1232"/>
                    </a:cubicBezTo>
                    <a:close/>
                    <a:moveTo>
                      <a:pt x="76" y="1001"/>
                    </a:moveTo>
                    <a:lnTo>
                      <a:pt x="119" y="986"/>
                    </a:lnTo>
                    <a:lnTo>
                      <a:pt x="141" y="1016"/>
                    </a:lnTo>
                    <a:lnTo>
                      <a:pt x="119" y="1061"/>
                    </a:lnTo>
                    <a:lnTo>
                      <a:pt x="76" y="1077"/>
                    </a:lnTo>
                    <a:lnTo>
                      <a:pt x="54" y="1047"/>
                    </a:lnTo>
                    <a:lnTo>
                      <a:pt x="76" y="1001"/>
                    </a:lnTo>
                    <a:close/>
                    <a:moveTo>
                      <a:pt x="76" y="1107"/>
                    </a:moveTo>
                    <a:lnTo>
                      <a:pt x="119" y="1091"/>
                    </a:lnTo>
                    <a:cubicBezTo>
                      <a:pt x="127" y="1101"/>
                      <a:pt x="134" y="1111"/>
                      <a:pt x="141" y="1121"/>
                    </a:cubicBezTo>
                    <a:lnTo>
                      <a:pt x="119" y="1166"/>
                    </a:lnTo>
                    <a:lnTo>
                      <a:pt x="119" y="1166"/>
                    </a:lnTo>
                    <a:lnTo>
                      <a:pt x="76" y="1182"/>
                    </a:lnTo>
                    <a:lnTo>
                      <a:pt x="54" y="1152"/>
                    </a:lnTo>
                    <a:cubicBezTo>
                      <a:pt x="62" y="1137"/>
                      <a:pt x="69" y="1122"/>
                      <a:pt x="76" y="1107"/>
                    </a:cubicBezTo>
                    <a:close/>
                    <a:moveTo>
                      <a:pt x="76" y="1212"/>
                    </a:moveTo>
                    <a:lnTo>
                      <a:pt x="119" y="1196"/>
                    </a:lnTo>
                    <a:cubicBezTo>
                      <a:pt x="127" y="1206"/>
                      <a:pt x="134" y="1216"/>
                      <a:pt x="141" y="1226"/>
                    </a:cubicBezTo>
                    <a:lnTo>
                      <a:pt x="119" y="1271"/>
                    </a:lnTo>
                    <a:lnTo>
                      <a:pt x="76" y="1287"/>
                    </a:lnTo>
                    <a:lnTo>
                      <a:pt x="54" y="1257"/>
                    </a:lnTo>
                    <a:lnTo>
                      <a:pt x="76"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3" name="Freeform 4"/>
              <p:cNvSpPr>
                <a:spLocks noChangeArrowheads="1"/>
              </p:cNvSpPr>
              <p:nvPr/>
            </p:nvSpPr>
            <p:spPr bwMode="auto">
              <a:xfrm>
                <a:off x="4362450" y="3079750"/>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4" name="Freeform 5"/>
              <p:cNvSpPr>
                <a:spLocks noChangeArrowheads="1"/>
              </p:cNvSpPr>
              <p:nvPr/>
            </p:nvSpPr>
            <p:spPr bwMode="auto">
              <a:xfrm>
                <a:off x="4935538" y="3811588"/>
                <a:ext cx="33337"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75BD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5" name="Freeform 6"/>
              <p:cNvSpPr>
                <a:spLocks noChangeArrowheads="1"/>
              </p:cNvSpPr>
              <p:nvPr/>
            </p:nvSpPr>
            <p:spPr bwMode="auto">
              <a:xfrm>
                <a:off x="4362450" y="3452813"/>
                <a:ext cx="488950" cy="533400"/>
              </a:xfrm>
              <a:custGeom>
                <a:avLst/>
                <a:gdLst>
                  <a:gd name="T0" fmla="*/ 1357 w 1358"/>
                  <a:gd name="T1" fmla="*/ 1479 h 1480"/>
                  <a:gd name="T2" fmla="*/ 0 w 1358"/>
                  <a:gd name="T3" fmla="*/ 475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5"/>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6" name="Freeform 7"/>
              <p:cNvSpPr>
                <a:spLocks noChangeArrowheads="1"/>
              </p:cNvSpPr>
              <p:nvPr/>
            </p:nvSpPr>
            <p:spPr bwMode="auto">
              <a:xfrm>
                <a:off x="4881563" y="3579813"/>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7" name="Freeform 8"/>
              <p:cNvSpPr>
                <a:spLocks noChangeArrowheads="1"/>
              </p:cNvSpPr>
              <p:nvPr/>
            </p:nvSpPr>
            <p:spPr bwMode="auto">
              <a:xfrm>
                <a:off x="5207000" y="3548063"/>
                <a:ext cx="412750" cy="180975"/>
              </a:xfrm>
              <a:custGeom>
                <a:avLst/>
                <a:gdLst>
                  <a:gd name="T0" fmla="*/ 0 w 1147"/>
                  <a:gd name="T1" fmla="*/ 401 h 503"/>
                  <a:gd name="T2" fmla="*/ 121 w 1147"/>
                  <a:gd name="T3" fmla="*/ 502 h 503"/>
                  <a:gd name="T4" fmla="*/ 1014 w 1147"/>
                  <a:gd name="T5" fmla="*/ 190 h 503"/>
                  <a:gd name="T6" fmla="*/ 1146 w 1147"/>
                  <a:gd name="T7" fmla="*/ 0 h 503"/>
                  <a:gd name="T8" fmla="*/ 0 w 1147"/>
                  <a:gd name="T9" fmla="*/ 401 h 503"/>
                </a:gdLst>
                <a:ahLst/>
                <a:cxnLst>
                  <a:cxn ang="0">
                    <a:pos x="T0" y="T1"/>
                  </a:cxn>
                  <a:cxn ang="0">
                    <a:pos x="T2" y="T3"/>
                  </a:cxn>
                  <a:cxn ang="0">
                    <a:pos x="T4" y="T5"/>
                  </a:cxn>
                  <a:cxn ang="0">
                    <a:pos x="T6" y="T7"/>
                  </a:cxn>
                  <a:cxn ang="0">
                    <a:pos x="T8" y="T9"/>
                  </a:cxn>
                </a:cxnLst>
                <a:rect l="0" t="0" r="r" b="b"/>
                <a:pathLst>
                  <a:path w="1147" h="503">
                    <a:moveTo>
                      <a:pt x="0" y="401"/>
                    </a:moveTo>
                    <a:lnTo>
                      <a:pt x="121" y="502"/>
                    </a:lnTo>
                    <a:lnTo>
                      <a:pt x="1014" y="190"/>
                    </a:lnTo>
                    <a:lnTo>
                      <a:pt x="1146" y="0"/>
                    </a:lnTo>
                    <a:lnTo>
                      <a:pt x="0" y="401"/>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8" name="Freeform 9"/>
              <p:cNvSpPr>
                <a:spLocks noChangeArrowheads="1"/>
              </p:cNvSpPr>
              <p:nvPr/>
            </p:nvSpPr>
            <p:spPr bwMode="auto">
              <a:xfrm>
                <a:off x="5210175" y="3779838"/>
                <a:ext cx="39688" cy="58737"/>
              </a:xfrm>
              <a:custGeom>
                <a:avLst/>
                <a:gdLst>
                  <a:gd name="T0" fmla="*/ 0 w 111"/>
                  <a:gd name="T1" fmla="*/ 146 h 165"/>
                  <a:gd name="T2" fmla="*/ 25 w 111"/>
                  <a:gd name="T3" fmla="*/ 164 h 165"/>
                  <a:gd name="T4" fmla="*/ 110 w 111"/>
                  <a:gd name="T5" fmla="*/ 0 h 165"/>
                  <a:gd name="T6" fmla="*/ 0 w 111"/>
                  <a:gd name="T7" fmla="*/ 146 h 165"/>
                </a:gdLst>
                <a:ahLst/>
                <a:cxnLst>
                  <a:cxn ang="0">
                    <a:pos x="T0" y="T1"/>
                  </a:cxn>
                  <a:cxn ang="0">
                    <a:pos x="T2" y="T3"/>
                  </a:cxn>
                  <a:cxn ang="0">
                    <a:pos x="T4" y="T5"/>
                  </a:cxn>
                  <a:cxn ang="0">
                    <a:pos x="T6" y="T7"/>
                  </a:cxn>
                </a:cxnLst>
                <a:rect l="0" t="0" r="r" b="b"/>
                <a:pathLst>
                  <a:path w="111" h="165">
                    <a:moveTo>
                      <a:pt x="0" y="146"/>
                    </a:moveTo>
                    <a:lnTo>
                      <a:pt x="25" y="164"/>
                    </a:lnTo>
                    <a:lnTo>
                      <a:pt x="110" y="0"/>
                    </a:lnTo>
                    <a:lnTo>
                      <a:pt x="0" y="146"/>
                    </a:lnTo>
                  </a:path>
                </a:pathLst>
              </a:custGeom>
              <a:solidFill>
                <a:srgbClr val="BABDB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39" name="Freeform 10"/>
              <p:cNvSpPr>
                <a:spLocks noChangeArrowheads="1"/>
              </p:cNvSpPr>
              <p:nvPr/>
            </p:nvSpPr>
            <p:spPr bwMode="auto">
              <a:xfrm>
                <a:off x="5216525" y="3670300"/>
                <a:ext cx="395288" cy="173038"/>
              </a:xfrm>
              <a:custGeom>
                <a:avLst/>
                <a:gdLst>
                  <a:gd name="T0" fmla="*/ 0 w 1096"/>
                  <a:gd name="T1" fmla="*/ 480 h 481"/>
                  <a:gd name="T2" fmla="*/ 91 w 1096"/>
                  <a:gd name="T3" fmla="*/ 305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5"/>
                    </a:lnTo>
                    <a:lnTo>
                      <a:pt x="963" y="0"/>
                    </a:lnTo>
                    <a:lnTo>
                      <a:pt x="1095" y="108"/>
                    </a:lnTo>
                    <a:lnTo>
                      <a:pt x="0" y="48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240" name="Freeform 11"/>
              <p:cNvSpPr>
                <a:spLocks noChangeArrowheads="1"/>
              </p:cNvSpPr>
              <p:nvPr/>
            </p:nvSpPr>
            <p:spPr bwMode="auto">
              <a:xfrm>
                <a:off x="5927725" y="3443288"/>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sp>
        <p:nvSpPr>
          <p:cNvPr id="3227" name="Oval 49"/>
          <p:cNvSpPr>
            <a:spLocks noChangeArrowheads="1"/>
          </p:cNvSpPr>
          <p:nvPr/>
        </p:nvSpPr>
        <p:spPr bwMode="auto">
          <a:xfrm>
            <a:off x="329871" y="3985406"/>
            <a:ext cx="946150" cy="456188"/>
          </a:xfrm>
          <a:prstGeom prst="ellipse">
            <a:avLst/>
          </a:prstGeom>
          <a:noFill/>
          <a:ln w="9525">
            <a:noFill/>
            <a:round/>
            <a:headEnd/>
            <a:tailEnd/>
          </a:ln>
        </p:spPr>
        <p:txBody>
          <a:bodyPr/>
          <a:lstStyle/>
          <a:p>
            <a:pPr algn="ctr" eaLnBrk="0" hangingPunct="0"/>
            <a:endParaRPr lang="en-US" sz="1200" dirty="0">
              <a:solidFill>
                <a:prstClr val="black"/>
              </a:solidFill>
              <a:latin typeface="Trebuchet MS"/>
              <a:cs typeface="Trebuchet MS"/>
            </a:endParaRPr>
          </a:p>
        </p:txBody>
      </p:sp>
      <p:cxnSp>
        <p:nvCxnSpPr>
          <p:cNvPr id="3670" name="Straight Connector 3669"/>
          <p:cNvCxnSpPr>
            <a:endCxn id="3764" idx="23"/>
          </p:cNvCxnSpPr>
          <p:nvPr/>
        </p:nvCxnSpPr>
        <p:spPr>
          <a:xfrm>
            <a:off x="1423277" y="2585907"/>
            <a:ext cx="372664" cy="563909"/>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3222" name="Group 3221"/>
          <p:cNvGrpSpPr>
            <a:grpSpLocks noChangeAspect="1"/>
          </p:cNvGrpSpPr>
          <p:nvPr/>
        </p:nvGrpSpPr>
        <p:grpSpPr>
          <a:xfrm>
            <a:off x="789674" y="2212323"/>
            <a:ext cx="762505" cy="515370"/>
            <a:chOff x="4976813" y="3228975"/>
            <a:chExt cx="1606550" cy="904875"/>
          </a:xfrm>
        </p:grpSpPr>
        <p:sp>
          <p:nvSpPr>
            <p:cNvPr id="3659" name="Freeform 12"/>
            <p:cNvSpPr>
              <a:spLocks noChangeArrowheads="1"/>
            </p:cNvSpPr>
            <p:nvPr/>
          </p:nvSpPr>
          <p:spPr bwMode="auto">
            <a:xfrm>
              <a:off x="5465763" y="3570288"/>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0" name="Freeform 13"/>
            <p:cNvSpPr>
              <a:spLocks noChangeArrowheads="1"/>
            </p:cNvSpPr>
            <p:nvPr/>
          </p:nvSpPr>
          <p:spPr bwMode="auto">
            <a:xfrm>
              <a:off x="5497513" y="3592513"/>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1" name="Freeform 14"/>
            <p:cNvSpPr>
              <a:spLocks noChangeArrowheads="1"/>
            </p:cNvSpPr>
            <p:nvPr/>
          </p:nvSpPr>
          <p:spPr bwMode="auto">
            <a:xfrm>
              <a:off x="4976813" y="3228975"/>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2" name="Freeform 15"/>
            <p:cNvSpPr>
              <a:spLocks noChangeArrowheads="1"/>
            </p:cNvSpPr>
            <p:nvPr/>
          </p:nvSpPr>
          <p:spPr bwMode="auto">
            <a:xfrm>
              <a:off x="5549900" y="3960813"/>
              <a:ext cx="33338"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50DE4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3" name="Freeform 16"/>
            <p:cNvSpPr>
              <a:spLocks noChangeArrowheads="1"/>
            </p:cNvSpPr>
            <p:nvPr/>
          </p:nvSpPr>
          <p:spPr bwMode="auto">
            <a:xfrm>
              <a:off x="4976813" y="3600450"/>
              <a:ext cx="488950" cy="533400"/>
            </a:xfrm>
            <a:custGeom>
              <a:avLst/>
              <a:gdLst>
                <a:gd name="T0" fmla="*/ 1357 w 1358"/>
                <a:gd name="T1" fmla="*/ 1479 h 1480"/>
                <a:gd name="T2" fmla="*/ 0 w 1358"/>
                <a:gd name="T3" fmla="*/ 476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6"/>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4" name="Freeform 17"/>
            <p:cNvSpPr>
              <a:spLocks noChangeArrowheads="1"/>
            </p:cNvSpPr>
            <p:nvPr/>
          </p:nvSpPr>
          <p:spPr bwMode="auto">
            <a:xfrm>
              <a:off x="5497513" y="3729038"/>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5" name="Freeform 18"/>
            <p:cNvSpPr>
              <a:spLocks noChangeArrowheads="1"/>
            </p:cNvSpPr>
            <p:nvPr/>
          </p:nvSpPr>
          <p:spPr bwMode="auto">
            <a:xfrm>
              <a:off x="5497513" y="3598863"/>
              <a:ext cx="1049337" cy="500062"/>
            </a:xfrm>
            <a:custGeom>
              <a:avLst/>
              <a:gdLst>
                <a:gd name="T0" fmla="*/ 323 w 2915"/>
                <a:gd name="T1" fmla="*/ 1270 h 1390"/>
                <a:gd name="T2" fmla="*/ 782 w 2915"/>
                <a:gd name="T3" fmla="*/ 1106 h 1390"/>
                <a:gd name="T4" fmla="*/ 1211 w 2915"/>
                <a:gd name="T5" fmla="*/ 918 h 1390"/>
                <a:gd name="T6" fmla="*/ 1597 w 2915"/>
                <a:gd name="T7" fmla="*/ 820 h 1390"/>
                <a:gd name="T8" fmla="*/ 2239 w 2915"/>
                <a:gd name="T9" fmla="*/ 593 h 1390"/>
                <a:gd name="T10" fmla="*/ 2849 w 2915"/>
                <a:gd name="T11" fmla="*/ 341 h 1390"/>
                <a:gd name="T12" fmla="*/ 2914 w 2915"/>
                <a:gd name="T13" fmla="*/ 131 h 1390"/>
                <a:gd name="T14" fmla="*/ 2693 w 2915"/>
                <a:gd name="T15" fmla="*/ 66 h 1390"/>
                <a:gd name="T16" fmla="*/ 2234 w 2915"/>
                <a:gd name="T17" fmla="*/ 228 h 1390"/>
                <a:gd name="T18" fmla="*/ 1666 w 2915"/>
                <a:gd name="T19" fmla="*/ 465 h 1390"/>
                <a:gd name="T20" fmla="*/ 1056 w 2915"/>
                <a:gd name="T21" fmla="*/ 645 h 1390"/>
                <a:gd name="T22" fmla="*/ 394 w 2915"/>
                <a:gd name="T23" fmla="*/ 914 h 1390"/>
                <a:gd name="T24" fmla="*/ 30 w 2915"/>
                <a:gd name="T25" fmla="*/ 1146 h 1390"/>
                <a:gd name="T26" fmla="*/ 2863 w 2915"/>
                <a:gd name="T27" fmla="*/ 45 h 1390"/>
                <a:gd name="T28" fmla="*/ 2849 w 2915"/>
                <a:gd name="T29" fmla="*/ 236 h 1390"/>
                <a:gd name="T30" fmla="*/ 2698 w 2915"/>
                <a:gd name="T31" fmla="*/ 266 h 1390"/>
                <a:gd name="T32" fmla="*/ 2714 w 2915"/>
                <a:gd name="T33" fmla="*/ 336 h 1390"/>
                <a:gd name="T34" fmla="*/ 2602 w 2915"/>
                <a:gd name="T35" fmla="*/ 256 h 1390"/>
                <a:gd name="T36" fmla="*/ 2532 w 2915"/>
                <a:gd name="T37" fmla="*/ 265 h 1390"/>
                <a:gd name="T38" fmla="*/ 2576 w 2915"/>
                <a:gd name="T39" fmla="*/ 460 h 1390"/>
                <a:gd name="T40" fmla="*/ 2507 w 2915"/>
                <a:gd name="T41" fmla="*/ 289 h 1390"/>
                <a:gd name="T42" fmla="*/ 2238 w 2915"/>
                <a:gd name="T43" fmla="*/ 489 h 1390"/>
                <a:gd name="T44" fmla="*/ 2416 w 2915"/>
                <a:gd name="T45" fmla="*/ 269 h 1390"/>
                <a:gd name="T46" fmla="*/ 2351 w 2915"/>
                <a:gd name="T47" fmla="*/ 464 h 1390"/>
                <a:gd name="T48" fmla="*/ 2260 w 2915"/>
                <a:gd name="T49" fmla="*/ 234 h 1390"/>
                <a:gd name="T50" fmla="*/ 1939 w 2915"/>
                <a:gd name="T51" fmla="*/ 632 h 1390"/>
                <a:gd name="T52" fmla="*/ 2169 w 2915"/>
                <a:gd name="T53" fmla="*/ 499 h 1390"/>
                <a:gd name="T54" fmla="*/ 2121 w 2915"/>
                <a:gd name="T55" fmla="*/ 358 h 1390"/>
                <a:gd name="T56" fmla="*/ 2121 w 2915"/>
                <a:gd name="T57" fmla="*/ 568 h 1390"/>
                <a:gd name="T58" fmla="*/ 2030 w 2915"/>
                <a:gd name="T59" fmla="*/ 472 h 1390"/>
                <a:gd name="T60" fmla="*/ 1896 w 2915"/>
                <a:gd name="T61" fmla="*/ 542 h 1390"/>
                <a:gd name="T62" fmla="*/ 1805 w 2915"/>
                <a:gd name="T63" fmla="*/ 446 h 1390"/>
                <a:gd name="T64" fmla="*/ 1783 w 2915"/>
                <a:gd name="T65" fmla="*/ 597 h 1390"/>
                <a:gd name="T66" fmla="*/ 1779 w 2915"/>
                <a:gd name="T67" fmla="*/ 546 h 1390"/>
                <a:gd name="T68" fmla="*/ 1666 w 2915"/>
                <a:gd name="T69" fmla="*/ 570 h 1390"/>
                <a:gd name="T70" fmla="*/ 1688 w 2915"/>
                <a:gd name="T71" fmla="*/ 735 h 1390"/>
                <a:gd name="T72" fmla="*/ 1510 w 2915"/>
                <a:gd name="T73" fmla="*/ 640 h 1390"/>
                <a:gd name="T74" fmla="*/ 1484 w 2915"/>
                <a:gd name="T75" fmla="*/ 559 h 1390"/>
                <a:gd name="T76" fmla="*/ 1424 w 2915"/>
                <a:gd name="T77" fmla="*/ 714 h 1390"/>
                <a:gd name="T78" fmla="*/ 1328 w 2915"/>
                <a:gd name="T79" fmla="*/ 599 h 1390"/>
                <a:gd name="T80" fmla="*/ 1328 w 2915"/>
                <a:gd name="T81" fmla="*/ 809 h 1390"/>
                <a:gd name="T82" fmla="*/ 1302 w 2915"/>
                <a:gd name="T83" fmla="*/ 804 h 1390"/>
                <a:gd name="T84" fmla="*/ 1233 w 2915"/>
                <a:gd name="T85" fmla="*/ 633 h 1390"/>
                <a:gd name="T86" fmla="*/ 1233 w 2915"/>
                <a:gd name="T87" fmla="*/ 843 h 1390"/>
                <a:gd name="T88" fmla="*/ 1120 w 2915"/>
                <a:gd name="T89" fmla="*/ 792 h 1390"/>
                <a:gd name="T90" fmla="*/ 1029 w 2915"/>
                <a:gd name="T91" fmla="*/ 667 h 1390"/>
                <a:gd name="T92" fmla="*/ 986 w 2915"/>
                <a:gd name="T93" fmla="*/ 892 h 1390"/>
                <a:gd name="T94" fmla="*/ 895 w 2915"/>
                <a:gd name="T95" fmla="*/ 767 h 1390"/>
                <a:gd name="T96" fmla="*/ 895 w 2915"/>
                <a:gd name="T97" fmla="*/ 976 h 1390"/>
                <a:gd name="T98" fmla="*/ 782 w 2915"/>
                <a:gd name="T99" fmla="*/ 897 h 1390"/>
                <a:gd name="T100" fmla="*/ 713 w 2915"/>
                <a:gd name="T101" fmla="*/ 906 h 1390"/>
                <a:gd name="T102" fmla="*/ 713 w 2915"/>
                <a:gd name="T103" fmla="*/ 1115 h 1390"/>
                <a:gd name="T104" fmla="*/ 665 w 2915"/>
                <a:gd name="T105" fmla="*/ 974 h 1390"/>
                <a:gd name="T106" fmla="*/ 588 w 2915"/>
                <a:gd name="T107" fmla="*/ 926 h 1390"/>
                <a:gd name="T108" fmla="*/ 596 w 2915"/>
                <a:gd name="T109" fmla="*/ 1119 h 1390"/>
                <a:gd name="T110" fmla="*/ 505 w 2915"/>
                <a:gd name="T111" fmla="*/ 889 h 1390"/>
                <a:gd name="T112" fmla="*/ 483 w 2915"/>
                <a:gd name="T113" fmla="*/ 1068 h 1390"/>
                <a:gd name="T114" fmla="*/ 350 w 2915"/>
                <a:gd name="T115" fmla="*/ 1063 h 1390"/>
                <a:gd name="T116" fmla="*/ 302 w 2915"/>
                <a:gd name="T117" fmla="*/ 1102 h 1390"/>
                <a:gd name="T118" fmla="*/ 259 w 2915"/>
                <a:gd name="T119" fmla="*/ 938 h 1390"/>
                <a:gd name="T120" fmla="*/ 146 w 2915"/>
                <a:gd name="T121" fmla="*/ 1172 h 1390"/>
                <a:gd name="T122" fmla="*/ 55 w 2915"/>
                <a:gd name="T123" fmla="*/ 1047 h 1390"/>
                <a:gd name="T124" fmla="*/ 77 w 2915"/>
                <a:gd name="T125" fmla="*/ 1287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5" h="1390">
                  <a:moveTo>
                    <a:pt x="3" y="1366"/>
                  </a:moveTo>
                  <a:cubicBezTo>
                    <a:pt x="2" y="1378"/>
                    <a:pt x="0" y="1389"/>
                    <a:pt x="1" y="1384"/>
                  </a:cubicBezTo>
                  <a:lnTo>
                    <a:pt x="57" y="1365"/>
                  </a:lnTo>
                  <a:lnTo>
                    <a:pt x="55" y="1362"/>
                  </a:lnTo>
                  <a:cubicBezTo>
                    <a:pt x="63" y="1347"/>
                    <a:pt x="70" y="1332"/>
                    <a:pt x="77" y="1317"/>
                  </a:cubicBezTo>
                  <a:lnTo>
                    <a:pt x="120" y="1301"/>
                  </a:lnTo>
                  <a:lnTo>
                    <a:pt x="142" y="1331"/>
                  </a:lnTo>
                  <a:lnTo>
                    <a:pt x="141" y="1335"/>
                  </a:lnTo>
                  <a:lnTo>
                    <a:pt x="239" y="1300"/>
                  </a:lnTo>
                  <a:lnTo>
                    <a:pt x="237" y="1298"/>
                  </a:lnTo>
                  <a:cubicBezTo>
                    <a:pt x="244" y="1283"/>
                    <a:pt x="252" y="1268"/>
                    <a:pt x="259" y="1253"/>
                  </a:cubicBezTo>
                  <a:lnTo>
                    <a:pt x="302" y="1237"/>
                  </a:lnTo>
                  <a:lnTo>
                    <a:pt x="324" y="1267"/>
                  </a:lnTo>
                  <a:lnTo>
                    <a:pt x="323" y="1270"/>
                  </a:lnTo>
                  <a:lnTo>
                    <a:pt x="421" y="1236"/>
                  </a:lnTo>
                  <a:lnTo>
                    <a:pt x="419" y="1234"/>
                  </a:lnTo>
                  <a:cubicBezTo>
                    <a:pt x="427" y="1219"/>
                    <a:pt x="434" y="1204"/>
                    <a:pt x="441" y="1189"/>
                  </a:cubicBezTo>
                  <a:lnTo>
                    <a:pt x="483" y="1173"/>
                  </a:lnTo>
                  <a:lnTo>
                    <a:pt x="505" y="1203"/>
                  </a:lnTo>
                  <a:lnTo>
                    <a:pt x="504" y="1206"/>
                  </a:lnTo>
                  <a:lnTo>
                    <a:pt x="601" y="1172"/>
                  </a:lnTo>
                  <a:lnTo>
                    <a:pt x="600" y="1170"/>
                  </a:lnTo>
                  <a:cubicBezTo>
                    <a:pt x="607" y="1155"/>
                    <a:pt x="615" y="1140"/>
                    <a:pt x="622" y="1124"/>
                  </a:cubicBezTo>
                  <a:lnTo>
                    <a:pt x="665" y="1109"/>
                  </a:lnTo>
                  <a:lnTo>
                    <a:pt x="687" y="1139"/>
                  </a:lnTo>
                  <a:lnTo>
                    <a:pt x="686" y="1142"/>
                  </a:lnTo>
                  <a:lnTo>
                    <a:pt x="783" y="1107"/>
                  </a:lnTo>
                  <a:lnTo>
                    <a:pt x="782" y="1106"/>
                  </a:lnTo>
                  <a:cubicBezTo>
                    <a:pt x="789" y="1091"/>
                    <a:pt x="797" y="1075"/>
                    <a:pt x="804" y="1060"/>
                  </a:cubicBezTo>
                  <a:lnTo>
                    <a:pt x="847" y="1045"/>
                  </a:lnTo>
                  <a:lnTo>
                    <a:pt x="869" y="1075"/>
                  </a:lnTo>
                  <a:lnTo>
                    <a:pt x="868" y="1077"/>
                  </a:lnTo>
                  <a:lnTo>
                    <a:pt x="965" y="1043"/>
                  </a:lnTo>
                  <a:lnTo>
                    <a:pt x="964" y="1042"/>
                  </a:lnTo>
                  <a:cubicBezTo>
                    <a:pt x="971" y="1026"/>
                    <a:pt x="979" y="1011"/>
                    <a:pt x="986" y="996"/>
                  </a:cubicBezTo>
                  <a:lnTo>
                    <a:pt x="1029" y="981"/>
                  </a:lnTo>
                  <a:lnTo>
                    <a:pt x="1051" y="1011"/>
                  </a:lnTo>
                  <a:lnTo>
                    <a:pt x="1050" y="1013"/>
                  </a:lnTo>
                  <a:lnTo>
                    <a:pt x="1147" y="978"/>
                  </a:lnTo>
                  <a:lnTo>
                    <a:pt x="1146" y="978"/>
                  </a:lnTo>
                  <a:cubicBezTo>
                    <a:pt x="1153" y="963"/>
                    <a:pt x="1161" y="947"/>
                    <a:pt x="1168" y="933"/>
                  </a:cubicBezTo>
                  <a:lnTo>
                    <a:pt x="1211" y="918"/>
                  </a:lnTo>
                  <a:cubicBezTo>
                    <a:pt x="1219" y="928"/>
                    <a:pt x="1226" y="938"/>
                    <a:pt x="1233" y="947"/>
                  </a:cubicBezTo>
                  <a:lnTo>
                    <a:pt x="1233" y="948"/>
                  </a:lnTo>
                  <a:lnTo>
                    <a:pt x="1328" y="915"/>
                  </a:lnTo>
                  <a:lnTo>
                    <a:pt x="1328" y="915"/>
                  </a:lnTo>
                  <a:cubicBezTo>
                    <a:pt x="1335" y="899"/>
                    <a:pt x="1343" y="884"/>
                    <a:pt x="1350" y="869"/>
                  </a:cubicBezTo>
                  <a:lnTo>
                    <a:pt x="1393" y="854"/>
                  </a:lnTo>
                  <a:cubicBezTo>
                    <a:pt x="1401" y="864"/>
                    <a:pt x="1408" y="874"/>
                    <a:pt x="1415" y="884"/>
                  </a:cubicBezTo>
                  <a:lnTo>
                    <a:pt x="1415" y="885"/>
                  </a:lnTo>
                  <a:lnTo>
                    <a:pt x="1510" y="851"/>
                  </a:lnTo>
                  <a:lnTo>
                    <a:pt x="1510" y="850"/>
                  </a:lnTo>
                  <a:cubicBezTo>
                    <a:pt x="1517" y="835"/>
                    <a:pt x="1525" y="820"/>
                    <a:pt x="1532" y="805"/>
                  </a:cubicBezTo>
                  <a:lnTo>
                    <a:pt x="1575" y="790"/>
                  </a:lnTo>
                  <a:cubicBezTo>
                    <a:pt x="1583" y="800"/>
                    <a:pt x="1590" y="810"/>
                    <a:pt x="1597" y="820"/>
                  </a:cubicBezTo>
                  <a:lnTo>
                    <a:pt x="1597" y="820"/>
                  </a:lnTo>
                  <a:lnTo>
                    <a:pt x="1692" y="786"/>
                  </a:lnTo>
                  <a:lnTo>
                    <a:pt x="1692" y="786"/>
                  </a:lnTo>
                  <a:cubicBezTo>
                    <a:pt x="1699" y="771"/>
                    <a:pt x="1707" y="756"/>
                    <a:pt x="1714" y="741"/>
                  </a:cubicBezTo>
                  <a:lnTo>
                    <a:pt x="1757" y="726"/>
                  </a:lnTo>
                  <a:cubicBezTo>
                    <a:pt x="1765" y="736"/>
                    <a:pt x="1772" y="746"/>
                    <a:pt x="1779" y="756"/>
                  </a:cubicBezTo>
                  <a:lnTo>
                    <a:pt x="1874" y="722"/>
                  </a:lnTo>
                  <a:cubicBezTo>
                    <a:pt x="1881" y="707"/>
                    <a:pt x="1889" y="692"/>
                    <a:pt x="1896" y="677"/>
                  </a:cubicBezTo>
                  <a:lnTo>
                    <a:pt x="1939" y="662"/>
                  </a:lnTo>
                  <a:cubicBezTo>
                    <a:pt x="1947" y="671"/>
                    <a:pt x="1954" y="681"/>
                    <a:pt x="1961" y="691"/>
                  </a:cubicBezTo>
                  <a:lnTo>
                    <a:pt x="2056" y="657"/>
                  </a:lnTo>
                  <a:cubicBezTo>
                    <a:pt x="2064" y="643"/>
                    <a:pt x="2071" y="628"/>
                    <a:pt x="2078" y="613"/>
                  </a:cubicBezTo>
                  <a:lnTo>
                    <a:pt x="2121" y="598"/>
                  </a:lnTo>
                  <a:cubicBezTo>
                    <a:pt x="2128" y="607"/>
                    <a:pt x="2135" y="617"/>
                    <a:pt x="2143" y="627"/>
                  </a:cubicBezTo>
                  <a:lnTo>
                    <a:pt x="2239" y="593"/>
                  </a:lnTo>
                  <a:cubicBezTo>
                    <a:pt x="2246" y="578"/>
                    <a:pt x="2253" y="564"/>
                    <a:pt x="2260" y="549"/>
                  </a:cubicBezTo>
                  <a:lnTo>
                    <a:pt x="2303" y="533"/>
                  </a:lnTo>
                  <a:cubicBezTo>
                    <a:pt x="2310" y="543"/>
                    <a:pt x="2317" y="553"/>
                    <a:pt x="2324" y="563"/>
                  </a:cubicBezTo>
                  <a:lnTo>
                    <a:pt x="2421" y="529"/>
                  </a:lnTo>
                  <a:cubicBezTo>
                    <a:pt x="2428" y="514"/>
                    <a:pt x="2435" y="499"/>
                    <a:pt x="2442" y="485"/>
                  </a:cubicBezTo>
                  <a:lnTo>
                    <a:pt x="2485" y="469"/>
                  </a:lnTo>
                  <a:cubicBezTo>
                    <a:pt x="2492" y="479"/>
                    <a:pt x="2499" y="489"/>
                    <a:pt x="2506" y="498"/>
                  </a:cubicBezTo>
                  <a:lnTo>
                    <a:pt x="2603" y="464"/>
                  </a:lnTo>
                  <a:cubicBezTo>
                    <a:pt x="2610" y="450"/>
                    <a:pt x="2617" y="435"/>
                    <a:pt x="2624" y="421"/>
                  </a:cubicBezTo>
                  <a:lnTo>
                    <a:pt x="2667" y="405"/>
                  </a:lnTo>
                  <a:cubicBezTo>
                    <a:pt x="2674" y="415"/>
                    <a:pt x="2681" y="424"/>
                    <a:pt x="2688" y="434"/>
                  </a:cubicBezTo>
                  <a:lnTo>
                    <a:pt x="2785" y="400"/>
                  </a:lnTo>
                  <a:cubicBezTo>
                    <a:pt x="2792" y="385"/>
                    <a:pt x="2799" y="371"/>
                    <a:pt x="2806" y="357"/>
                  </a:cubicBezTo>
                  <a:lnTo>
                    <a:pt x="2849" y="341"/>
                  </a:lnTo>
                  <a:cubicBezTo>
                    <a:pt x="2856" y="351"/>
                    <a:pt x="2863" y="360"/>
                    <a:pt x="2870" y="370"/>
                  </a:cubicBezTo>
                  <a:lnTo>
                    <a:pt x="2900" y="359"/>
                  </a:lnTo>
                  <a:lnTo>
                    <a:pt x="2900" y="359"/>
                  </a:lnTo>
                  <a:cubicBezTo>
                    <a:pt x="2900" y="359"/>
                    <a:pt x="2900" y="354"/>
                    <a:pt x="2902" y="345"/>
                  </a:cubicBezTo>
                  <a:lnTo>
                    <a:pt x="2896" y="347"/>
                  </a:lnTo>
                  <a:cubicBezTo>
                    <a:pt x="2889" y="337"/>
                    <a:pt x="2882" y="327"/>
                    <a:pt x="2875" y="317"/>
                  </a:cubicBezTo>
                  <a:lnTo>
                    <a:pt x="2896" y="272"/>
                  </a:lnTo>
                  <a:lnTo>
                    <a:pt x="2910" y="267"/>
                  </a:lnTo>
                  <a:cubicBezTo>
                    <a:pt x="2911" y="258"/>
                    <a:pt x="2912" y="247"/>
                    <a:pt x="2912" y="237"/>
                  </a:cubicBezTo>
                  <a:lnTo>
                    <a:pt x="2896" y="242"/>
                  </a:lnTo>
                  <a:lnTo>
                    <a:pt x="2875" y="212"/>
                  </a:lnTo>
                  <a:cubicBezTo>
                    <a:pt x="2882" y="197"/>
                    <a:pt x="2889" y="182"/>
                    <a:pt x="2896" y="167"/>
                  </a:cubicBezTo>
                  <a:lnTo>
                    <a:pt x="2914" y="161"/>
                  </a:lnTo>
                  <a:cubicBezTo>
                    <a:pt x="2914" y="151"/>
                    <a:pt x="2914" y="141"/>
                    <a:pt x="2914" y="131"/>
                  </a:cubicBezTo>
                  <a:lnTo>
                    <a:pt x="2896" y="137"/>
                  </a:lnTo>
                  <a:lnTo>
                    <a:pt x="2879" y="113"/>
                  </a:lnTo>
                  <a:lnTo>
                    <a:pt x="2875" y="107"/>
                  </a:lnTo>
                  <a:lnTo>
                    <a:pt x="2896" y="62"/>
                  </a:lnTo>
                  <a:lnTo>
                    <a:pt x="2910" y="57"/>
                  </a:lnTo>
                  <a:cubicBezTo>
                    <a:pt x="2909" y="47"/>
                    <a:pt x="2908" y="37"/>
                    <a:pt x="2907" y="28"/>
                  </a:cubicBezTo>
                  <a:lnTo>
                    <a:pt x="2896" y="32"/>
                  </a:lnTo>
                  <a:lnTo>
                    <a:pt x="2875" y="2"/>
                  </a:lnTo>
                  <a:lnTo>
                    <a:pt x="2875" y="0"/>
                  </a:lnTo>
                  <a:lnTo>
                    <a:pt x="2779" y="35"/>
                  </a:lnTo>
                  <a:lnTo>
                    <a:pt x="2780" y="36"/>
                  </a:lnTo>
                  <a:cubicBezTo>
                    <a:pt x="2772" y="51"/>
                    <a:pt x="2765" y="66"/>
                    <a:pt x="2758" y="81"/>
                  </a:cubicBezTo>
                  <a:lnTo>
                    <a:pt x="2714" y="96"/>
                  </a:lnTo>
                  <a:lnTo>
                    <a:pt x="2693" y="66"/>
                  </a:lnTo>
                  <a:lnTo>
                    <a:pt x="2693" y="65"/>
                  </a:lnTo>
                  <a:lnTo>
                    <a:pt x="2597" y="99"/>
                  </a:lnTo>
                  <a:lnTo>
                    <a:pt x="2598" y="100"/>
                  </a:lnTo>
                  <a:cubicBezTo>
                    <a:pt x="2590" y="115"/>
                    <a:pt x="2583" y="130"/>
                    <a:pt x="2576" y="145"/>
                  </a:cubicBezTo>
                  <a:lnTo>
                    <a:pt x="2533" y="160"/>
                  </a:lnTo>
                  <a:lnTo>
                    <a:pt x="2511" y="130"/>
                  </a:lnTo>
                  <a:lnTo>
                    <a:pt x="2511" y="129"/>
                  </a:lnTo>
                  <a:lnTo>
                    <a:pt x="2416" y="163"/>
                  </a:lnTo>
                  <a:lnTo>
                    <a:pt x="2416" y="164"/>
                  </a:lnTo>
                  <a:cubicBezTo>
                    <a:pt x="2409" y="179"/>
                    <a:pt x="2401" y="194"/>
                    <a:pt x="2394" y="209"/>
                  </a:cubicBezTo>
                  <a:lnTo>
                    <a:pt x="2351" y="224"/>
                  </a:lnTo>
                  <a:lnTo>
                    <a:pt x="2329" y="194"/>
                  </a:lnTo>
                  <a:lnTo>
                    <a:pt x="2329" y="194"/>
                  </a:lnTo>
                  <a:lnTo>
                    <a:pt x="2234" y="228"/>
                  </a:lnTo>
                  <a:lnTo>
                    <a:pt x="2234" y="228"/>
                  </a:lnTo>
                  <a:cubicBezTo>
                    <a:pt x="2227" y="243"/>
                    <a:pt x="2219" y="258"/>
                    <a:pt x="2212" y="273"/>
                  </a:cubicBezTo>
                  <a:lnTo>
                    <a:pt x="2169" y="288"/>
                  </a:lnTo>
                  <a:lnTo>
                    <a:pt x="2147" y="258"/>
                  </a:lnTo>
                  <a:lnTo>
                    <a:pt x="2052" y="292"/>
                  </a:lnTo>
                  <a:cubicBezTo>
                    <a:pt x="2044" y="307"/>
                    <a:pt x="2037" y="322"/>
                    <a:pt x="2030" y="337"/>
                  </a:cubicBezTo>
                  <a:lnTo>
                    <a:pt x="1987" y="353"/>
                  </a:lnTo>
                  <a:lnTo>
                    <a:pt x="1965" y="323"/>
                  </a:lnTo>
                  <a:lnTo>
                    <a:pt x="1869" y="357"/>
                  </a:lnTo>
                  <a:cubicBezTo>
                    <a:pt x="1862" y="372"/>
                    <a:pt x="1855" y="386"/>
                    <a:pt x="1848" y="401"/>
                  </a:cubicBezTo>
                  <a:lnTo>
                    <a:pt x="1804" y="417"/>
                  </a:lnTo>
                  <a:lnTo>
                    <a:pt x="1783" y="387"/>
                  </a:lnTo>
                  <a:lnTo>
                    <a:pt x="1687" y="421"/>
                  </a:lnTo>
                  <a:cubicBezTo>
                    <a:pt x="1680" y="436"/>
                    <a:pt x="1673" y="451"/>
                    <a:pt x="1666" y="465"/>
                  </a:cubicBezTo>
                  <a:lnTo>
                    <a:pt x="1623" y="481"/>
                  </a:lnTo>
                  <a:lnTo>
                    <a:pt x="1601" y="452"/>
                  </a:lnTo>
                  <a:lnTo>
                    <a:pt x="1505" y="486"/>
                  </a:lnTo>
                  <a:cubicBezTo>
                    <a:pt x="1498" y="500"/>
                    <a:pt x="1491" y="515"/>
                    <a:pt x="1484" y="530"/>
                  </a:cubicBezTo>
                  <a:lnTo>
                    <a:pt x="1441" y="545"/>
                  </a:lnTo>
                  <a:lnTo>
                    <a:pt x="1420" y="516"/>
                  </a:lnTo>
                  <a:lnTo>
                    <a:pt x="1323" y="550"/>
                  </a:lnTo>
                  <a:cubicBezTo>
                    <a:pt x="1316" y="565"/>
                    <a:pt x="1309" y="579"/>
                    <a:pt x="1302" y="594"/>
                  </a:cubicBezTo>
                  <a:lnTo>
                    <a:pt x="1259" y="609"/>
                  </a:lnTo>
                  <a:lnTo>
                    <a:pt x="1238" y="580"/>
                  </a:lnTo>
                  <a:lnTo>
                    <a:pt x="1141" y="615"/>
                  </a:lnTo>
                  <a:lnTo>
                    <a:pt x="1120" y="658"/>
                  </a:lnTo>
                  <a:lnTo>
                    <a:pt x="1077" y="673"/>
                  </a:lnTo>
                  <a:lnTo>
                    <a:pt x="1056" y="645"/>
                  </a:lnTo>
                  <a:lnTo>
                    <a:pt x="959" y="679"/>
                  </a:lnTo>
                  <a:lnTo>
                    <a:pt x="938" y="722"/>
                  </a:lnTo>
                  <a:lnTo>
                    <a:pt x="895" y="737"/>
                  </a:lnTo>
                  <a:lnTo>
                    <a:pt x="874" y="709"/>
                  </a:lnTo>
                  <a:lnTo>
                    <a:pt x="776" y="744"/>
                  </a:lnTo>
                  <a:lnTo>
                    <a:pt x="756" y="786"/>
                  </a:lnTo>
                  <a:lnTo>
                    <a:pt x="713" y="801"/>
                  </a:lnTo>
                  <a:lnTo>
                    <a:pt x="693" y="773"/>
                  </a:lnTo>
                  <a:lnTo>
                    <a:pt x="594" y="808"/>
                  </a:lnTo>
                  <a:lnTo>
                    <a:pt x="574" y="850"/>
                  </a:lnTo>
                  <a:lnTo>
                    <a:pt x="531" y="865"/>
                  </a:lnTo>
                  <a:lnTo>
                    <a:pt x="511" y="838"/>
                  </a:lnTo>
                  <a:lnTo>
                    <a:pt x="413" y="873"/>
                  </a:lnTo>
                  <a:lnTo>
                    <a:pt x="394" y="914"/>
                  </a:lnTo>
                  <a:lnTo>
                    <a:pt x="350" y="929"/>
                  </a:lnTo>
                  <a:lnTo>
                    <a:pt x="330" y="902"/>
                  </a:lnTo>
                  <a:lnTo>
                    <a:pt x="231" y="937"/>
                  </a:lnTo>
                  <a:lnTo>
                    <a:pt x="211" y="977"/>
                  </a:lnTo>
                  <a:lnTo>
                    <a:pt x="168" y="992"/>
                  </a:lnTo>
                  <a:lnTo>
                    <a:pt x="148" y="965"/>
                  </a:lnTo>
                  <a:lnTo>
                    <a:pt x="49" y="1001"/>
                  </a:lnTo>
                  <a:lnTo>
                    <a:pt x="30" y="1041"/>
                  </a:lnTo>
                  <a:lnTo>
                    <a:pt x="1" y="1051"/>
                  </a:lnTo>
                  <a:cubicBezTo>
                    <a:pt x="2" y="1059"/>
                    <a:pt x="3" y="1069"/>
                    <a:pt x="4" y="1080"/>
                  </a:cubicBezTo>
                  <a:lnTo>
                    <a:pt x="29" y="1071"/>
                  </a:lnTo>
                  <a:lnTo>
                    <a:pt x="51" y="1101"/>
                  </a:lnTo>
                  <a:lnTo>
                    <a:pt x="44" y="1117"/>
                  </a:lnTo>
                  <a:lnTo>
                    <a:pt x="30" y="1146"/>
                  </a:lnTo>
                  <a:lnTo>
                    <a:pt x="9" y="1153"/>
                  </a:lnTo>
                  <a:cubicBezTo>
                    <a:pt x="10" y="1163"/>
                    <a:pt x="10" y="1173"/>
                    <a:pt x="10" y="1183"/>
                  </a:cubicBezTo>
                  <a:lnTo>
                    <a:pt x="30" y="1176"/>
                  </a:lnTo>
                  <a:lnTo>
                    <a:pt x="51" y="1206"/>
                  </a:lnTo>
                  <a:lnTo>
                    <a:pt x="30" y="1251"/>
                  </a:lnTo>
                  <a:lnTo>
                    <a:pt x="10" y="1258"/>
                  </a:lnTo>
                  <a:cubicBezTo>
                    <a:pt x="10" y="1268"/>
                    <a:pt x="10" y="1279"/>
                    <a:pt x="9" y="1288"/>
                  </a:cubicBezTo>
                  <a:lnTo>
                    <a:pt x="30" y="1281"/>
                  </a:lnTo>
                  <a:lnTo>
                    <a:pt x="51" y="1311"/>
                  </a:lnTo>
                  <a:cubicBezTo>
                    <a:pt x="44" y="1326"/>
                    <a:pt x="37" y="1341"/>
                    <a:pt x="30" y="1356"/>
                  </a:cubicBezTo>
                  <a:lnTo>
                    <a:pt x="3" y="1366"/>
                  </a:lnTo>
                  <a:close/>
                  <a:moveTo>
                    <a:pt x="2805" y="41"/>
                  </a:moveTo>
                  <a:lnTo>
                    <a:pt x="2849" y="26"/>
                  </a:lnTo>
                  <a:lnTo>
                    <a:pt x="2863" y="45"/>
                  </a:lnTo>
                  <a:lnTo>
                    <a:pt x="2871" y="56"/>
                  </a:lnTo>
                  <a:cubicBezTo>
                    <a:pt x="2863" y="71"/>
                    <a:pt x="2856" y="86"/>
                    <a:pt x="2849" y="101"/>
                  </a:cubicBezTo>
                  <a:lnTo>
                    <a:pt x="2805" y="117"/>
                  </a:lnTo>
                  <a:lnTo>
                    <a:pt x="2784" y="87"/>
                  </a:lnTo>
                  <a:lnTo>
                    <a:pt x="2805" y="41"/>
                  </a:lnTo>
                  <a:close/>
                  <a:moveTo>
                    <a:pt x="2805" y="146"/>
                  </a:moveTo>
                  <a:lnTo>
                    <a:pt x="2849" y="131"/>
                  </a:lnTo>
                  <a:cubicBezTo>
                    <a:pt x="2856" y="141"/>
                    <a:pt x="2864" y="151"/>
                    <a:pt x="2871" y="161"/>
                  </a:cubicBezTo>
                  <a:lnTo>
                    <a:pt x="2849" y="206"/>
                  </a:lnTo>
                  <a:lnTo>
                    <a:pt x="2805" y="222"/>
                  </a:lnTo>
                  <a:lnTo>
                    <a:pt x="2784" y="192"/>
                  </a:lnTo>
                  <a:cubicBezTo>
                    <a:pt x="2791" y="177"/>
                    <a:pt x="2798" y="162"/>
                    <a:pt x="2805" y="146"/>
                  </a:cubicBezTo>
                  <a:close/>
                  <a:moveTo>
                    <a:pt x="2805" y="251"/>
                  </a:moveTo>
                  <a:lnTo>
                    <a:pt x="2849" y="236"/>
                  </a:lnTo>
                  <a:cubicBezTo>
                    <a:pt x="2856" y="246"/>
                    <a:pt x="2864" y="256"/>
                    <a:pt x="2871" y="266"/>
                  </a:cubicBezTo>
                  <a:cubicBezTo>
                    <a:pt x="2863" y="281"/>
                    <a:pt x="2856" y="296"/>
                    <a:pt x="2849" y="311"/>
                  </a:cubicBezTo>
                  <a:lnTo>
                    <a:pt x="2805" y="327"/>
                  </a:lnTo>
                  <a:lnTo>
                    <a:pt x="2784" y="297"/>
                  </a:lnTo>
                  <a:lnTo>
                    <a:pt x="2805" y="251"/>
                  </a:lnTo>
                  <a:close/>
                  <a:moveTo>
                    <a:pt x="2714" y="126"/>
                  </a:moveTo>
                  <a:lnTo>
                    <a:pt x="2758" y="111"/>
                  </a:lnTo>
                  <a:lnTo>
                    <a:pt x="2780" y="141"/>
                  </a:lnTo>
                  <a:lnTo>
                    <a:pt x="2771" y="159"/>
                  </a:lnTo>
                  <a:lnTo>
                    <a:pt x="2758" y="186"/>
                  </a:lnTo>
                  <a:lnTo>
                    <a:pt x="2714" y="201"/>
                  </a:lnTo>
                  <a:cubicBezTo>
                    <a:pt x="2707" y="191"/>
                    <a:pt x="2700" y="181"/>
                    <a:pt x="2693" y="171"/>
                  </a:cubicBezTo>
                  <a:lnTo>
                    <a:pt x="2714" y="126"/>
                  </a:lnTo>
                  <a:close/>
                  <a:moveTo>
                    <a:pt x="2698" y="266"/>
                  </a:moveTo>
                  <a:lnTo>
                    <a:pt x="2714" y="231"/>
                  </a:lnTo>
                  <a:lnTo>
                    <a:pt x="2758" y="216"/>
                  </a:lnTo>
                  <a:lnTo>
                    <a:pt x="2780" y="246"/>
                  </a:lnTo>
                  <a:cubicBezTo>
                    <a:pt x="2772" y="261"/>
                    <a:pt x="2765" y="276"/>
                    <a:pt x="2758" y="291"/>
                  </a:cubicBezTo>
                  <a:lnTo>
                    <a:pt x="2714" y="306"/>
                  </a:lnTo>
                  <a:lnTo>
                    <a:pt x="2693" y="276"/>
                  </a:lnTo>
                  <a:lnTo>
                    <a:pt x="2698" y="266"/>
                  </a:lnTo>
                  <a:close/>
                  <a:moveTo>
                    <a:pt x="2714" y="336"/>
                  </a:moveTo>
                  <a:lnTo>
                    <a:pt x="2758" y="321"/>
                  </a:lnTo>
                  <a:lnTo>
                    <a:pt x="2780" y="351"/>
                  </a:lnTo>
                  <a:cubicBezTo>
                    <a:pt x="2772" y="366"/>
                    <a:pt x="2765" y="381"/>
                    <a:pt x="2758" y="396"/>
                  </a:cubicBezTo>
                  <a:lnTo>
                    <a:pt x="2714" y="411"/>
                  </a:lnTo>
                  <a:cubicBezTo>
                    <a:pt x="2707" y="401"/>
                    <a:pt x="2700" y="391"/>
                    <a:pt x="2693" y="381"/>
                  </a:cubicBezTo>
                  <a:lnTo>
                    <a:pt x="2714" y="336"/>
                  </a:lnTo>
                  <a:close/>
                  <a:moveTo>
                    <a:pt x="2623" y="105"/>
                  </a:moveTo>
                  <a:lnTo>
                    <a:pt x="2667" y="90"/>
                  </a:lnTo>
                  <a:lnTo>
                    <a:pt x="2681" y="109"/>
                  </a:lnTo>
                  <a:lnTo>
                    <a:pt x="2689" y="120"/>
                  </a:lnTo>
                  <a:cubicBezTo>
                    <a:pt x="2681" y="135"/>
                    <a:pt x="2674" y="150"/>
                    <a:pt x="2667" y="165"/>
                  </a:cubicBezTo>
                  <a:lnTo>
                    <a:pt x="2623" y="181"/>
                  </a:lnTo>
                  <a:lnTo>
                    <a:pt x="2602" y="151"/>
                  </a:lnTo>
                  <a:lnTo>
                    <a:pt x="2623" y="105"/>
                  </a:lnTo>
                  <a:close/>
                  <a:moveTo>
                    <a:pt x="2623" y="211"/>
                  </a:moveTo>
                  <a:lnTo>
                    <a:pt x="2667" y="195"/>
                  </a:lnTo>
                  <a:cubicBezTo>
                    <a:pt x="2674" y="205"/>
                    <a:pt x="2682" y="215"/>
                    <a:pt x="2689" y="225"/>
                  </a:cubicBezTo>
                  <a:lnTo>
                    <a:pt x="2667" y="271"/>
                  </a:lnTo>
                  <a:lnTo>
                    <a:pt x="2623" y="286"/>
                  </a:lnTo>
                  <a:lnTo>
                    <a:pt x="2602" y="256"/>
                  </a:lnTo>
                  <a:cubicBezTo>
                    <a:pt x="2609" y="241"/>
                    <a:pt x="2616" y="226"/>
                    <a:pt x="2623" y="211"/>
                  </a:cubicBezTo>
                  <a:close/>
                  <a:moveTo>
                    <a:pt x="2623" y="316"/>
                  </a:moveTo>
                  <a:lnTo>
                    <a:pt x="2667" y="300"/>
                  </a:lnTo>
                  <a:cubicBezTo>
                    <a:pt x="2674" y="310"/>
                    <a:pt x="2682" y="320"/>
                    <a:pt x="2689" y="330"/>
                  </a:cubicBezTo>
                  <a:cubicBezTo>
                    <a:pt x="2682" y="345"/>
                    <a:pt x="2674" y="360"/>
                    <a:pt x="2667" y="376"/>
                  </a:cubicBezTo>
                  <a:lnTo>
                    <a:pt x="2623" y="391"/>
                  </a:lnTo>
                  <a:lnTo>
                    <a:pt x="2602" y="361"/>
                  </a:lnTo>
                  <a:lnTo>
                    <a:pt x="2623" y="316"/>
                  </a:lnTo>
                  <a:close/>
                  <a:moveTo>
                    <a:pt x="2533" y="190"/>
                  </a:moveTo>
                  <a:lnTo>
                    <a:pt x="2576" y="175"/>
                  </a:lnTo>
                  <a:lnTo>
                    <a:pt x="2598" y="205"/>
                  </a:lnTo>
                  <a:lnTo>
                    <a:pt x="2589" y="223"/>
                  </a:lnTo>
                  <a:lnTo>
                    <a:pt x="2576" y="250"/>
                  </a:lnTo>
                  <a:lnTo>
                    <a:pt x="2532" y="265"/>
                  </a:lnTo>
                  <a:cubicBezTo>
                    <a:pt x="2525" y="255"/>
                    <a:pt x="2518" y="245"/>
                    <a:pt x="2511" y="235"/>
                  </a:cubicBezTo>
                  <a:lnTo>
                    <a:pt x="2533" y="190"/>
                  </a:lnTo>
                  <a:close/>
                  <a:moveTo>
                    <a:pt x="2516" y="330"/>
                  </a:moveTo>
                  <a:lnTo>
                    <a:pt x="2533" y="295"/>
                  </a:lnTo>
                  <a:lnTo>
                    <a:pt x="2576" y="280"/>
                  </a:lnTo>
                  <a:lnTo>
                    <a:pt x="2598" y="310"/>
                  </a:lnTo>
                  <a:cubicBezTo>
                    <a:pt x="2590" y="325"/>
                    <a:pt x="2583" y="340"/>
                    <a:pt x="2576" y="355"/>
                  </a:cubicBezTo>
                  <a:lnTo>
                    <a:pt x="2533" y="370"/>
                  </a:lnTo>
                  <a:lnTo>
                    <a:pt x="2511" y="340"/>
                  </a:lnTo>
                  <a:lnTo>
                    <a:pt x="2516" y="330"/>
                  </a:lnTo>
                  <a:close/>
                  <a:moveTo>
                    <a:pt x="2533" y="400"/>
                  </a:moveTo>
                  <a:lnTo>
                    <a:pt x="2576" y="385"/>
                  </a:lnTo>
                  <a:lnTo>
                    <a:pt x="2598" y="415"/>
                  </a:lnTo>
                  <a:cubicBezTo>
                    <a:pt x="2590" y="430"/>
                    <a:pt x="2583" y="445"/>
                    <a:pt x="2576" y="460"/>
                  </a:cubicBezTo>
                  <a:lnTo>
                    <a:pt x="2533" y="475"/>
                  </a:lnTo>
                  <a:cubicBezTo>
                    <a:pt x="2525" y="465"/>
                    <a:pt x="2518" y="455"/>
                    <a:pt x="2511" y="445"/>
                  </a:cubicBezTo>
                  <a:lnTo>
                    <a:pt x="2533" y="400"/>
                  </a:lnTo>
                  <a:close/>
                  <a:moveTo>
                    <a:pt x="2442" y="170"/>
                  </a:moveTo>
                  <a:lnTo>
                    <a:pt x="2485" y="154"/>
                  </a:lnTo>
                  <a:lnTo>
                    <a:pt x="2499" y="173"/>
                  </a:lnTo>
                  <a:lnTo>
                    <a:pt x="2507" y="184"/>
                  </a:lnTo>
                  <a:cubicBezTo>
                    <a:pt x="2499" y="199"/>
                    <a:pt x="2492" y="214"/>
                    <a:pt x="2485" y="230"/>
                  </a:cubicBezTo>
                  <a:lnTo>
                    <a:pt x="2442" y="245"/>
                  </a:lnTo>
                  <a:lnTo>
                    <a:pt x="2420" y="215"/>
                  </a:lnTo>
                  <a:lnTo>
                    <a:pt x="2442" y="170"/>
                  </a:lnTo>
                  <a:close/>
                  <a:moveTo>
                    <a:pt x="2442" y="275"/>
                  </a:moveTo>
                  <a:lnTo>
                    <a:pt x="2485" y="259"/>
                  </a:lnTo>
                  <a:cubicBezTo>
                    <a:pt x="2492" y="269"/>
                    <a:pt x="2500" y="279"/>
                    <a:pt x="2507" y="289"/>
                  </a:cubicBezTo>
                  <a:lnTo>
                    <a:pt x="2485" y="335"/>
                  </a:lnTo>
                  <a:lnTo>
                    <a:pt x="2442" y="350"/>
                  </a:lnTo>
                  <a:lnTo>
                    <a:pt x="2420" y="320"/>
                  </a:lnTo>
                  <a:cubicBezTo>
                    <a:pt x="2427" y="305"/>
                    <a:pt x="2434" y="290"/>
                    <a:pt x="2442" y="275"/>
                  </a:cubicBezTo>
                  <a:close/>
                  <a:moveTo>
                    <a:pt x="2442" y="380"/>
                  </a:moveTo>
                  <a:lnTo>
                    <a:pt x="2485" y="364"/>
                  </a:lnTo>
                  <a:cubicBezTo>
                    <a:pt x="2492" y="374"/>
                    <a:pt x="2500" y="384"/>
                    <a:pt x="2507" y="394"/>
                  </a:cubicBezTo>
                  <a:cubicBezTo>
                    <a:pt x="2500" y="409"/>
                    <a:pt x="2492" y="425"/>
                    <a:pt x="2485" y="440"/>
                  </a:cubicBezTo>
                  <a:lnTo>
                    <a:pt x="2442" y="455"/>
                  </a:lnTo>
                  <a:lnTo>
                    <a:pt x="2420" y="425"/>
                  </a:lnTo>
                  <a:lnTo>
                    <a:pt x="2442" y="380"/>
                  </a:lnTo>
                  <a:close/>
                  <a:moveTo>
                    <a:pt x="2303" y="504"/>
                  </a:moveTo>
                  <a:lnTo>
                    <a:pt x="2260" y="519"/>
                  </a:lnTo>
                  <a:lnTo>
                    <a:pt x="2238" y="489"/>
                  </a:lnTo>
                  <a:lnTo>
                    <a:pt x="2260" y="444"/>
                  </a:lnTo>
                  <a:lnTo>
                    <a:pt x="2303" y="428"/>
                  </a:lnTo>
                  <a:cubicBezTo>
                    <a:pt x="2310" y="438"/>
                    <a:pt x="2318" y="448"/>
                    <a:pt x="2325" y="458"/>
                  </a:cubicBezTo>
                  <a:cubicBezTo>
                    <a:pt x="2318" y="474"/>
                    <a:pt x="2310" y="489"/>
                    <a:pt x="2303" y="504"/>
                  </a:cubicBezTo>
                  <a:close/>
                  <a:moveTo>
                    <a:pt x="2303" y="399"/>
                  </a:moveTo>
                  <a:lnTo>
                    <a:pt x="2260" y="414"/>
                  </a:lnTo>
                  <a:lnTo>
                    <a:pt x="2238" y="384"/>
                  </a:lnTo>
                  <a:cubicBezTo>
                    <a:pt x="2245" y="369"/>
                    <a:pt x="2252" y="354"/>
                    <a:pt x="2260" y="339"/>
                  </a:cubicBezTo>
                  <a:lnTo>
                    <a:pt x="2303" y="323"/>
                  </a:lnTo>
                  <a:cubicBezTo>
                    <a:pt x="2310" y="333"/>
                    <a:pt x="2318" y="343"/>
                    <a:pt x="2325" y="353"/>
                  </a:cubicBezTo>
                  <a:lnTo>
                    <a:pt x="2303" y="399"/>
                  </a:lnTo>
                  <a:close/>
                  <a:moveTo>
                    <a:pt x="2351" y="254"/>
                  </a:moveTo>
                  <a:lnTo>
                    <a:pt x="2394" y="239"/>
                  </a:lnTo>
                  <a:lnTo>
                    <a:pt x="2416" y="269"/>
                  </a:lnTo>
                  <a:lnTo>
                    <a:pt x="2407" y="287"/>
                  </a:lnTo>
                  <a:lnTo>
                    <a:pt x="2394" y="314"/>
                  </a:lnTo>
                  <a:lnTo>
                    <a:pt x="2351" y="329"/>
                  </a:lnTo>
                  <a:cubicBezTo>
                    <a:pt x="2343" y="319"/>
                    <a:pt x="2336" y="309"/>
                    <a:pt x="2329" y="299"/>
                  </a:cubicBezTo>
                  <a:lnTo>
                    <a:pt x="2351" y="254"/>
                  </a:lnTo>
                  <a:close/>
                  <a:moveTo>
                    <a:pt x="2334" y="394"/>
                  </a:moveTo>
                  <a:lnTo>
                    <a:pt x="2351" y="359"/>
                  </a:lnTo>
                  <a:lnTo>
                    <a:pt x="2394" y="344"/>
                  </a:lnTo>
                  <a:lnTo>
                    <a:pt x="2416" y="374"/>
                  </a:lnTo>
                  <a:cubicBezTo>
                    <a:pt x="2409" y="389"/>
                    <a:pt x="2401" y="404"/>
                    <a:pt x="2394" y="419"/>
                  </a:cubicBezTo>
                  <a:lnTo>
                    <a:pt x="2351" y="434"/>
                  </a:lnTo>
                  <a:lnTo>
                    <a:pt x="2329" y="405"/>
                  </a:lnTo>
                  <a:lnTo>
                    <a:pt x="2334" y="394"/>
                  </a:lnTo>
                  <a:close/>
                  <a:moveTo>
                    <a:pt x="2351" y="464"/>
                  </a:moveTo>
                  <a:lnTo>
                    <a:pt x="2394" y="449"/>
                  </a:lnTo>
                  <a:lnTo>
                    <a:pt x="2416" y="479"/>
                  </a:lnTo>
                  <a:cubicBezTo>
                    <a:pt x="2409" y="494"/>
                    <a:pt x="2401" y="509"/>
                    <a:pt x="2394" y="524"/>
                  </a:cubicBezTo>
                  <a:lnTo>
                    <a:pt x="2351" y="540"/>
                  </a:lnTo>
                  <a:cubicBezTo>
                    <a:pt x="2343" y="529"/>
                    <a:pt x="2336" y="520"/>
                    <a:pt x="2329" y="510"/>
                  </a:cubicBezTo>
                  <a:lnTo>
                    <a:pt x="2351" y="464"/>
                  </a:lnTo>
                  <a:close/>
                  <a:moveTo>
                    <a:pt x="2260" y="234"/>
                  </a:moveTo>
                  <a:lnTo>
                    <a:pt x="2303" y="218"/>
                  </a:lnTo>
                  <a:lnTo>
                    <a:pt x="2317" y="237"/>
                  </a:lnTo>
                  <a:lnTo>
                    <a:pt x="2325" y="248"/>
                  </a:lnTo>
                  <a:cubicBezTo>
                    <a:pt x="2318" y="263"/>
                    <a:pt x="2310" y="279"/>
                    <a:pt x="2303" y="294"/>
                  </a:cubicBezTo>
                  <a:lnTo>
                    <a:pt x="2260" y="309"/>
                  </a:lnTo>
                  <a:lnTo>
                    <a:pt x="2238" y="279"/>
                  </a:lnTo>
                  <a:lnTo>
                    <a:pt x="2260" y="234"/>
                  </a:lnTo>
                  <a:close/>
                  <a:moveTo>
                    <a:pt x="1757" y="696"/>
                  </a:moveTo>
                  <a:lnTo>
                    <a:pt x="1714" y="711"/>
                  </a:lnTo>
                  <a:lnTo>
                    <a:pt x="1692" y="681"/>
                  </a:lnTo>
                  <a:lnTo>
                    <a:pt x="1714" y="636"/>
                  </a:lnTo>
                  <a:lnTo>
                    <a:pt x="1757" y="621"/>
                  </a:lnTo>
                  <a:cubicBezTo>
                    <a:pt x="1764" y="631"/>
                    <a:pt x="1772" y="641"/>
                    <a:pt x="1779" y="651"/>
                  </a:cubicBezTo>
                  <a:cubicBezTo>
                    <a:pt x="1772" y="666"/>
                    <a:pt x="1764" y="681"/>
                    <a:pt x="1757" y="696"/>
                  </a:cubicBezTo>
                  <a:close/>
                  <a:moveTo>
                    <a:pt x="1939" y="632"/>
                  </a:moveTo>
                  <a:lnTo>
                    <a:pt x="1896" y="647"/>
                  </a:lnTo>
                  <a:lnTo>
                    <a:pt x="1874" y="617"/>
                  </a:lnTo>
                  <a:lnTo>
                    <a:pt x="1896" y="572"/>
                  </a:lnTo>
                  <a:lnTo>
                    <a:pt x="1939" y="557"/>
                  </a:lnTo>
                  <a:cubicBezTo>
                    <a:pt x="1946" y="567"/>
                    <a:pt x="1954" y="577"/>
                    <a:pt x="1961" y="587"/>
                  </a:cubicBezTo>
                  <a:cubicBezTo>
                    <a:pt x="1954" y="602"/>
                    <a:pt x="1946" y="617"/>
                    <a:pt x="1939" y="632"/>
                  </a:cubicBezTo>
                  <a:close/>
                  <a:moveTo>
                    <a:pt x="2169" y="318"/>
                  </a:moveTo>
                  <a:lnTo>
                    <a:pt x="2212" y="303"/>
                  </a:lnTo>
                  <a:lnTo>
                    <a:pt x="2234" y="333"/>
                  </a:lnTo>
                  <a:lnTo>
                    <a:pt x="2225" y="351"/>
                  </a:lnTo>
                  <a:lnTo>
                    <a:pt x="2212" y="378"/>
                  </a:lnTo>
                  <a:lnTo>
                    <a:pt x="2169" y="394"/>
                  </a:lnTo>
                  <a:cubicBezTo>
                    <a:pt x="2161" y="383"/>
                    <a:pt x="2154" y="374"/>
                    <a:pt x="2147" y="364"/>
                  </a:cubicBezTo>
                  <a:lnTo>
                    <a:pt x="2169" y="318"/>
                  </a:lnTo>
                  <a:close/>
                  <a:moveTo>
                    <a:pt x="2152" y="458"/>
                  </a:moveTo>
                  <a:lnTo>
                    <a:pt x="2169" y="423"/>
                  </a:lnTo>
                  <a:lnTo>
                    <a:pt x="2212" y="408"/>
                  </a:lnTo>
                  <a:lnTo>
                    <a:pt x="2234" y="438"/>
                  </a:lnTo>
                  <a:cubicBezTo>
                    <a:pt x="2227" y="453"/>
                    <a:pt x="2219" y="468"/>
                    <a:pt x="2212" y="483"/>
                  </a:cubicBezTo>
                  <a:lnTo>
                    <a:pt x="2169" y="499"/>
                  </a:lnTo>
                  <a:lnTo>
                    <a:pt x="2147" y="469"/>
                  </a:lnTo>
                  <a:lnTo>
                    <a:pt x="2152" y="458"/>
                  </a:lnTo>
                  <a:close/>
                  <a:moveTo>
                    <a:pt x="2169" y="528"/>
                  </a:moveTo>
                  <a:lnTo>
                    <a:pt x="2212" y="513"/>
                  </a:lnTo>
                  <a:lnTo>
                    <a:pt x="2234" y="543"/>
                  </a:lnTo>
                  <a:cubicBezTo>
                    <a:pt x="2227" y="558"/>
                    <a:pt x="2219" y="573"/>
                    <a:pt x="2212" y="588"/>
                  </a:cubicBezTo>
                  <a:lnTo>
                    <a:pt x="2169" y="604"/>
                  </a:lnTo>
                  <a:cubicBezTo>
                    <a:pt x="2161" y="594"/>
                    <a:pt x="2154" y="584"/>
                    <a:pt x="2147" y="574"/>
                  </a:cubicBezTo>
                  <a:lnTo>
                    <a:pt x="2169" y="528"/>
                  </a:lnTo>
                  <a:close/>
                  <a:moveTo>
                    <a:pt x="2078" y="298"/>
                  </a:moveTo>
                  <a:lnTo>
                    <a:pt x="2121" y="282"/>
                  </a:lnTo>
                  <a:lnTo>
                    <a:pt x="2135" y="302"/>
                  </a:lnTo>
                  <a:lnTo>
                    <a:pt x="2143" y="312"/>
                  </a:lnTo>
                  <a:cubicBezTo>
                    <a:pt x="2136" y="327"/>
                    <a:pt x="2128" y="343"/>
                    <a:pt x="2121" y="358"/>
                  </a:cubicBezTo>
                  <a:lnTo>
                    <a:pt x="2078" y="373"/>
                  </a:lnTo>
                  <a:lnTo>
                    <a:pt x="2056" y="343"/>
                  </a:lnTo>
                  <a:lnTo>
                    <a:pt x="2078" y="298"/>
                  </a:lnTo>
                  <a:close/>
                  <a:moveTo>
                    <a:pt x="2078" y="403"/>
                  </a:moveTo>
                  <a:lnTo>
                    <a:pt x="2121" y="387"/>
                  </a:lnTo>
                  <a:cubicBezTo>
                    <a:pt x="2128" y="397"/>
                    <a:pt x="2136" y="407"/>
                    <a:pt x="2143" y="417"/>
                  </a:cubicBezTo>
                  <a:lnTo>
                    <a:pt x="2121" y="463"/>
                  </a:lnTo>
                  <a:lnTo>
                    <a:pt x="2078" y="478"/>
                  </a:lnTo>
                  <a:lnTo>
                    <a:pt x="2056" y="448"/>
                  </a:lnTo>
                  <a:cubicBezTo>
                    <a:pt x="2063" y="433"/>
                    <a:pt x="2070" y="418"/>
                    <a:pt x="2078" y="403"/>
                  </a:cubicBezTo>
                  <a:close/>
                  <a:moveTo>
                    <a:pt x="2078" y="508"/>
                  </a:moveTo>
                  <a:lnTo>
                    <a:pt x="2121" y="492"/>
                  </a:lnTo>
                  <a:cubicBezTo>
                    <a:pt x="2128" y="502"/>
                    <a:pt x="2136" y="513"/>
                    <a:pt x="2143" y="522"/>
                  </a:cubicBezTo>
                  <a:cubicBezTo>
                    <a:pt x="2136" y="538"/>
                    <a:pt x="2128" y="553"/>
                    <a:pt x="2121" y="568"/>
                  </a:cubicBezTo>
                  <a:lnTo>
                    <a:pt x="2078" y="583"/>
                  </a:lnTo>
                  <a:lnTo>
                    <a:pt x="2056" y="553"/>
                  </a:lnTo>
                  <a:lnTo>
                    <a:pt x="2078" y="508"/>
                  </a:lnTo>
                  <a:close/>
                  <a:moveTo>
                    <a:pt x="1987" y="382"/>
                  </a:moveTo>
                  <a:lnTo>
                    <a:pt x="2030" y="367"/>
                  </a:lnTo>
                  <a:lnTo>
                    <a:pt x="2052" y="397"/>
                  </a:lnTo>
                  <a:lnTo>
                    <a:pt x="2043" y="415"/>
                  </a:lnTo>
                  <a:lnTo>
                    <a:pt x="2030" y="442"/>
                  </a:lnTo>
                  <a:lnTo>
                    <a:pt x="1987" y="458"/>
                  </a:lnTo>
                  <a:cubicBezTo>
                    <a:pt x="1979" y="448"/>
                    <a:pt x="1972" y="438"/>
                    <a:pt x="1965" y="428"/>
                  </a:cubicBezTo>
                  <a:lnTo>
                    <a:pt x="1987" y="382"/>
                  </a:lnTo>
                  <a:close/>
                  <a:moveTo>
                    <a:pt x="1970" y="522"/>
                  </a:moveTo>
                  <a:lnTo>
                    <a:pt x="1987" y="487"/>
                  </a:lnTo>
                  <a:lnTo>
                    <a:pt x="2030" y="472"/>
                  </a:lnTo>
                  <a:lnTo>
                    <a:pt x="2052" y="502"/>
                  </a:lnTo>
                  <a:cubicBezTo>
                    <a:pt x="2045" y="517"/>
                    <a:pt x="2037" y="532"/>
                    <a:pt x="2030" y="547"/>
                  </a:cubicBezTo>
                  <a:lnTo>
                    <a:pt x="1987" y="563"/>
                  </a:lnTo>
                  <a:lnTo>
                    <a:pt x="1965" y="533"/>
                  </a:lnTo>
                  <a:lnTo>
                    <a:pt x="1970" y="522"/>
                  </a:lnTo>
                  <a:close/>
                  <a:moveTo>
                    <a:pt x="1987" y="592"/>
                  </a:moveTo>
                  <a:lnTo>
                    <a:pt x="2030" y="577"/>
                  </a:lnTo>
                  <a:lnTo>
                    <a:pt x="2052" y="607"/>
                  </a:lnTo>
                  <a:cubicBezTo>
                    <a:pt x="2045" y="622"/>
                    <a:pt x="2037" y="637"/>
                    <a:pt x="2030" y="652"/>
                  </a:cubicBezTo>
                  <a:lnTo>
                    <a:pt x="1987" y="668"/>
                  </a:lnTo>
                  <a:cubicBezTo>
                    <a:pt x="1979" y="658"/>
                    <a:pt x="1972" y="648"/>
                    <a:pt x="1965" y="638"/>
                  </a:cubicBezTo>
                  <a:lnTo>
                    <a:pt x="1987" y="592"/>
                  </a:lnTo>
                  <a:close/>
                  <a:moveTo>
                    <a:pt x="1939" y="527"/>
                  </a:moveTo>
                  <a:lnTo>
                    <a:pt x="1896" y="542"/>
                  </a:lnTo>
                  <a:lnTo>
                    <a:pt x="1874" y="512"/>
                  </a:lnTo>
                  <a:cubicBezTo>
                    <a:pt x="1881" y="497"/>
                    <a:pt x="1888" y="482"/>
                    <a:pt x="1896" y="467"/>
                  </a:cubicBezTo>
                  <a:lnTo>
                    <a:pt x="1939" y="452"/>
                  </a:lnTo>
                  <a:cubicBezTo>
                    <a:pt x="1946" y="462"/>
                    <a:pt x="1954" y="471"/>
                    <a:pt x="1961" y="481"/>
                  </a:cubicBezTo>
                  <a:lnTo>
                    <a:pt x="1939" y="527"/>
                  </a:lnTo>
                  <a:close/>
                  <a:moveTo>
                    <a:pt x="1896" y="362"/>
                  </a:moveTo>
                  <a:lnTo>
                    <a:pt x="1939" y="346"/>
                  </a:lnTo>
                  <a:lnTo>
                    <a:pt x="1953" y="366"/>
                  </a:lnTo>
                  <a:lnTo>
                    <a:pt x="1961" y="376"/>
                  </a:lnTo>
                  <a:cubicBezTo>
                    <a:pt x="1954" y="392"/>
                    <a:pt x="1946" y="407"/>
                    <a:pt x="1939" y="422"/>
                  </a:cubicBezTo>
                  <a:lnTo>
                    <a:pt x="1896" y="437"/>
                  </a:lnTo>
                  <a:lnTo>
                    <a:pt x="1874" y="407"/>
                  </a:lnTo>
                  <a:lnTo>
                    <a:pt x="1896" y="362"/>
                  </a:lnTo>
                  <a:close/>
                  <a:moveTo>
                    <a:pt x="1805" y="446"/>
                  </a:moveTo>
                  <a:lnTo>
                    <a:pt x="1848" y="431"/>
                  </a:lnTo>
                  <a:lnTo>
                    <a:pt x="1870" y="461"/>
                  </a:lnTo>
                  <a:lnTo>
                    <a:pt x="1861" y="479"/>
                  </a:lnTo>
                  <a:lnTo>
                    <a:pt x="1848" y="506"/>
                  </a:lnTo>
                  <a:lnTo>
                    <a:pt x="1805" y="522"/>
                  </a:lnTo>
                  <a:cubicBezTo>
                    <a:pt x="1797" y="512"/>
                    <a:pt x="1790" y="502"/>
                    <a:pt x="1783" y="492"/>
                  </a:cubicBezTo>
                  <a:lnTo>
                    <a:pt x="1805" y="446"/>
                  </a:lnTo>
                  <a:close/>
                  <a:moveTo>
                    <a:pt x="1788" y="586"/>
                  </a:moveTo>
                  <a:lnTo>
                    <a:pt x="1805" y="551"/>
                  </a:lnTo>
                  <a:lnTo>
                    <a:pt x="1848" y="536"/>
                  </a:lnTo>
                  <a:lnTo>
                    <a:pt x="1870" y="566"/>
                  </a:lnTo>
                  <a:cubicBezTo>
                    <a:pt x="1863" y="581"/>
                    <a:pt x="1855" y="596"/>
                    <a:pt x="1848" y="611"/>
                  </a:cubicBezTo>
                  <a:lnTo>
                    <a:pt x="1805" y="627"/>
                  </a:lnTo>
                  <a:lnTo>
                    <a:pt x="1783" y="597"/>
                  </a:lnTo>
                  <a:lnTo>
                    <a:pt x="1788" y="586"/>
                  </a:lnTo>
                  <a:close/>
                  <a:moveTo>
                    <a:pt x="1805" y="657"/>
                  </a:moveTo>
                  <a:lnTo>
                    <a:pt x="1848" y="641"/>
                  </a:lnTo>
                  <a:lnTo>
                    <a:pt x="1870" y="671"/>
                  </a:lnTo>
                  <a:cubicBezTo>
                    <a:pt x="1863" y="686"/>
                    <a:pt x="1855" y="701"/>
                    <a:pt x="1848" y="716"/>
                  </a:cubicBezTo>
                  <a:lnTo>
                    <a:pt x="1805" y="732"/>
                  </a:lnTo>
                  <a:cubicBezTo>
                    <a:pt x="1797" y="722"/>
                    <a:pt x="1790" y="712"/>
                    <a:pt x="1783" y="702"/>
                  </a:cubicBezTo>
                  <a:lnTo>
                    <a:pt x="1805" y="657"/>
                  </a:lnTo>
                  <a:close/>
                  <a:moveTo>
                    <a:pt x="1757" y="591"/>
                  </a:moveTo>
                  <a:lnTo>
                    <a:pt x="1714" y="606"/>
                  </a:lnTo>
                  <a:lnTo>
                    <a:pt x="1692" y="576"/>
                  </a:lnTo>
                  <a:cubicBezTo>
                    <a:pt x="1699" y="561"/>
                    <a:pt x="1706" y="546"/>
                    <a:pt x="1714" y="531"/>
                  </a:cubicBezTo>
                  <a:lnTo>
                    <a:pt x="1757" y="516"/>
                  </a:lnTo>
                  <a:cubicBezTo>
                    <a:pt x="1764" y="526"/>
                    <a:pt x="1772" y="536"/>
                    <a:pt x="1779" y="546"/>
                  </a:cubicBezTo>
                  <a:lnTo>
                    <a:pt x="1757" y="591"/>
                  </a:lnTo>
                  <a:close/>
                  <a:moveTo>
                    <a:pt x="1714" y="426"/>
                  </a:moveTo>
                  <a:lnTo>
                    <a:pt x="1757" y="411"/>
                  </a:lnTo>
                  <a:lnTo>
                    <a:pt x="1771" y="430"/>
                  </a:lnTo>
                  <a:lnTo>
                    <a:pt x="1779" y="441"/>
                  </a:lnTo>
                  <a:cubicBezTo>
                    <a:pt x="1772" y="456"/>
                    <a:pt x="1764" y="471"/>
                    <a:pt x="1757" y="486"/>
                  </a:cubicBezTo>
                  <a:lnTo>
                    <a:pt x="1714" y="501"/>
                  </a:lnTo>
                  <a:lnTo>
                    <a:pt x="1692" y="471"/>
                  </a:lnTo>
                  <a:lnTo>
                    <a:pt x="1714" y="426"/>
                  </a:lnTo>
                  <a:close/>
                  <a:moveTo>
                    <a:pt x="1623" y="510"/>
                  </a:moveTo>
                  <a:lnTo>
                    <a:pt x="1666" y="495"/>
                  </a:lnTo>
                  <a:lnTo>
                    <a:pt x="1688" y="525"/>
                  </a:lnTo>
                  <a:lnTo>
                    <a:pt x="1679" y="543"/>
                  </a:lnTo>
                  <a:lnTo>
                    <a:pt x="1666" y="570"/>
                  </a:lnTo>
                  <a:lnTo>
                    <a:pt x="1623" y="586"/>
                  </a:lnTo>
                  <a:cubicBezTo>
                    <a:pt x="1615" y="576"/>
                    <a:pt x="1608" y="566"/>
                    <a:pt x="1601" y="556"/>
                  </a:cubicBezTo>
                  <a:lnTo>
                    <a:pt x="1623" y="510"/>
                  </a:lnTo>
                  <a:close/>
                  <a:moveTo>
                    <a:pt x="1606" y="650"/>
                  </a:moveTo>
                  <a:lnTo>
                    <a:pt x="1623" y="615"/>
                  </a:lnTo>
                  <a:lnTo>
                    <a:pt x="1666" y="600"/>
                  </a:lnTo>
                  <a:lnTo>
                    <a:pt x="1688" y="630"/>
                  </a:lnTo>
                  <a:cubicBezTo>
                    <a:pt x="1681" y="645"/>
                    <a:pt x="1673" y="660"/>
                    <a:pt x="1666" y="675"/>
                  </a:cubicBezTo>
                  <a:lnTo>
                    <a:pt x="1623" y="691"/>
                  </a:lnTo>
                  <a:lnTo>
                    <a:pt x="1601" y="661"/>
                  </a:lnTo>
                  <a:lnTo>
                    <a:pt x="1606" y="650"/>
                  </a:lnTo>
                  <a:close/>
                  <a:moveTo>
                    <a:pt x="1623" y="721"/>
                  </a:moveTo>
                  <a:lnTo>
                    <a:pt x="1666" y="705"/>
                  </a:lnTo>
                  <a:lnTo>
                    <a:pt x="1688" y="735"/>
                  </a:lnTo>
                  <a:cubicBezTo>
                    <a:pt x="1681" y="750"/>
                    <a:pt x="1673" y="765"/>
                    <a:pt x="1666" y="781"/>
                  </a:cubicBezTo>
                  <a:lnTo>
                    <a:pt x="1623" y="796"/>
                  </a:lnTo>
                  <a:cubicBezTo>
                    <a:pt x="1615" y="786"/>
                    <a:pt x="1608" y="776"/>
                    <a:pt x="1601" y="766"/>
                  </a:cubicBezTo>
                  <a:lnTo>
                    <a:pt x="1623" y="721"/>
                  </a:lnTo>
                  <a:close/>
                  <a:moveTo>
                    <a:pt x="1575" y="760"/>
                  </a:moveTo>
                  <a:lnTo>
                    <a:pt x="1532" y="775"/>
                  </a:lnTo>
                  <a:lnTo>
                    <a:pt x="1510" y="745"/>
                  </a:lnTo>
                  <a:lnTo>
                    <a:pt x="1532" y="700"/>
                  </a:lnTo>
                  <a:lnTo>
                    <a:pt x="1575" y="685"/>
                  </a:lnTo>
                  <a:cubicBezTo>
                    <a:pt x="1582" y="695"/>
                    <a:pt x="1590" y="705"/>
                    <a:pt x="1597" y="715"/>
                  </a:cubicBezTo>
                  <a:cubicBezTo>
                    <a:pt x="1590" y="730"/>
                    <a:pt x="1582" y="745"/>
                    <a:pt x="1575" y="760"/>
                  </a:cubicBezTo>
                  <a:close/>
                  <a:moveTo>
                    <a:pt x="1575" y="655"/>
                  </a:moveTo>
                  <a:lnTo>
                    <a:pt x="1532" y="670"/>
                  </a:lnTo>
                  <a:lnTo>
                    <a:pt x="1510" y="640"/>
                  </a:lnTo>
                  <a:cubicBezTo>
                    <a:pt x="1517" y="625"/>
                    <a:pt x="1524" y="610"/>
                    <a:pt x="1532" y="595"/>
                  </a:cubicBezTo>
                  <a:lnTo>
                    <a:pt x="1575" y="580"/>
                  </a:lnTo>
                  <a:cubicBezTo>
                    <a:pt x="1582" y="590"/>
                    <a:pt x="1590" y="600"/>
                    <a:pt x="1597" y="610"/>
                  </a:cubicBezTo>
                  <a:lnTo>
                    <a:pt x="1575" y="655"/>
                  </a:lnTo>
                  <a:close/>
                  <a:moveTo>
                    <a:pt x="1532" y="490"/>
                  </a:moveTo>
                  <a:lnTo>
                    <a:pt x="1575" y="475"/>
                  </a:lnTo>
                  <a:lnTo>
                    <a:pt x="1589" y="494"/>
                  </a:lnTo>
                  <a:lnTo>
                    <a:pt x="1597" y="505"/>
                  </a:lnTo>
                  <a:cubicBezTo>
                    <a:pt x="1590" y="520"/>
                    <a:pt x="1582" y="535"/>
                    <a:pt x="1575" y="550"/>
                  </a:cubicBezTo>
                  <a:lnTo>
                    <a:pt x="1532" y="565"/>
                  </a:lnTo>
                  <a:lnTo>
                    <a:pt x="1510" y="535"/>
                  </a:lnTo>
                  <a:lnTo>
                    <a:pt x="1532" y="490"/>
                  </a:lnTo>
                  <a:close/>
                  <a:moveTo>
                    <a:pt x="1441" y="574"/>
                  </a:moveTo>
                  <a:lnTo>
                    <a:pt x="1484" y="559"/>
                  </a:lnTo>
                  <a:lnTo>
                    <a:pt x="1506" y="589"/>
                  </a:lnTo>
                  <a:lnTo>
                    <a:pt x="1497" y="608"/>
                  </a:lnTo>
                  <a:lnTo>
                    <a:pt x="1484" y="635"/>
                  </a:lnTo>
                  <a:lnTo>
                    <a:pt x="1441" y="650"/>
                  </a:lnTo>
                  <a:cubicBezTo>
                    <a:pt x="1433" y="640"/>
                    <a:pt x="1426" y="630"/>
                    <a:pt x="1419" y="620"/>
                  </a:cubicBezTo>
                  <a:lnTo>
                    <a:pt x="1441" y="574"/>
                  </a:lnTo>
                  <a:close/>
                  <a:moveTo>
                    <a:pt x="1424" y="714"/>
                  </a:moveTo>
                  <a:lnTo>
                    <a:pt x="1441" y="680"/>
                  </a:lnTo>
                  <a:lnTo>
                    <a:pt x="1484" y="664"/>
                  </a:lnTo>
                  <a:lnTo>
                    <a:pt x="1506" y="694"/>
                  </a:lnTo>
                  <a:cubicBezTo>
                    <a:pt x="1499" y="709"/>
                    <a:pt x="1491" y="724"/>
                    <a:pt x="1484" y="740"/>
                  </a:cubicBezTo>
                  <a:lnTo>
                    <a:pt x="1441" y="755"/>
                  </a:lnTo>
                  <a:lnTo>
                    <a:pt x="1419" y="725"/>
                  </a:lnTo>
                  <a:lnTo>
                    <a:pt x="1424" y="714"/>
                  </a:lnTo>
                  <a:close/>
                  <a:moveTo>
                    <a:pt x="1441" y="785"/>
                  </a:moveTo>
                  <a:lnTo>
                    <a:pt x="1484" y="769"/>
                  </a:lnTo>
                  <a:lnTo>
                    <a:pt x="1506" y="799"/>
                  </a:lnTo>
                  <a:cubicBezTo>
                    <a:pt x="1499" y="814"/>
                    <a:pt x="1491" y="830"/>
                    <a:pt x="1484" y="845"/>
                  </a:cubicBezTo>
                  <a:lnTo>
                    <a:pt x="1441" y="860"/>
                  </a:lnTo>
                  <a:cubicBezTo>
                    <a:pt x="1433" y="850"/>
                    <a:pt x="1426" y="840"/>
                    <a:pt x="1419" y="830"/>
                  </a:cubicBezTo>
                  <a:lnTo>
                    <a:pt x="1441" y="785"/>
                  </a:lnTo>
                  <a:close/>
                  <a:moveTo>
                    <a:pt x="1350" y="554"/>
                  </a:moveTo>
                  <a:lnTo>
                    <a:pt x="1393" y="539"/>
                  </a:lnTo>
                  <a:lnTo>
                    <a:pt x="1407" y="558"/>
                  </a:lnTo>
                  <a:lnTo>
                    <a:pt x="1415" y="569"/>
                  </a:lnTo>
                  <a:cubicBezTo>
                    <a:pt x="1408" y="584"/>
                    <a:pt x="1400" y="599"/>
                    <a:pt x="1393" y="614"/>
                  </a:cubicBezTo>
                  <a:lnTo>
                    <a:pt x="1350" y="629"/>
                  </a:lnTo>
                  <a:lnTo>
                    <a:pt x="1328" y="599"/>
                  </a:lnTo>
                  <a:lnTo>
                    <a:pt x="1350" y="554"/>
                  </a:lnTo>
                  <a:close/>
                  <a:moveTo>
                    <a:pt x="1350" y="659"/>
                  </a:moveTo>
                  <a:lnTo>
                    <a:pt x="1393" y="644"/>
                  </a:lnTo>
                  <a:cubicBezTo>
                    <a:pt x="1400" y="654"/>
                    <a:pt x="1408" y="664"/>
                    <a:pt x="1415" y="674"/>
                  </a:cubicBezTo>
                  <a:lnTo>
                    <a:pt x="1393" y="719"/>
                  </a:lnTo>
                  <a:lnTo>
                    <a:pt x="1350" y="734"/>
                  </a:lnTo>
                  <a:lnTo>
                    <a:pt x="1328" y="704"/>
                  </a:lnTo>
                  <a:cubicBezTo>
                    <a:pt x="1335" y="689"/>
                    <a:pt x="1342" y="674"/>
                    <a:pt x="1350" y="659"/>
                  </a:cubicBezTo>
                  <a:close/>
                  <a:moveTo>
                    <a:pt x="1350" y="764"/>
                  </a:moveTo>
                  <a:lnTo>
                    <a:pt x="1393" y="749"/>
                  </a:lnTo>
                  <a:cubicBezTo>
                    <a:pt x="1400" y="759"/>
                    <a:pt x="1408" y="769"/>
                    <a:pt x="1415" y="779"/>
                  </a:cubicBezTo>
                  <a:cubicBezTo>
                    <a:pt x="1408" y="794"/>
                    <a:pt x="1400" y="809"/>
                    <a:pt x="1393" y="824"/>
                  </a:cubicBezTo>
                  <a:lnTo>
                    <a:pt x="1350" y="839"/>
                  </a:lnTo>
                  <a:lnTo>
                    <a:pt x="1328" y="809"/>
                  </a:lnTo>
                  <a:lnTo>
                    <a:pt x="1350" y="764"/>
                  </a:lnTo>
                  <a:close/>
                  <a:moveTo>
                    <a:pt x="1259" y="639"/>
                  </a:moveTo>
                  <a:lnTo>
                    <a:pt x="1302" y="623"/>
                  </a:lnTo>
                  <a:lnTo>
                    <a:pt x="1324" y="653"/>
                  </a:lnTo>
                  <a:lnTo>
                    <a:pt x="1315" y="672"/>
                  </a:lnTo>
                  <a:lnTo>
                    <a:pt x="1302" y="699"/>
                  </a:lnTo>
                  <a:lnTo>
                    <a:pt x="1259" y="714"/>
                  </a:lnTo>
                  <a:cubicBezTo>
                    <a:pt x="1251" y="704"/>
                    <a:pt x="1244" y="694"/>
                    <a:pt x="1237" y="684"/>
                  </a:cubicBezTo>
                  <a:lnTo>
                    <a:pt x="1259" y="639"/>
                  </a:lnTo>
                  <a:close/>
                  <a:moveTo>
                    <a:pt x="1242" y="778"/>
                  </a:moveTo>
                  <a:lnTo>
                    <a:pt x="1259" y="744"/>
                  </a:lnTo>
                  <a:lnTo>
                    <a:pt x="1302" y="728"/>
                  </a:lnTo>
                  <a:lnTo>
                    <a:pt x="1324" y="758"/>
                  </a:lnTo>
                  <a:cubicBezTo>
                    <a:pt x="1317" y="773"/>
                    <a:pt x="1309" y="789"/>
                    <a:pt x="1302" y="804"/>
                  </a:cubicBezTo>
                  <a:lnTo>
                    <a:pt x="1259" y="819"/>
                  </a:lnTo>
                  <a:lnTo>
                    <a:pt x="1237" y="789"/>
                  </a:lnTo>
                  <a:lnTo>
                    <a:pt x="1242" y="778"/>
                  </a:lnTo>
                  <a:close/>
                  <a:moveTo>
                    <a:pt x="1259" y="849"/>
                  </a:moveTo>
                  <a:lnTo>
                    <a:pt x="1302" y="833"/>
                  </a:lnTo>
                  <a:lnTo>
                    <a:pt x="1324" y="863"/>
                  </a:lnTo>
                  <a:cubicBezTo>
                    <a:pt x="1317" y="879"/>
                    <a:pt x="1309" y="894"/>
                    <a:pt x="1302" y="909"/>
                  </a:cubicBezTo>
                  <a:lnTo>
                    <a:pt x="1259" y="924"/>
                  </a:lnTo>
                  <a:cubicBezTo>
                    <a:pt x="1251" y="914"/>
                    <a:pt x="1244" y="904"/>
                    <a:pt x="1237" y="894"/>
                  </a:cubicBezTo>
                  <a:lnTo>
                    <a:pt x="1259" y="849"/>
                  </a:lnTo>
                  <a:close/>
                  <a:moveTo>
                    <a:pt x="1168" y="618"/>
                  </a:moveTo>
                  <a:lnTo>
                    <a:pt x="1211" y="603"/>
                  </a:lnTo>
                  <a:lnTo>
                    <a:pt x="1225" y="622"/>
                  </a:lnTo>
                  <a:lnTo>
                    <a:pt x="1233" y="633"/>
                  </a:lnTo>
                  <a:cubicBezTo>
                    <a:pt x="1226" y="648"/>
                    <a:pt x="1218" y="663"/>
                    <a:pt x="1211" y="678"/>
                  </a:cubicBezTo>
                  <a:lnTo>
                    <a:pt x="1168" y="693"/>
                  </a:lnTo>
                  <a:lnTo>
                    <a:pt x="1146" y="663"/>
                  </a:lnTo>
                  <a:lnTo>
                    <a:pt x="1168" y="618"/>
                  </a:lnTo>
                  <a:close/>
                  <a:moveTo>
                    <a:pt x="1168" y="723"/>
                  </a:moveTo>
                  <a:lnTo>
                    <a:pt x="1211" y="708"/>
                  </a:lnTo>
                  <a:cubicBezTo>
                    <a:pt x="1218" y="718"/>
                    <a:pt x="1226" y="728"/>
                    <a:pt x="1233" y="738"/>
                  </a:cubicBezTo>
                  <a:lnTo>
                    <a:pt x="1211" y="783"/>
                  </a:lnTo>
                  <a:lnTo>
                    <a:pt x="1168" y="798"/>
                  </a:lnTo>
                  <a:lnTo>
                    <a:pt x="1146" y="768"/>
                  </a:lnTo>
                  <a:cubicBezTo>
                    <a:pt x="1153" y="753"/>
                    <a:pt x="1160" y="738"/>
                    <a:pt x="1168" y="723"/>
                  </a:cubicBezTo>
                  <a:close/>
                  <a:moveTo>
                    <a:pt x="1168" y="828"/>
                  </a:moveTo>
                  <a:lnTo>
                    <a:pt x="1211" y="813"/>
                  </a:lnTo>
                  <a:cubicBezTo>
                    <a:pt x="1218" y="823"/>
                    <a:pt x="1226" y="833"/>
                    <a:pt x="1233" y="843"/>
                  </a:cubicBezTo>
                  <a:cubicBezTo>
                    <a:pt x="1226" y="858"/>
                    <a:pt x="1218" y="873"/>
                    <a:pt x="1211" y="888"/>
                  </a:cubicBezTo>
                  <a:lnTo>
                    <a:pt x="1168" y="903"/>
                  </a:lnTo>
                  <a:lnTo>
                    <a:pt x="1146" y="873"/>
                  </a:lnTo>
                  <a:lnTo>
                    <a:pt x="1168" y="828"/>
                  </a:lnTo>
                  <a:close/>
                  <a:moveTo>
                    <a:pt x="1077" y="703"/>
                  </a:moveTo>
                  <a:lnTo>
                    <a:pt x="1120" y="687"/>
                  </a:lnTo>
                  <a:lnTo>
                    <a:pt x="1142" y="717"/>
                  </a:lnTo>
                  <a:lnTo>
                    <a:pt x="1131" y="739"/>
                  </a:lnTo>
                  <a:lnTo>
                    <a:pt x="1120" y="763"/>
                  </a:lnTo>
                  <a:lnTo>
                    <a:pt x="1077" y="778"/>
                  </a:lnTo>
                  <a:cubicBezTo>
                    <a:pt x="1069" y="768"/>
                    <a:pt x="1062" y="758"/>
                    <a:pt x="1055" y="748"/>
                  </a:cubicBezTo>
                  <a:lnTo>
                    <a:pt x="1077" y="703"/>
                  </a:lnTo>
                  <a:close/>
                  <a:moveTo>
                    <a:pt x="1077" y="808"/>
                  </a:moveTo>
                  <a:lnTo>
                    <a:pt x="1120" y="792"/>
                  </a:lnTo>
                  <a:lnTo>
                    <a:pt x="1142" y="822"/>
                  </a:lnTo>
                  <a:lnTo>
                    <a:pt x="1120" y="868"/>
                  </a:lnTo>
                  <a:lnTo>
                    <a:pt x="1077" y="883"/>
                  </a:lnTo>
                  <a:lnTo>
                    <a:pt x="1055" y="853"/>
                  </a:lnTo>
                  <a:lnTo>
                    <a:pt x="1077" y="808"/>
                  </a:lnTo>
                  <a:close/>
                  <a:moveTo>
                    <a:pt x="1077" y="913"/>
                  </a:moveTo>
                  <a:lnTo>
                    <a:pt x="1120" y="897"/>
                  </a:lnTo>
                  <a:lnTo>
                    <a:pt x="1142" y="927"/>
                  </a:lnTo>
                  <a:cubicBezTo>
                    <a:pt x="1135" y="942"/>
                    <a:pt x="1127" y="957"/>
                    <a:pt x="1120" y="972"/>
                  </a:cubicBezTo>
                  <a:lnTo>
                    <a:pt x="1077" y="987"/>
                  </a:lnTo>
                  <a:lnTo>
                    <a:pt x="1055" y="957"/>
                  </a:lnTo>
                  <a:cubicBezTo>
                    <a:pt x="1062" y="942"/>
                    <a:pt x="1069" y="928"/>
                    <a:pt x="1077" y="913"/>
                  </a:cubicBezTo>
                  <a:close/>
                  <a:moveTo>
                    <a:pt x="986" y="682"/>
                  </a:moveTo>
                  <a:lnTo>
                    <a:pt x="1029" y="667"/>
                  </a:lnTo>
                  <a:lnTo>
                    <a:pt x="1051" y="697"/>
                  </a:lnTo>
                  <a:lnTo>
                    <a:pt x="1029" y="742"/>
                  </a:lnTo>
                  <a:lnTo>
                    <a:pt x="986" y="757"/>
                  </a:lnTo>
                  <a:lnTo>
                    <a:pt x="964" y="727"/>
                  </a:lnTo>
                  <a:lnTo>
                    <a:pt x="986" y="682"/>
                  </a:lnTo>
                  <a:close/>
                  <a:moveTo>
                    <a:pt x="986" y="787"/>
                  </a:moveTo>
                  <a:lnTo>
                    <a:pt x="1029" y="772"/>
                  </a:lnTo>
                  <a:cubicBezTo>
                    <a:pt x="1036" y="782"/>
                    <a:pt x="1044" y="792"/>
                    <a:pt x="1051" y="802"/>
                  </a:cubicBezTo>
                  <a:lnTo>
                    <a:pt x="1029" y="847"/>
                  </a:lnTo>
                  <a:lnTo>
                    <a:pt x="1029" y="847"/>
                  </a:lnTo>
                  <a:lnTo>
                    <a:pt x="986" y="863"/>
                  </a:lnTo>
                  <a:lnTo>
                    <a:pt x="964" y="833"/>
                  </a:lnTo>
                  <a:cubicBezTo>
                    <a:pt x="971" y="817"/>
                    <a:pt x="978" y="802"/>
                    <a:pt x="986" y="787"/>
                  </a:cubicBezTo>
                  <a:close/>
                  <a:moveTo>
                    <a:pt x="986" y="892"/>
                  </a:moveTo>
                  <a:lnTo>
                    <a:pt x="1029" y="877"/>
                  </a:lnTo>
                  <a:cubicBezTo>
                    <a:pt x="1036" y="887"/>
                    <a:pt x="1044" y="897"/>
                    <a:pt x="1051" y="907"/>
                  </a:cubicBezTo>
                  <a:lnTo>
                    <a:pt x="1029" y="951"/>
                  </a:lnTo>
                  <a:lnTo>
                    <a:pt x="986" y="967"/>
                  </a:lnTo>
                  <a:lnTo>
                    <a:pt x="964" y="938"/>
                  </a:lnTo>
                  <a:lnTo>
                    <a:pt x="986" y="892"/>
                  </a:lnTo>
                  <a:close/>
                  <a:moveTo>
                    <a:pt x="895" y="767"/>
                  </a:moveTo>
                  <a:lnTo>
                    <a:pt x="938" y="751"/>
                  </a:lnTo>
                  <a:lnTo>
                    <a:pt x="960" y="781"/>
                  </a:lnTo>
                  <a:lnTo>
                    <a:pt x="952" y="797"/>
                  </a:lnTo>
                  <a:lnTo>
                    <a:pt x="938" y="827"/>
                  </a:lnTo>
                  <a:lnTo>
                    <a:pt x="895" y="842"/>
                  </a:lnTo>
                  <a:cubicBezTo>
                    <a:pt x="887" y="832"/>
                    <a:pt x="880" y="822"/>
                    <a:pt x="873" y="812"/>
                  </a:cubicBezTo>
                  <a:lnTo>
                    <a:pt x="895" y="767"/>
                  </a:lnTo>
                  <a:close/>
                  <a:moveTo>
                    <a:pt x="895" y="872"/>
                  </a:moveTo>
                  <a:lnTo>
                    <a:pt x="938" y="857"/>
                  </a:lnTo>
                  <a:lnTo>
                    <a:pt x="960" y="887"/>
                  </a:lnTo>
                  <a:lnTo>
                    <a:pt x="938" y="932"/>
                  </a:lnTo>
                  <a:lnTo>
                    <a:pt x="895" y="946"/>
                  </a:lnTo>
                  <a:lnTo>
                    <a:pt x="873" y="917"/>
                  </a:lnTo>
                  <a:lnTo>
                    <a:pt x="895" y="872"/>
                  </a:lnTo>
                  <a:close/>
                  <a:moveTo>
                    <a:pt x="895" y="976"/>
                  </a:moveTo>
                  <a:lnTo>
                    <a:pt x="938" y="961"/>
                  </a:lnTo>
                  <a:lnTo>
                    <a:pt x="960" y="991"/>
                  </a:lnTo>
                  <a:cubicBezTo>
                    <a:pt x="953" y="1006"/>
                    <a:pt x="946" y="1021"/>
                    <a:pt x="938" y="1036"/>
                  </a:cubicBezTo>
                  <a:lnTo>
                    <a:pt x="895" y="1051"/>
                  </a:lnTo>
                  <a:lnTo>
                    <a:pt x="873" y="1021"/>
                  </a:lnTo>
                  <a:cubicBezTo>
                    <a:pt x="880" y="1006"/>
                    <a:pt x="887" y="991"/>
                    <a:pt x="895" y="976"/>
                  </a:cubicBezTo>
                  <a:close/>
                  <a:moveTo>
                    <a:pt x="804" y="746"/>
                  </a:moveTo>
                  <a:lnTo>
                    <a:pt x="847" y="731"/>
                  </a:lnTo>
                  <a:lnTo>
                    <a:pt x="869" y="761"/>
                  </a:lnTo>
                  <a:lnTo>
                    <a:pt x="847" y="806"/>
                  </a:lnTo>
                  <a:lnTo>
                    <a:pt x="804" y="822"/>
                  </a:lnTo>
                  <a:lnTo>
                    <a:pt x="782" y="792"/>
                  </a:lnTo>
                  <a:lnTo>
                    <a:pt x="804" y="746"/>
                  </a:lnTo>
                  <a:close/>
                  <a:moveTo>
                    <a:pt x="804" y="851"/>
                  </a:moveTo>
                  <a:lnTo>
                    <a:pt x="847" y="836"/>
                  </a:lnTo>
                  <a:cubicBezTo>
                    <a:pt x="855" y="846"/>
                    <a:pt x="862" y="856"/>
                    <a:pt x="869" y="866"/>
                  </a:cubicBezTo>
                  <a:lnTo>
                    <a:pt x="847" y="911"/>
                  </a:lnTo>
                  <a:lnTo>
                    <a:pt x="847" y="911"/>
                  </a:lnTo>
                  <a:lnTo>
                    <a:pt x="804" y="927"/>
                  </a:lnTo>
                  <a:lnTo>
                    <a:pt x="782" y="897"/>
                  </a:lnTo>
                  <a:cubicBezTo>
                    <a:pt x="789" y="882"/>
                    <a:pt x="797" y="866"/>
                    <a:pt x="804" y="851"/>
                  </a:cubicBezTo>
                  <a:close/>
                  <a:moveTo>
                    <a:pt x="804" y="955"/>
                  </a:moveTo>
                  <a:lnTo>
                    <a:pt x="847" y="940"/>
                  </a:lnTo>
                  <a:cubicBezTo>
                    <a:pt x="855" y="950"/>
                    <a:pt x="862" y="960"/>
                    <a:pt x="869" y="970"/>
                  </a:cubicBezTo>
                  <a:lnTo>
                    <a:pt x="847" y="1015"/>
                  </a:lnTo>
                  <a:lnTo>
                    <a:pt x="804" y="1031"/>
                  </a:lnTo>
                  <a:lnTo>
                    <a:pt x="782" y="1001"/>
                  </a:lnTo>
                  <a:lnTo>
                    <a:pt x="804" y="955"/>
                  </a:lnTo>
                  <a:close/>
                  <a:moveTo>
                    <a:pt x="713" y="831"/>
                  </a:moveTo>
                  <a:lnTo>
                    <a:pt x="756" y="816"/>
                  </a:lnTo>
                  <a:lnTo>
                    <a:pt x="778" y="846"/>
                  </a:lnTo>
                  <a:lnTo>
                    <a:pt x="770" y="862"/>
                  </a:lnTo>
                  <a:lnTo>
                    <a:pt x="756" y="891"/>
                  </a:lnTo>
                  <a:lnTo>
                    <a:pt x="713" y="906"/>
                  </a:lnTo>
                  <a:cubicBezTo>
                    <a:pt x="706" y="896"/>
                    <a:pt x="698" y="886"/>
                    <a:pt x="691" y="876"/>
                  </a:cubicBezTo>
                  <a:lnTo>
                    <a:pt x="713" y="831"/>
                  </a:lnTo>
                  <a:close/>
                  <a:moveTo>
                    <a:pt x="713" y="936"/>
                  </a:moveTo>
                  <a:lnTo>
                    <a:pt x="756" y="921"/>
                  </a:lnTo>
                  <a:lnTo>
                    <a:pt x="778" y="950"/>
                  </a:lnTo>
                  <a:lnTo>
                    <a:pt x="756" y="995"/>
                  </a:lnTo>
                  <a:lnTo>
                    <a:pt x="713" y="1010"/>
                  </a:lnTo>
                  <a:lnTo>
                    <a:pt x="691" y="980"/>
                  </a:lnTo>
                  <a:lnTo>
                    <a:pt x="713" y="936"/>
                  </a:lnTo>
                  <a:close/>
                  <a:moveTo>
                    <a:pt x="713" y="1040"/>
                  </a:moveTo>
                  <a:lnTo>
                    <a:pt x="756" y="1025"/>
                  </a:lnTo>
                  <a:lnTo>
                    <a:pt x="778" y="1055"/>
                  </a:lnTo>
                  <a:cubicBezTo>
                    <a:pt x="771" y="1070"/>
                    <a:pt x="764" y="1085"/>
                    <a:pt x="756" y="1100"/>
                  </a:cubicBezTo>
                  <a:lnTo>
                    <a:pt x="713" y="1115"/>
                  </a:lnTo>
                  <a:lnTo>
                    <a:pt x="691" y="1085"/>
                  </a:lnTo>
                  <a:cubicBezTo>
                    <a:pt x="698" y="1070"/>
                    <a:pt x="706" y="1055"/>
                    <a:pt x="713" y="1040"/>
                  </a:cubicBezTo>
                  <a:close/>
                  <a:moveTo>
                    <a:pt x="622" y="810"/>
                  </a:moveTo>
                  <a:lnTo>
                    <a:pt x="665" y="795"/>
                  </a:lnTo>
                  <a:lnTo>
                    <a:pt x="687" y="825"/>
                  </a:lnTo>
                  <a:lnTo>
                    <a:pt x="665" y="870"/>
                  </a:lnTo>
                  <a:lnTo>
                    <a:pt x="622" y="886"/>
                  </a:lnTo>
                  <a:lnTo>
                    <a:pt x="600" y="856"/>
                  </a:lnTo>
                  <a:lnTo>
                    <a:pt x="622" y="810"/>
                  </a:lnTo>
                  <a:close/>
                  <a:moveTo>
                    <a:pt x="622" y="915"/>
                  </a:moveTo>
                  <a:lnTo>
                    <a:pt x="665" y="900"/>
                  </a:lnTo>
                  <a:cubicBezTo>
                    <a:pt x="673" y="910"/>
                    <a:pt x="680" y="920"/>
                    <a:pt x="687" y="930"/>
                  </a:cubicBezTo>
                  <a:lnTo>
                    <a:pt x="665" y="974"/>
                  </a:lnTo>
                  <a:lnTo>
                    <a:pt x="665" y="974"/>
                  </a:lnTo>
                  <a:lnTo>
                    <a:pt x="622" y="990"/>
                  </a:lnTo>
                  <a:lnTo>
                    <a:pt x="600" y="960"/>
                  </a:lnTo>
                  <a:cubicBezTo>
                    <a:pt x="607" y="945"/>
                    <a:pt x="615" y="931"/>
                    <a:pt x="622" y="915"/>
                  </a:cubicBezTo>
                  <a:close/>
                  <a:moveTo>
                    <a:pt x="622" y="1019"/>
                  </a:moveTo>
                  <a:lnTo>
                    <a:pt x="665" y="1004"/>
                  </a:lnTo>
                  <a:cubicBezTo>
                    <a:pt x="673" y="1014"/>
                    <a:pt x="680" y="1024"/>
                    <a:pt x="687" y="1034"/>
                  </a:cubicBezTo>
                  <a:lnTo>
                    <a:pt x="665" y="1079"/>
                  </a:lnTo>
                  <a:lnTo>
                    <a:pt x="622" y="1095"/>
                  </a:lnTo>
                  <a:lnTo>
                    <a:pt x="600" y="1065"/>
                  </a:lnTo>
                  <a:lnTo>
                    <a:pt x="622" y="1019"/>
                  </a:lnTo>
                  <a:close/>
                  <a:moveTo>
                    <a:pt x="531" y="895"/>
                  </a:moveTo>
                  <a:lnTo>
                    <a:pt x="574" y="880"/>
                  </a:lnTo>
                  <a:lnTo>
                    <a:pt x="596" y="910"/>
                  </a:lnTo>
                  <a:lnTo>
                    <a:pt x="588" y="926"/>
                  </a:lnTo>
                  <a:lnTo>
                    <a:pt x="574" y="954"/>
                  </a:lnTo>
                  <a:lnTo>
                    <a:pt x="531" y="969"/>
                  </a:lnTo>
                  <a:cubicBezTo>
                    <a:pt x="524" y="959"/>
                    <a:pt x="516" y="949"/>
                    <a:pt x="509" y="939"/>
                  </a:cubicBezTo>
                  <a:lnTo>
                    <a:pt x="531" y="895"/>
                  </a:lnTo>
                  <a:close/>
                  <a:moveTo>
                    <a:pt x="531" y="999"/>
                  </a:moveTo>
                  <a:lnTo>
                    <a:pt x="574" y="984"/>
                  </a:lnTo>
                  <a:lnTo>
                    <a:pt x="596" y="1014"/>
                  </a:lnTo>
                  <a:lnTo>
                    <a:pt x="574" y="1059"/>
                  </a:lnTo>
                  <a:lnTo>
                    <a:pt x="531" y="1074"/>
                  </a:lnTo>
                  <a:lnTo>
                    <a:pt x="509" y="1044"/>
                  </a:lnTo>
                  <a:lnTo>
                    <a:pt x="531" y="999"/>
                  </a:lnTo>
                  <a:close/>
                  <a:moveTo>
                    <a:pt x="531" y="1104"/>
                  </a:moveTo>
                  <a:lnTo>
                    <a:pt x="574" y="1089"/>
                  </a:lnTo>
                  <a:lnTo>
                    <a:pt x="596" y="1119"/>
                  </a:lnTo>
                  <a:cubicBezTo>
                    <a:pt x="589" y="1134"/>
                    <a:pt x="582" y="1149"/>
                    <a:pt x="574" y="1164"/>
                  </a:cubicBezTo>
                  <a:lnTo>
                    <a:pt x="531" y="1179"/>
                  </a:lnTo>
                  <a:lnTo>
                    <a:pt x="509" y="1149"/>
                  </a:lnTo>
                  <a:cubicBezTo>
                    <a:pt x="516" y="1134"/>
                    <a:pt x="524" y="1119"/>
                    <a:pt x="531" y="1104"/>
                  </a:cubicBezTo>
                  <a:close/>
                  <a:moveTo>
                    <a:pt x="302" y="1208"/>
                  </a:moveTo>
                  <a:lnTo>
                    <a:pt x="259" y="1223"/>
                  </a:lnTo>
                  <a:lnTo>
                    <a:pt x="237" y="1193"/>
                  </a:lnTo>
                  <a:lnTo>
                    <a:pt x="259" y="1148"/>
                  </a:lnTo>
                  <a:lnTo>
                    <a:pt x="302" y="1132"/>
                  </a:lnTo>
                  <a:cubicBezTo>
                    <a:pt x="310" y="1142"/>
                    <a:pt x="317" y="1152"/>
                    <a:pt x="324" y="1162"/>
                  </a:cubicBezTo>
                  <a:lnTo>
                    <a:pt x="302" y="1208"/>
                  </a:lnTo>
                  <a:close/>
                  <a:moveTo>
                    <a:pt x="441" y="874"/>
                  </a:moveTo>
                  <a:lnTo>
                    <a:pt x="483" y="859"/>
                  </a:lnTo>
                  <a:lnTo>
                    <a:pt x="505" y="889"/>
                  </a:lnTo>
                  <a:lnTo>
                    <a:pt x="483" y="934"/>
                  </a:lnTo>
                  <a:lnTo>
                    <a:pt x="441" y="949"/>
                  </a:lnTo>
                  <a:lnTo>
                    <a:pt x="419" y="920"/>
                  </a:lnTo>
                  <a:lnTo>
                    <a:pt x="441" y="874"/>
                  </a:lnTo>
                  <a:close/>
                  <a:moveTo>
                    <a:pt x="441" y="978"/>
                  </a:moveTo>
                  <a:lnTo>
                    <a:pt x="483" y="963"/>
                  </a:lnTo>
                  <a:cubicBezTo>
                    <a:pt x="491" y="973"/>
                    <a:pt x="498" y="983"/>
                    <a:pt x="505" y="993"/>
                  </a:cubicBezTo>
                  <a:lnTo>
                    <a:pt x="483" y="1038"/>
                  </a:lnTo>
                  <a:lnTo>
                    <a:pt x="483" y="1038"/>
                  </a:lnTo>
                  <a:lnTo>
                    <a:pt x="441" y="1054"/>
                  </a:lnTo>
                  <a:lnTo>
                    <a:pt x="419" y="1024"/>
                  </a:lnTo>
                  <a:cubicBezTo>
                    <a:pt x="427" y="1009"/>
                    <a:pt x="434" y="994"/>
                    <a:pt x="441" y="978"/>
                  </a:cubicBezTo>
                  <a:close/>
                  <a:moveTo>
                    <a:pt x="441" y="1083"/>
                  </a:moveTo>
                  <a:lnTo>
                    <a:pt x="483" y="1068"/>
                  </a:lnTo>
                  <a:cubicBezTo>
                    <a:pt x="491" y="1078"/>
                    <a:pt x="498" y="1088"/>
                    <a:pt x="505" y="1098"/>
                  </a:cubicBezTo>
                  <a:lnTo>
                    <a:pt x="483" y="1143"/>
                  </a:lnTo>
                  <a:lnTo>
                    <a:pt x="441" y="1159"/>
                  </a:lnTo>
                  <a:lnTo>
                    <a:pt x="419" y="1129"/>
                  </a:lnTo>
                  <a:lnTo>
                    <a:pt x="441" y="1083"/>
                  </a:lnTo>
                  <a:close/>
                  <a:moveTo>
                    <a:pt x="350" y="958"/>
                  </a:moveTo>
                  <a:lnTo>
                    <a:pt x="394" y="943"/>
                  </a:lnTo>
                  <a:lnTo>
                    <a:pt x="415" y="973"/>
                  </a:lnTo>
                  <a:lnTo>
                    <a:pt x="408" y="989"/>
                  </a:lnTo>
                  <a:lnTo>
                    <a:pt x="394" y="1018"/>
                  </a:lnTo>
                  <a:lnTo>
                    <a:pt x="350" y="1033"/>
                  </a:lnTo>
                  <a:cubicBezTo>
                    <a:pt x="343" y="1023"/>
                    <a:pt x="335" y="1013"/>
                    <a:pt x="328" y="1003"/>
                  </a:cubicBezTo>
                  <a:lnTo>
                    <a:pt x="350" y="958"/>
                  </a:lnTo>
                  <a:close/>
                  <a:moveTo>
                    <a:pt x="350" y="1063"/>
                  </a:moveTo>
                  <a:lnTo>
                    <a:pt x="394" y="1048"/>
                  </a:lnTo>
                  <a:lnTo>
                    <a:pt x="415" y="1078"/>
                  </a:lnTo>
                  <a:lnTo>
                    <a:pt x="394" y="1123"/>
                  </a:lnTo>
                  <a:lnTo>
                    <a:pt x="350" y="1138"/>
                  </a:lnTo>
                  <a:lnTo>
                    <a:pt x="328" y="1108"/>
                  </a:lnTo>
                  <a:lnTo>
                    <a:pt x="350" y="1063"/>
                  </a:lnTo>
                  <a:close/>
                  <a:moveTo>
                    <a:pt x="350" y="1168"/>
                  </a:moveTo>
                  <a:lnTo>
                    <a:pt x="394" y="1153"/>
                  </a:lnTo>
                  <a:lnTo>
                    <a:pt x="415" y="1183"/>
                  </a:lnTo>
                  <a:cubicBezTo>
                    <a:pt x="408" y="1198"/>
                    <a:pt x="401" y="1213"/>
                    <a:pt x="394" y="1228"/>
                  </a:cubicBezTo>
                  <a:lnTo>
                    <a:pt x="350" y="1243"/>
                  </a:lnTo>
                  <a:lnTo>
                    <a:pt x="328" y="1213"/>
                  </a:lnTo>
                  <a:cubicBezTo>
                    <a:pt x="335" y="1198"/>
                    <a:pt x="343" y="1183"/>
                    <a:pt x="350" y="1168"/>
                  </a:cubicBezTo>
                  <a:close/>
                  <a:moveTo>
                    <a:pt x="302" y="1102"/>
                  </a:moveTo>
                  <a:lnTo>
                    <a:pt x="302" y="1102"/>
                  </a:lnTo>
                  <a:lnTo>
                    <a:pt x="259" y="1118"/>
                  </a:lnTo>
                  <a:lnTo>
                    <a:pt x="237" y="1088"/>
                  </a:lnTo>
                  <a:cubicBezTo>
                    <a:pt x="244" y="1073"/>
                    <a:pt x="252" y="1058"/>
                    <a:pt x="259" y="1042"/>
                  </a:cubicBezTo>
                  <a:lnTo>
                    <a:pt x="302" y="1027"/>
                  </a:lnTo>
                  <a:cubicBezTo>
                    <a:pt x="310" y="1037"/>
                    <a:pt x="317" y="1047"/>
                    <a:pt x="324" y="1057"/>
                  </a:cubicBezTo>
                  <a:lnTo>
                    <a:pt x="302" y="1102"/>
                  </a:lnTo>
                  <a:close/>
                  <a:moveTo>
                    <a:pt x="259" y="938"/>
                  </a:moveTo>
                  <a:lnTo>
                    <a:pt x="302" y="923"/>
                  </a:lnTo>
                  <a:lnTo>
                    <a:pt x="324" y="952"/>
                  </a:lnTo>
                  <a:lnTo>
                    <a:pt x="302" y="997"/>
                  </a:lnTo>
                  <a:lnTo>
                    <a:pt x="259" y="1013"/>
                  </a:lnTo>
                  <a:lnTo>
                    <a:pt x="237" y="983"/>
                  </a:lnTo>
                  <a:lnTo>
                    <a:pt x="259" y="938"/>
                  </a:lnTo>
                  <a:close/>
                  <a:moveTo>
                    <a:pt x="168" y="1022"/>
                  </a:moveTo>
                  <a:lnTo>
                    <a:pt x="211" y="1007"/>
                  </a:lnTo>
                  <a:lnTo>
                    <a:pt x="233" y="1037"/>
                  </a:lnTo>
                  <a:lnTo>
                    <a:pt x="226" y="1053"/>
                  </a:lnTo>
                  <a:lnTo>
                    <a:pt x="211" y="1082"/>
                  </a:lnTo>
                  <a:lnTo>
                    <a:pt x="168" y="1097"/>
                  </a:lnTo>
                  <a:cubicBezTo>
                    <a:pt x="161" y="1087"/>
                    <a:pt x="153" y="1077"/>
                    <a:pt x="146" y="1067"/>
                  </a:cubicBezTo>
                  <a:lnTo>
                    <a:pt x="168" y="1022"/>
                  </a:lnTo>
                  <a:close/>
                  <a:moveTo>
                    <a:pt x="168" y="1127"/>
                  </a:moveTo>
                  <a:lnTo>
                    <a:pt x="211" y="1112"/>
                  </a:lnTo>
                  <a:lnTo>
                    <a:pt x="233" y="1142"/>
                  </a:lnTo>
                  <a:lnTo>
                    <a:pt x="211" y="1187"/>
                  </a:lnTo>
                  <a:lnTo>
                    <a:pt x="168" y="1202"/>
                  </a:lnTo>
                  <a:lnTo>
                    <a:pt x="146" y="1172"/>
                  </a:lnTo>
                  <a:lnTo>
                    <a:pt x="168" y="1127"/>
                  </a:lnTo>
                  <a:close/>
                  <a:moveTo>
                    <a:pt x="168" y="1232"/>
                  </a:moveTo>
                  <a:lnTo>
                    <a:pt x="211" y="1217"/>
                  </a:lnTo>
                  <a:lnTo>
                    <a:pt x="233" y="1247"/>
                  </a:lnTo>
                  <a:cubicBezTo>
                    <a:pt x="226" y="1262"/>
                    <a:pt x="219" y="1277"/>
                    <a:pt x="211" y="1292"/>
                  </a:cubicBezTo>
                  <a:lnTo>
                    <a:pt x="168" y="1307"/>
                  </a:lnTo>
                  <a:lnTo>
                    <a:pt x="146" y="1277"/>
                  </a:lnTo>
                  <a:cubicBezTo>
                    <a:pt x="153" y="1262"/>
                    <a:pt x="161" y="1247"/>
                    <a:pt x="168" y="1232"/>
                  </a:cubicBezTo>
                  <a:close/>
                  <a:moveTo>
                    <a:pt x="77" y="1002"/>
                  </a:moveTo>
                  <a:lnTo>
                    <a:pt x="120" y="986"/>
                  </a:lnTo>
                  <a:lnTo>
                    <a:pt x="142" y="1016"/>
                  </a:lnTo>
                  <a:lnTo>
                    <a:pt x="120" y="1061"/>
                  </a:lnTo>
                  <a:lnTo>
                    <a:pt x="77" y="1077"/>
                  </a:lnTo>
                  <a:lnTo>
                    <a:pt x="55" y="1047"/>
                  </a:lnTo>
                  <a:lnTo>
                    <a:pt x="77" y="1002"/>
                  </a:lnTo>
                  <a:close/>
                  <a:moveTo>
                    <a:pt x="77" y="1107"/>
                  </a:moveTo>
                  <a:lnTo>
                    <a:pt x="120" y="1091"/>
                  </a:lnTo>
                  <a:cubicBezTo>
                    <a:pt x="128" y="1101"/>
                    <a:pt x="135" y="1111"/>
                    <a:pt x="142" y="1121"/>
                  </a:cubicBezTo>
                  <a:lnTo>
                    <a:pt x="120" y="1166"/>
                  </a:lnTo>
                  <a:lnTo>
                    <a:pt x="120" y="1167"/>
                  </a:lnTo>
                  <a:lnTo>
                    <a:pt x="77" y="1182"/>
                  </a:lnTo>
                  <a:lnTo>
                    <a:pt x="55" y="1152"/>
                  </a:lnTo>
                  <a:cubicBezTo>
                    <a:pt x="63" y="1137"/>
                    <a:pt x="70" y="1122"/>
                    <a:pt x="77" y="1107"/>
                  </a:cubicBezTo>
                  <a:close/>
                  <a:moveTo>
                    <a:pt x="77" y="1212"/>
                  </a:moveTo>
                  <a:lnTo>
                    <a:pt x="120" y="1196"/>
                  </a:lnTo>
                  <a:cubicBezTo>
                    <a:pt x="128" y="1206"/>
                    <a:pt x="135" y="1216"/>
                    <a:pt x="142" y="1226"/>
                  </a:cubicBezTo>
                  <a:lnTo>
                    <a:pt x="120" y="1272"/>
                  </a:lnTo>
                  <a:lnTo>
                    <a:pt x="77" y="1287"/>
                  </a:lnTo>
                  <a:lnTo>
                    <a:pt x="55" y="1257"/>
                  </a:lnTo>
                  <a:lnTo>
                    <a:pt x="77"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6" name="Freeform 19"/>
            <p:cNvSpPr>
              <a:spLocks noChangeArrowheads="1"/>
            </p:cNvSpPr>
            <p:nvPr/>
          </p:nvSpPr>
          <p:spPr bwMode="auto">
            <a:xfrm>
              <a:off x="5821363" y="3697288"/>
              <a:ext cx="412750" cy="180975"/>
            </a:xfrm>
            <a:custGeom>
              <a:avLst/>
              <a:gdLst>
                <a:gd name="T0" fmla="*/ 0 w 1147"/>
                <a:gd name="T1" fmla="*/ 402 h 503"/>
                <a:gd name="T2" fmla="*/ 121 w 1147"/>
                <a:gd name="T3" fmla="*/ 502 h 503"/>
                <a:gd name="T4" fmla="*/ 1014 w 1147"/>
                <a:gd name="T5" fmla="*/ 190 h 503"/>
                <a:gd name="T6" fmla="*/ 1146 w 1147"/>
                <a:gd name="T7" fmla="*/ 0 h 503"/>
                <a:gd name="T8" fmla="*/ 0 w 1147"/>
                <a:gd name="T9" fmla="*/ 402 h 503"/>
              </a:gdLst>
              <a:ahLst/>
              <a:cxnLst>
                <a:cxn ang="0">
                  <a:pos x="T0" y="T1"/>
                </a:cxn>
                <a:cxn ang="0">
                  <a:pos x="T2" y="T3"/>
                </a:cxn>
                <a:cxn ang="0">
                  <a:pos x="T4" y="T5"/>
                </a:cxn>
                <a:cxn ang="0">
                  <a:pos x="T6" y="T7"/>
                </a:cxn>
                <a:cxn ang="0">
                  <a:pos x="T8" y="T9"/>
                </a:cxn>
              </a:cxnLst>
              <a:rect l="0" t="0" r="r" b="b"/>
              <a:pathLst>
                <a:path w="1147" h="503">
                  <a:moveTo>
                    <a:pt x="0" y="402"/>
                  </a:moveTo>
                  <a:lnTo>
                    <a:pt x="121" y="502"/>
                  </a:lnTo>
                  <a:lnTo>
                    <a:pt x="1014" y="190"/>
                  </a:lnTo>
                  <a:lnTo>
                    <a:pt x="1146" y="0"/>
                  </a:lnTo>
                  <a:lnTo>
                    <a:pt x="0" y="402"/>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7" name="Freeform 20"/>
            <p:cNvSpPr>
              <a:spLocks noChangeArrowheads="1"/>
            </p:cNvSpPr>
            <p:nvPr/>
          </p:nvSpPr>
          <p:spPr bwMode="auto">
            <a:xfrm>
              <a:off x="5824538" y="3929063"/>
              <a:ext cx="39687" cy="58737"/>
            </a:xfrm>
            <a:custGeom>
              <a:avLst/>
              <a:gdLst>
                <a:gd name="T0" fmla="*/ 0 w 111"/>
                <a:gd name="T1" fmla="*/ 145 h 164"/>
                <a:gd name="T2" fmla="*/ 25 w 111"/>
                <a:gd name="T3" fmla="*/ 163 h 164"/>
                <a:gd name="T4" fmla="*/ 110 w 111"/>
                <a:gd name="T5" fmla="*/ 0 h 164"/>
                <a:gd name="T6" fmla="*/ 0 w 111"/>
                <a:gd name="T7" fmla="*/ 145 h 164"/>
              </a:gdLst>
              <a:ahLst/>
              <a:cxnLst>
                <a:cxn ang="0">
                  <a:pos x="T0" y="T1"/>
                </a:cxn>
                <a:cxn ang="0">
                  <a:pos x="T2" y="T3"/>
                </a:cxn>
                <a:cxn ang="0">
                  <a:pos x="T4" y="T5"/>
                </a:cxn>
                <a:cxn ang="0">
                  <a:pos x="T6" y="T7"/>
                </a:cxn>
              </a:cxnLst>
              <a:rect l="0" t="0" r="r" b="b"/>
              <a:pathLst>
                <a:path w="111" h="164">
                  <a:moveTo>
                    <a:pt x="0" y="145"/>
                  </a:moveTo>
                  <a:lnTo>
                    <a:pt x="25" y="163"/>
                  </a:lnTo>
                  <a:lnTo>
                    <a:pt x="110" y="0"/>
                  </a:lnTo>
                  <a:lnTo>
                    <a:pt x="0" y="145"/>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8" name="Freeform 21"/>
            <p:cNvSpPr>
              <a:spLocks noChangeArrowheads="1"/>
            </p:cNvSpPr>
            <p:nvPr/>
          </p:nvSpPr>
          <p:spPr bwMode="auto">
            <a:xfrm>
              <a:off x="5832475" y="3819525"/>
              <a:ext cx="395288" cy="173038"/>
            </a:xfrm>
            <a:custGeom>
              <a:avLst/>
              <a:gdLst>
                <a:gd name="T0" fmla="*/ 0 w 1096"/>
                <a:gd name="T1" fmla="*/ 480 h 481"/>
                <a:gd name="T2" fmla="*/ 91 w 1096"/>
                <a:gd name="T3" fmla="*/ 306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6"/>
                  </a:lnTo>
                  <a:lnTo>
                    <a:pt x="963" y="0"/>
                  </a:lnTo>
                  <a:lnTo>
                    <a:pt x="1095" y="108"/>
                  </a:lnTo>
                  <a:lnTo>
                    <a:pt x="0" y="48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69" name="Freeform 22"/>
            <p:cNvSpPr>
              <a:spLocks noChangeArrowheads="1"/>
            </p:cNvSpPr>
            <p:nvPr/>
          </p:nvSpPr>
          <p:spPr bwMode="auto">
            <a:xfrm>
              <a:off x="6542088" y="3592513"/>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3223" name="Group 3222"/>
          <p:cNvGrpSpPr>
            <a:grpSpLocks noChangeAspect="1"/>
          </p:cNvGrpSpPr>
          <p:nvPr/>
        </p:nvGrpSpPr>
        <p:grpSpPr>
          <a:xfrm>
            <a:off x="2381825" y="2212323"/>
            <a:ext cx="762505" cy="515370"/>
            <a:chOff x="4976813" y="3228975"/>
            <a:chExt cx="1606550" cy="904875"/>
          </a:xfrm>
        </p:grpSpPr>
        <p:sp>
          <p:nvSpPr>
            <p:cNvPr id="3648" name="Freeform 12"/>
            <p:cNvSpPr>
              <a:spLocks noChangeArrowheads="1"/>
            </p:cNvSpPr>
            <p:nvPr/>
          </p:nvSpPr>
          <p:spPr bwMode="auto">
            <a:xfrm>
              <a:off x="5465763" y="3570288"/>
              <a:ext cx="1117600" cy="563562"/>
            </a:xfrm>
            <a:custGeom>
              <a:avLst/>
              <a:gdLst>
                <a:gd name="T0" fmla="*/ 0 w 3106"/>
                <a:gd name="T1" fmla="*/ 1565 h 1566"/>
                <a:gd name="T2" fmla="*/ 0 w 3106"/>
                <a:gd name="T3" fmla="*/ 1089 h 1566"/>
                <a:gd name="T4" fmla="*/ 3077 w 3106"/>
                <a:gd name="T5" fmla="*/ 0 h 1566"/>
                <a:gd name="T6" fmla="*/ 3105 w 3106"/>
                <a:gd name="T7" fmla="*/ 245 h 1566"/>
                <a:gd name="T8" fmla="*/ 3077 w 3106"/>
                <a:gd name="T9" fmla="*/ 475 h 1566"/>
                <a:gd name="T10" fmla="*/ 0 w 3106"/>
                <a:gd name="T11" fmla="*/ 1565 h 1566"/>
              </a:gdLst>
              <a:ahLst/>
              <a:cxnLst>
                <a:cxn ang="0">
                  <a:pos x="T0" y="T1"/>
                </a:cxn>
                <a:cxn ang="0">
                  <a:pos x="T2" y="T3"/>
                </a:cxn>
                <a:cxn ang="0">
                  <a:pos x="T4" y="T5"/>
                </a:cxn>
                <a:cxn ang="0">
                  <a:pos x="T6" y="T7"/>
                </a:cxn>
                <a:cxn ang="0">
                  <a:pos x="T8" y="T9"/>
                </a:cxn>
                <a:cxn ang="0">
                  <a:pos x="T10" y="T11"/>
                </a:cxn>
              </a:cxnLst>
              <a:rect l="0" t="0" r="r" b="b"/>
              <a:pathLst>
                <a:path w="3106" h="1566">
                  <a:moveTo>
                    <a:pt x="0" y="1565"/>
                  </a:moveTo>
                  <a:lnTo>
                    <a:pt x="0" y="1089"/>
                  </a:lnTo>
                  <a:lnTo>
                    <a:pt x="3077" y="0"/>
                  </a:lnTo>
                  <a:cubicBezTo>
                    <a:pt x="3077" y="0"/>
                    <a:pt x="3105" y="125"/>
                    <a:pt x="3105" y="245"/>
                  </a:cubicBezTo>
                  <a:cubicBezTo>
                    <a:pt x="3105" y="365"/>
                    <a:pt x="3077" y="475"/>
                    <a:pt x="3077" y="475"/>
                  </a:cubicBezTo>
                  <a:lnTo>
                    <a:pt x="0" y="1565"/>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49" name="Freeform 13"/>
            <p:cNvSpPr>
              <a:spLocks noChangeArrowheads="1"/>
            </p:cNvSpPr>
            <p:nvPr/>
          </p:nvSpPr>
          <p:spPr bwMode="auto">
            <a:xfrm>
              <a:off x="5497513" y="3592513"/>
              <a:ext cx="1060450" cy="515937"/>
            </a:xfrm>
            <a:custGeom>
              <a:avLst/>
              <a:gdLst>
                <a:gd name="T0" fmla="*/ 2931 w 2946"/>
                <a:gd name="T1" fmla="*/ 394 h 1432"/>
                <a:gd name="T2" fmla="*/ 2945 w 2946"/>
                <a:gd name="T3" fmla="*/ 200 h 1432"/>
                <a:gd name="T4" fmla="*/ 2931 w 2946"/>
                <a:gd name="T5" fmla="*/ 0 h 1432"/>
                <a:gd name="T6" fmla="*/ 0 w 2946"/>
                <a:gd name="T7" fmla="*/ 1037 h 1432"/>
                <a:gd name="T8" fmla="*/ 14 w 2946"/>
                <a:gd name="T9" fmla="*/ 1237 h 1432"/>
                <a:gd name="T10" fmla="*/ 0 w 2946"/>
                <a:gd name="T11" fmla="*/ 1431 h 1432"/>
                <a:gd name="T12" fmla="*/ 2931 w 2946"/>
                <a:gd name="T13" fmla="*/ 394 h 1432"/>
              </a:gdLst>
              <a:ahLst/>
              <a:cxnLst>
                <a:cxn ang="0">
                  <a:pos x="T0" y="T1"/>
                </a:cxn>
                <a:cxn ang="0">
                  <a:pos x="T2" y="T3"/>
                </a:cxn>
                <a:cxn ang="0">
                  <a:pos x="T4" y="T5"/>
                </a:cxn>
                <a:cxn ang="0">
                  <a:pos x="T6" y="T7"/>
                </a:cxn>
                <a:cxn ang="0">
                  <a:pos x="T8" y="T9"/>
                </a:cxn>
                <a:cxn ang="0">
                  <a:pos x="T10" y="T11"/>
                </a:cxn>
                <a:cxn ang="0">
                  <a:pos x="T12" y="T13"/>
                </a:cxn>
              </a:cxnLst>
              <a:rect l="0" t="0" r="r" b="b"/>
              <a:pathLst>
                <a:path w="2946" h="1432">
                  <a:moveTo>
                    <a:pt x="2931" y="394"/>
                  </a:moveTo>
                  <a:cubicBezTo>
                    <a:pt x="2931" y="394"/>
                    <a:pt x="2945" y="314"/>
                    <a:pt x="2945" y="200"/>
                  </a:cubicBezTo>
                  <a:cubicBezTo>
                    <a:pt x="2945" y="86"/>
                    <a:pt x="2931" y="0"/>
                    <a:pt x="2931" y="0"/>
                  </a:cubicBezTo>
                  <a:lnTo>
                    <a:pt x="0" y="1037"/>
                  </a:lnTo>
                  <a:cubicBezTo>
                    <a:pt x="0" y="1037"/>
                    <a:pt x="14" y="1123"/>
                    <a:pt x="14" y="1237"/>
                  </a:cubicBezTo>
                  <a:cubicBezTo>
                    <a:pt x="14" y="1351"/>
                    <a:pt x="0" y="1431"/>
                    <a:pt x="0" y="1431"/>
                  </a:cubicBezTo>
                  <a:lnTo>
                    <a:pt x="2931" y="394"/>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0" name="Freeform 14"/>
            <p:cNvSpPr>
              <a:spLocks noChangeArrowheads="1"/>
            </p:cNvSpPr>
            <p:nvPr/>
          </p:nvSpPr>
          <p:spPr bwMode="auto">
            <a:xfrm>
              <a:off x="4976813" y="3228975"/>
              <a:ext cx="1597025" cy="733425"/>
            </a:xfrm>
            <a:custGeom>
              <a:avLst/>
              <a:gdLst>
                <a:gd name="T0" fmla="*/ 4434 w 4435"/>
                <a:gd name="T1" fmla="*/ 948 h 2038"/>
                <a:gd name="T2" fmla="*/ 1357 w 4435"/>
                <a:gd name="T3" fmla="*/ 2037 h 2038"/>
                <a:gd name="T4" fmla="*/ 0 w 4435"/>
                <a:gd name="T5" fmla="*/ 1034 h 2038"/>
                <a:gd name="T6" fmla="*/ 3061 w 4435"/>
                <a:gd name="T7" fmla="*/ 0 h 2038"/>
                <a:gd name="T8" fmla="*/ 4434 w 4435"/>
                <a:gd name="T9" fmla="*/ 948 h 2038"/>
              </a:gdLst>
              <a:ahLst/>
              <a:cxnLst>
                <a:cxn ang="0">
                  <a:pos x="T0" y="T1"/>
                </a:cxn>
                <a:cxn ang="0">
                  <a:pos x="T2" y="T3"/>
                </a:cxn>
                <a:cxn ang="0">
                  <a:pos x="T4" y="T5"/>
                </a:cxn>
                <a:cxn ang="0">
                  <a:pos x="T6" y="T7"/>
                </a:cxn>
                <a:cxn ang="0">
                  <a:pos x="T8" y="T9"/>
                </a:cxn>
              </a:cxnLst>
              <a:rect l="0" t="0" r="r" b="b"/>
              <a:pathLst>
                <a:path w="4435" h="2038">
                  <a:moveTo>
                    <a:pt x="4434" y="948"/>
                  </a:moveTo>
                  <a:lnTo>
                    <a:pt x="1357" y="2037"/>
                  </a:lnTo>
                  <a:lnTo>
                    <a:pt x="0" y="1034"/>
                  </a:lnTo>
                  <a:lnTo>
                    <a:pt x="3061" y="0"/>
                  </a:lnTo>
                  <a:lnTo>
                    <a:pt x="4434" y="948"/>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1" name="Freeform 15"/>
            <p:cNvSpPr>
              <a:spLocks noChangeArrowheads="1"/>
            </p:cNvSpPr>
            <p:nvPr/>
          </p:nvSpPr>
          <p:spPr bwMode="auto">
            <a:xfrm>
              <a:off x="5549900" y="3960813"/>
              <a:ext cx="33338" cy="34925"/>
            </a:xfrm>
            <a:custGeom>
              <a:avLst/>
              <a:gdLst>
                <a:gd name="T0" fmla="*/ 68 w 91"/>
                <a:gd name="T1" fmla="*/ 0 h 95"/>
                <a:gd name="T2" fmla="*/ 23 w 91"/>
                <a:gd name="T3" fmla="*/ 16 h 95"/>
                <a:gd name="T4" fmla="*/ 0 w 91"/>
                <a:gd name="T5" fmla="*/ 63 h 95"/>
                <a:gd name="T6" fmla="*/ 23 w 91"/>
                <a:gd name="T7" fmla="*/ 94 h 95"/>
                <a:gd name="T8" fmla="*/ 68 w 91"/>
                <a:gd name="T9" fmla="*/ 79 h 95"/>
                <a:gd name="T10" fmla="*/ 90 w 91"/>
                <a:gd name="T11" fmla="*/ 32 h 95"/>
                <a:gd name="T12" fmla="*/ 68 w 91"/>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1" h="95">
                  <a:moveTo>
                    <a:pt x="68" y="0"/>
                  </a:moveTo>
                  <a:lnTo>
                    <a:pt x="23" y="16"/>
                  </a:lnTo>
                  <a:lnTo>
                    <a:pt x="0" y="63"/>
                  </a:lnTo>
                  <a:lnTo>
                    <a:pt x="23" y="94"/>
                  </a:lnTo>
                  <a:lnTo>
                    <a:pt x="68" y="79"/>
                  </a:lnTo>
                  <a:lnTo>
                    <a:pt x="90" y="32"/>
                  </a:lnTo>
                  <a:lnTo>
                    <a:pt x="68" y="0"/>
                  </a:lnTo>
                </a:path>
              </a:pathLst>
            </a:custGeom>
            <a:solidFill>
              <a:srgbClr val="50DE48"/>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2" name="Freeform 16"/>
            <p:cNvSpPr>
              <a:spLocks noChangeArrowheads="1"/>
            </p:cNvSpPr>
            <p:nvPr/>
          </p:nvSpPr>
          <p:spPr bwMode="auto">
            <a:xfrm>
              <a:off x="4976813" y="3600450"/>
              <a:ext cx="488950" cy="533400"/>
            </a:xfrm>
            <a:custGeom>
              <a:avLst/>
              <a:gdLst>
                <a:gd name="T0" fmla="*/ 1357 w 1358"/>
                <a:gd name="T1" fmla="*/ 1479 h 1480"/>
                <a:gd name="T2" fmla="*/ 0 w 1358"/>
                <a:gd name="T3" fmla="*/ 476 h 1480"/>
                <a:gd name="T4" fmla="*/ 0 w 1358"/>
                <a:gd name="T5" fmla="*/ 0 h 1480"/>
                <a:gd name="T6" fmla="*/ 1357 w 1358"/>
                <a:gd name="T7" fmla="*/ 1003 h 1480"/>
                <a:gd name="T8" fmla="*/ 1357 w 1358"/>
                <a:gd name="T9" fmla="*/ 1479 h 1480"/>
              </a:gdLst>
              <a:ahLst/>
              <a:cxnLst>
                <a:cxn ang="0">
                  <a:pos x="T0" y="T1"/>
                </a:cxn>
                <a:cxn ang="0">
                  <a:pos x="T2" y="T3"/>
                </a:cxn>
                <a:cxn ang="0">
                  <a:pos x="T4" y="T5"/>
                </a:cxn>
                <a:cxn ang="0">
                  <a:pos x="T6" y="T7"/>
                </a:cxn>
                <a:cxn ang="0">
                  <a:pos x="T8" y="T9"/>
                </a:cxn>
              </a:cxnLst>
              <a:rect l="0" t="0" r="r" b="b"/>
              <a:pathLst>
                <a:path w="1358" h="1480">
                  <a:moveTo>
                    <a:pt x="1357" y="1479"/>
                  </a:moveTo>
                  <a:lnTo>
                    <a:pt x="0" y="476"/>
                  </a:lnTo>
                  <a:lnTo>
                    <a:pt x="0" y="0"/>
                  </a:lnTo>
                  <a:lnTo>
                    <a:pt x="1357" y="1003"/>
                  </a:lnTo>
                  <a:lnTo>
                    <a:pt x="1357" y="1479"/>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3" name="Freeform 17"/>
            <p:cNvSpPr>
              <a:spLocks noChangeArrowheads="1"/>
            </p:cNvSpPr>
            <p:nvPr/>
          </p:nvSpPr>
          <p:spPr bwMode="auto">
            <a:xfrm>
              <a:off x="5497513" y="3729038"/>
              <a:ext cx="1055687" cy="379412"/>
            </a:xfrm>
            <a:custGeom>
              <a:avLst/>
              <a:gdLst>
                <a:gd name="T0" fmla="*/ 2903 w 2932"/>
                <a:gd name="T1" fmla="*/ 0 h 1055"/>
                <a:gd name="T2" fmla="*/ 4 w 2932"/>
                <a:gd name="T3" fmla="*/ 1025 h 1055"/>
                <a:gd name="T4" fmla="*/ 0 w 2932"/>
                <a:gd name="T5" fmla="*/ 1054 h 1055"/>
                <a:gd name="T6" fmla="*/ 2931 w 2932"/>
                <a:gd name="T7" fmla="*/ 17 h 1055"/>
                <a:gd name="T8" fmla="*/ 2903 w 2932"/>
                <a:gd name="T9" fmla="*/ 0 h 1055"/>
              </a:gdLst>
              <a:ahLst/>
              <a:cxnLst>
                <a:cxn ang="0">
                  <a:pos x="T0" y="T1"/>
                </a:cxn>
                <a:cxn ang="0">
                  <a:pos x="T2" y="T3"/>
                </a:cxn>
                <a:cxn ang="0">
                  <a:pos x="T4" y="T5"/>
                </a:cxn>
                <a:cxn ang="0">
                  <a:pos x="T6" y="T7"/>
                </a:cxn>
                <a:cxn ang="0">
                  <a:pos x="T8" y="T9"/>
                </a:cxn>
              </a:cxnLst>
              <a:rect l="0" t="0" r="r" b="b"/>
              <a:pathLst>
                <a:path w="2932" h="1055">
                  <a:moveTo>
                    <a:pt x="2903" y="0"/>
                  </a:moveTo>
                  <a:lnTo>
                    <a:pt x="4" y="1025"/>
                  </a:lnTo>
                  <a:cubicBezTo>
                    <a:pt x="1" y="1044"/>
                    <a:pt x="0" y="1054"/>
                    <a:pt x="0" y="1054"/>
                  </a:cubicBezTo>
                  <a:lnTo>
                    <a:pt x="2931" y="17"/>
                  </a:lnTo>
                  <a:lnTo>
                    <a:pt x="2903"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4" name="Freeform 18"/>
            <p:cNvSpPr>
              <a:spLocks noChangeArrowheads="1"/>
            </p:cNvSpPr>
            <p:nvPr/>
          </p:nvSpPr>
          <p:spPr bwMode="auto">
            <a:xfrm>
              <a:off x="5497513" y="3598863"/>
              <a:ext cx="1049337" cy="500062"/>
            </a:xfrm>
            <a:custGeom>
              <a:avLst/>
              <a:gdLst>
                <a:gd name="T0" fmla="*/ 323 w 2915"/>
                <a:gd name="T1" fmla="*/ 1270 h 1390"/>
                <a:gd name="T2" fmla="*/ 782 w 2915"/>
                <a:gd name="T3" fmla="*/ 1106 h 1390"/>
                <a:gd name="T4" fmla="*/ 1211 w 2915"/>
                <a:gd name="T5" fmla="*/ 918 h 1390"/>
                <a:gd name="T6" fmla="*/ 1597 w 2915"/>
                <a:gd name="T7" fmla="*/ 820 h 1390"/>
                <a:gd name="T8" fmla="*/ 2239 w 2915"/>
                <a:gd name="T9" fmla="*/ 593 h 1390"/>
                <a:gd name="T10" fmla="*/ 2849 w 2915"/>
                <a:gd name="T11" fmla="*/ 341 h 1390"/>
                <a:gd name="T12" fmla="*/ 2914 w 2915"/>
                <a:gd name="T13" fmla="*/ 131 h 1390"/>
                <a:gd name="T14" fmla="*/ 2693 w 2915"/>
                <a:gd name="T15" fmla="*/ 66 h 1390"/>
                <a:gd name="T16" fmla="*/ 2234 w 2915"/>
                <a:gd name="T17" fmla="*/ 228 h 1390"/>
                <a:gd name="T18" fmla="*/ 1666 w 2915"/>
                <a:gd name="T19" fmla="*/ 465 h 1390"/>
                <a:gd name="T20" fmla="*/ 1056 w 2915"/>
                <a:gd name="T21" fmla="*/ 645 h 1390"/>
                <a:gd name="T22" fmla="*/ 394 w 2915"/>
                <a:gd name="T23" fmla="*/ 914 h 1390"/>
                <a:gd name="T24" fmla="*/ 30 w 2915"/>
                <a:gd name="T25" fmla="*/ 1146 h 1390"/>
                <a:gd name="T26" fmla="*/ 2863 w 2915"/>
                <a:gd name="T27" fmla="*/ 45 h 1390"/>
                <a:gd name="T28" fmla="*/ 2849 w 2915"/>
                <a:gd name="T29" fmla="*/ 236 h 1390"/>
                <a:gd name="T30" fmla="*/ 2698 w 2915"/>
                <a:gd name="T31" fmla="*/ 266 h 1390"/>
                <a:gd name="T32" fmla="*/ 2714 w 2915"/>
                <a:gd name="T33" fmla="*/ 336 h 1390"/>
                <a:gd name="T34" fmla="*/ 2602 w 2915"/>
                <a:gd name="T35" fmla="*/ 256 h 1390"/>
                <a:gd name="T36" fmla="*/ 2532 w 2915"/>
                <a:gd name="T37" fmla="*/ 265 h 1390"/>
                <a:gd name="T38" fmla="*/ 2576 w 2915"/>
                <a:gd name="T39" fmla="*/ 460 h 1390"/>
                <a:gd name="T40" fmla="*/ 2507 w 2915"/>
                <a:gd name="T41" fmla="*/ 289 h 1390"/>
                <a:gd name="T42" fmla="*/ 2238 w 2915"/>
                <a:gd name="T43" fmla="*/ 489 h 1390"/>
                <a:gd name="T44" fmla="*/ 2416 w 2915"/>
                <a:gd name="T45" fmla="*/ 269 h 1390"/>
                <a:gd name="T46" fmla="*/ 2351 w 2915"/>
                <a:gd name="T47" fmla="*/ 464 h 1390"/>
                <a:gd name="T48" fmla="*/ 2260 w 2915"/>
                <a:gd name="T49" fmla="*/ 234 h 1390"/>
                <a:gd name="T50" fmla="*/ 1939 w 2915"/>
                <a:gd name="T51" fmla="*/ 632 h 1390"/>
                <a:gd name="T52" fmla="*/ 2169 w 2915"/>
                <a:gd name="T53" fmla="*/ 499 h 1390"/>
                <a:gd name="T54" fmla="*/ 2121 w 2915"/>
                <a:gd name="T55" fmla="*/ 358 h 1390"/>
                <a:gd name="T56" fmla="*/ 2121 w 2915"/>
                <a:gd name="T57" fmla="*/ 568 h 1390"/>
                <a:gd name="T58" fmla="*/ 2030 w 2915"/>
                <a:gd name="T59" fmla="*/ 472 h 1390"/>
                <a:gd name="T60" fmla="*/ 1896 w 2915"/>
                <a:gd name="T61" fmla="*/ 542 h 1390"/>
                <a:gd name="T62" fmla="*/ 1805 w 2915"/>
                <a:gd name="T63" fmla="*/ 446 h 1390"/>
                <a:gd name="T64" fmla="*/ 1783 w 2915"/>
                <a:gd name="T65" fmla="*/ 597 h 1390"/>
                <a:gd name="T66" fmla="*/ 1779 w 2915"/>
                <a:gd name="T67" fmla="*/ 546 h 1390"/>
                <a:gd name="T68" fmla="*/ 1666 w 2915"/>
                <a:gd name="T69" fmla="*/ 570 h 1390"/>
                <a:gd name="T70" fmla="*/ 1688 w 2915"/>
                <a:gd name="T71" fmla="*/ 735 h 1390"/>
                <a:gd name="T72" fmla="*/ 1510 w 2915"/>
                <a:gd name="T73" fmla="*/ 640 h 1390"/>
                <a:gd name="T74" fmla="*/ 1484 w 2915"/>
                <a:gd name="T75" fmla="*/ 559 h 1390"/>
                <a:gd name="T76" fmla="*/ 1424 w 2915"/>
                <a:gd name="T77" fmla="*/ 714 h 1390"/>
                <a:gd name="T78" fmla="*/ 1328 w 2915"/>
                <a:gd name="T79" fmla="*/ 599 h 1390"/>
                <a:gd name="T80" fmla="*/ 1328 w 2915"/>
                <a:gd name="T81" fmla="*/ 809 h 1390"/>
                <a:gd name="T82" fmla="*/ 1302 w 2915"/>
                <a:gd name="T83" fmla="*/ 804 h 1390"/>
                <a:gd name="T84" fmla="*/ 1233 w 2915"/>
                <a:gd name="T85" fmla="*/ 633 h 1390"/>
                <a:gd name="T86" fmla="*/ 1233 w 2915"/>
                <a:gd name="T87" fmla="*/ 843 h 1390"/>
                <a:gd name="T88" fmla="*/ 1120 w 2915"/>
                <a:gd name="T89" fmla="*/ 792 h 1390"/>
                <a:gd name="T90" fmla="*/ 1029 w 2915"/>
                <a:gd name="T91" fmla="*/ 667 h 1390"/>
                <a:gd name="T92" fmla="*/ 986 w 2915"/>
                <a:gd name="T93" fmla="*/ 892 h 1390"/>
                <a:gd name="T94" fmla="*/ 895 w 2915"/>
                <a:gd name="T95" fmla="*/ 767 h 1390"/>
                <a:gd name="T96" fmla="*/ 895 w 2915"/>
                <a:gd name="T97" fmla="*/ 976 h 1390"/>
                <a:gd name="T98" fmla="*/ 782 w 2915"/>
                <a:gd name="T99" fmla="*/ 897 h 1390"/>
                <a:gd name="T100" fmla="*/ 713 w 2915"/>
                <a:gd name="T101" fmla="*/ 906 h 1390"/>
                <a:gd name="T102" fmla="*/ 713 w 2915"/>
                <a:gd name="T103" fmla="*/ 1115 h 1390"/>
                <a:gd name="T104" fmla="*/ 665 w 2915"/>
                <a:gd name="T105" fmla="*/ 974 h 1390"/>
                <a:gd name="T106" fmla="*/ 588 w 2915"/>
                <a:gd name="T107" fmla="*/ 926 h 1390"/>
                <a:gd name="T108" fmla="*/ 596 w 2915"/>
                <a:gd name="T109" fmla="*/ 1119 h 1390"/>
                <a:gd name="T110" fmla="*/ 505 w 2915"/>
                <a:gd name="T111" fmla="*/ 889 h 1390"/>
                <a:gd name="T112" fmla="*/ 483 w 2915"/>
                <a:gd name="T113" fmla="*/ 1068 h 1390"/>
                <a:gd name="T114" fmla="*/ 350 w 2915"/>
                <a:gd name="T115" fmla="*/ 1063 h 1390"/>
                <a:gd name="T116" fmla="*/ 302 w 2915"/>
                <a:gd name="T117" fmla="*/ 1102 h 1390"/>
                <a:gd name="T118" fmla="*/ 259 w 2915"/>
                <a:gd name="T119" fmla="*/ 938 h 1390"/>
                <a:gd name="T120" fmla="*/ 146 w 2915"/>
                <a:gd name="T121" fmla="*/ 1172 h 1390"/>
                <a:gd name="T122" fmla="*/ 55 w 2915"/>
                <a:gd name="T123" fmla="*/ 1047 h 1390"/>
                <a:gd name="T124" fmla="*/ 77 w 2915"/>
                <a:gd name="T125" fmla="*/ 1287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5" h="1390">
                  <a:moveTo>
                    <a:pt x="3" y="1366"/>
                  </a:moveTo>
                  <a:cubicBezTo>
                    <a:pt x="2" y="1378"/>
                    <a:pt x="0" y="1389"/>
                    <a:pt x="1" y="1384"/>
                  </a:cubicBezTo>
                  <a:lnTo>
                    <a:pt x="57" y="1365"/>
                  </a:lnTo>
                  <a:lnTo>
                    <a:pt x="55" y="1362"/>
                  </a:lnTo>
                  <a:cubicBezTo>
                    <a:pt x="63" y="1347"/>
                    <a:pt x="70" y="1332"/>
                    <a:pt x="77" y="1317"/>
                  </a:cubicBezTo>
                  <a:lnTo>
                    <a:pt x="120" y="1301"/>
                  </a:lnTo>
                  <a:lnTo>
                    <a:pt x="142" y="1331"/>
                  </a:lnTo>
                  <a:lnTo>
                    <a:pt x="141" y="1335"/>
                  </a:lnTo>
                  <a:lnTo>
                    <a:pt x="239" y="1300"/>
                  </a:lnTo>
                  <a:lnTo>
                    <a:pt x="237" y="1298"/>
                  </a:lnTo>
                  <a:cubicBezTo>
                    <a:pt x="244" y="1283"/>
                    <a:pt x="252" y="1268"/>
                    <a:pt x="259" y="1253"/>
                  </a:cubicBezTo>
                  <a:lnTo>
                    <a:pt x="302" y="1237"/>
                  </a:lnTo>
                  <a:lnTo>
                    <a:pt x="324" y="1267"/>
                  </a:lnTo>
                  <a:lnTo>
                    <a:pt x="323" y="1270"/>
                  </a:lnTo>
                  <a:lnTo>
                    <a:pt x="421" y="1236"/>
                  </a:lnTo>
                  <a:lnTo>
                    <a:pt x="419" y="1234"/>
                  </a:lnTo>
                  <a:cubicBezTo>
                    <a:pt x="427" y="1219"/>
                    <a:pt x="434" y="1204"/>
                    <a:pt x="441" y="1189"/>
                  </a:cubicBezTo>
                  <a:lnTo>
                    <a:pt x="483" y="1173"/>
                  </a:lnTo>
                  <a:lnTo>
                    <a:pt x="505" y="1203"/>
                  </a:lnTo>
                  <a:lnTo>
                    <a:pt x="504" y="1206"/>
                  </a:lnTo>
                  <a:lnTo>
                    <a:pt x="601" y="1172"/>
                  </a:lnTo>
                  <a:lnTo>
                    <a:pt x="600" y="1170"/>
                  </a:lnTo>
                  <a:cubicBezTo>
                    <a:pt x="607" y="1155"/>
                    <a:pt x="615" y="1140"/>
                    <a:pt x="622" y="1124"/>
                  </a:cubicBezTo>
                  <a:lnTo>
                    <a:pt x="665" y="1109"/>
                  </a:lnTo>
                  <a:lnTo>
                    <a:pt x="687" y="1139"/>
                  </a:lnTo>
                  <a:lnTo>
                    <a:pt x="686" y="1142"/>
                  </a:lnTo>
                  <a:lnTo>
                    <a:pt x="783" y="1107"/>
                  </a:lnTo>
                  <a:lnTo>
                    <a:pt x="782" y="1106"/>
                  </a:lnTo>
                  <a:cubicBezTo>
                    <a:pt x="789" y="1091"/>
                    <a:pt x="797" y="1075"/>
                    <a:pt x="804" y="1060"/>
                  </a:cubicBezTo>
                  <a:lnTo>
                    <a:pt x="847" y="1045"/>
                  </a:lnTo>
                  <a:lnTo>
                    <a:pt x="869" y="1075"/>
                  </a:lnTo>
                  <a:lnTo>
                    <a:pt x="868" y="1077"/>
                  </a:lnTo>
                  <a:lnTo>
                    <a:pt x="965" y="1043"/>
                  </a:lnTo>
                  <a:lnTo>
                    <a:pt x="964" y="1042"/>
                  </a:lnTo>
                  <a:cubicBezTo>
                    <a:pt x="971" y="1026"/>
                    <a:pt x="979" y="1011"/>
                    <a:pt x="986" y="996"/>
                  </a:cubicBezTo>
                  <a:lnTo>
                    <a:pt x="1029" y="981"/>
                  </a:lnTo>
                  <a:lnTo>
                    <a:pt x="1051" y="1011"/>
                  </a:lnTo>
                  <a:lnTo>
                    <a:pt x="1050" y="1013"/>
                  </a:lnTo>
                  <a:lnTo>
                    <a:pt x="1147" y="978"/>
                  </a:lnTo>
                  <a:lnTo>
                    <a:pt x="1146" y="978"/>
                  </a:lnTo>
                  <a:cubicBezTo>
                    <a:pt x="1153" y="963"/>
                    <a:pt x="1161" y="947"/>
                    <a:pt x="1168" y="933"/>
                  </a:cubicBezTo>
                  <a:lnTo>
                    <a:pt x="1211" y="918"/>
                  </a:lnTo>
                  <a:cubicBezTo>
                    <a:pt x="1219" y="928"/>
                    <a:pt x="1226" y="938"/>
                    <a:pt x="1233" y="947"/>
                  </a:cubicBezTo>
                  <a:lnTo>
                    <a:pt x="1233" y="948"/>
                  </a:lnTo>
                  <a:lnTo>
                    <a:pt x="1328" y="915"/>
                  </a:lnTo>
                  <a:lnTo>
                    <a:pt x="1328" y="915"/>
                  </a:lnTo>
                  <a:cubicBezTo>
                    <a:pt x="1335" y="899"/>
                    <a:pt x="1343" y="884"/>
                    <a:pt x="1350" y="869"/>
                  </a:cubicBezTo>
                  <a:lnTo>
                    <a:pt x="1393" y="854"/>
                  </a:lnTo>
                  <a:cubicBezTo>
                    <a:pt x="1401" y="864"/>
                    <a:pt x="1408" y="874"/>
                    <a:pt x="1415" y="884"/>
                  </a:cubicBezTo>
                  <a:lnTo>
                    <a:pt x="1415" y="885"/>
                  </a:lnTo>
                  <a:lnTo>
                    <a:pt x="1510" y="851"/>
                  </a:lnTo>
                  <a:lnTo>
                    <a:pt x="1510" y="850"/>
                  </a:lnTo>
                  <a:cubicBezTo>
                    <a:pt x="1517" y="835"/>
                    <a:pt x="1525" y="820"/>
                    <a:pt x="1532" y="805"/>
                  </a:cubicBezTo>
                  <a:lnTo>
                    <a:pt x="1575" y="790"/>
                  </a:lnTo>
                  <a:cubicBezTo>
                    <a:pt x="1583" y="800"/>
                    <a:pt x="1590" y="810"/>
                    <a:pt x="1597" y="820"/>
                  </a:cubicBezTo>
                  <a:lnTo>
                    <a:pt x="1597" y="820"/>
                  </a:lnTo>
                  <a:lnTo>
                    <a:pt x="1692" y="786"/>
                  </a:lnTo>
                  <a:lnTo>
                    <a:pt x="1692" y="786"/>
                  </a:lnTo>
                  <a:cubicBezTo>
                    <a:pt x="1699" y="771"/>
                    <a:pt x="1707" y="756"/>
                    <a:pt x="1714" y="741"/>
                  </a:cubicBezTo>
                  <a:lnTo>
                    <a:pt x="1757" y="726"/>
                  </a:lnTo>
                  <a:cubicBezTo>
                    <a:pt x="1765" y="736"/>
                    <a:pt x="1772" y="746"/>
                    <a:pt x="1779" y="756"/>
                  </a:cubicBezTo>
                  <a:lnTo>
                    <a:pt x="1874" y="722"/>
                  </a:lnTo>
                  <a:cubicBezTo>
                    <a:pt x="1881" y="707"/>
                    <a:pt x="1889" y="692"/>
                    <a:pt x="1896" y="677"/>
                  </a:cubicBezTo>
                  <a:lnTo>
                    <a:pt x="1939" y="662"/>
                  </a:lnTo>
                  <a:cubicBezTo>
                    <a:pt x="1947" y="671"/>
                    <a:pt x="1954" y="681"/>
                    <a:pt x="1961" y="691"/>
                  </a:cubicBezTo>
                  <a:lnTo>
                    <a:pt x="2056" y="657"/>
                  </a:lnTo>
                  <a:cubicBezTo>
                    <a:pt x="2064" y="643"/>
                    <a:pt x="2071" y="628"/>
                    <a:pt x="2078" y="613"/>
                  </a:cubicBezTo>
                  <a:lnTo>
                    <a:pt x="2121" y="598"/>
                  </a:lnTo>
                  <a:cubicBezTo>
                    <a:pt x="2128" y="607"/>
                    <a:pt x="2135" y="617"/>
                    <a:pt x="2143" y="627"/>
                  </a:cubicBezTo>
                  <a:lnTo>
                    <a:pt x="2239" y="593"/>
                  </a:lnTo>
                  <a:cubicBezTo>
                    <a:pt x="2246" y="578"/>
                    <a:pt x="2253" y="564"/>
                    <a:pt x="2260" y="549"/>
                  </a:cubicBezTo>
                  <a:lnTo>
                    <a:pt x="2303" y="533"/>
                  </a:lnTo>
                  <a:cubicBezTo>
                    <a:pt x="2310" y="543"/>
                    <a:pt x="2317" y="553"/>
                    <a:pt x="2324" y="563"/>
                  </a:cubicBezTo>
                  <a:lnTo>
                    <a:pt x="2421" y="529"/>
                  </a:lnTo>
                  <a:cubicBezTo>
                    <a:pt x="2428" y="514"/>
                    <a:pt x="2435" y="499"/>
                    <a:pt x="2442" y="485"/>
                  </a:cubicBezTo>
                  <a:lnTo>
                    <a:pt x="2485" y="469"/>
                  </a:lnTo>
                  <a:cubicBezTo>
                    <a:pt x="2492" y="479"/>
                    <a:pt x="2499" y="489"/>
                    <a:pt x="2506" y="498"/>
                  </a:cubicBezTo>
                  <a:lnTo>
                    <a:pt x="2603" y="464"/>
                  </a:lnTo>
                  <a:cubicBezTo>
                    <a:pt x="2610" y="450"/>
                    <a:pt x="2617" y="435"/>
                    <a:pt x="2624" y="421"/>
                  </a:cubicBezTo>
                  <a:lnTo>
                    <a:pt x="2667" y="405"/>
                  </a:lnTo>
                  <a:cubicBezTo>
                    <a:pt x="2674" y="415"/>
                    <a:pt x="2681" y="424"/>
                    <a:pt x="2688" y="434"/>
                  </a:cubicBezTo>
                  <a:lnTo>
                    <a:pt x="2785" y="400"/>
                  </a:lnTo>
                  <a:cubicBezTo>
                    <a:pt x="2792" y="385"/>
                    <a:pt x="2799" y="371"/>
                    <a:pt x="2806" y="357"/>
                  </a:cubicBezTo>
                  <a:lnTo>
                    <a:pt x="2849" y="341"/>
                  </a:lnTo>
                  <a:cubicBezTo>
                    <a:pt x="2856" y="351"/>
                    <a:pt x="2863" y="360"/>
                    <a:pt x="2870" y="370"/>
                  </a:cubicBezTo>
                  <a:lnTo>
                    <a:pt x="2900" y="359"/>
                  </a:lnTo>
                  <a:lnTo>
                    <a:pt x="2900" y="359"/>
                  </a:lnTo>
                  <a:cubicBezTo>
                    <a:pt x="2900" y="359"/>
                    <a:pt x="2900" y="354"/>
                    <a:pt x="2902" y="345"/>
                  </a:cubicBezTo>
                  <a:lnTo>
                    <a:pt x="2896" y="347"/>
                  </a:lnTo>
                  <a:cubicBezTo>
                    <a:pt x="2889" y="337"/>
                    <a:pt x="2882" y="327"/>
                    <a:pt x="2875" y="317"/>
                  </a:cubicBezTo>
                  <a:lnTo>
                    <a:pt x="2896" y="272"/>
                  </a:lnTo>
                  <a:lnTo>
                    <a:pt x="2910" y="267"/>
                  </a:lnTo>
                  <a:cubicBezTo>
                    <a:pt x="2911" y="258"/>
                    <a:pt x="2912" y="247"/>
                    <a:pt x="2912" y="237"/>
                  </a:cubicBezTo>
                  <a:lnTo>
                    <a:pt x="2896" y="242"/>
                  </a:lnTo>
                  <a:lnTo>
                    <a:pt x="2875" y="212"/>
                  </a:lnTo>
                  <a:cubicBezTo>
                    <a:pt x="2882" y="197"/>
                    <a:pt x="2889" y="182"/>
                    <a:pt x="2896" y="167"/>
                  </a:cubicBezTo>
                  <a:lnTo>
                    <a:pt x="2914" y="161"/>
                  </a:lnTo>
                  <a:cubicBezTo>
                    <a:pt x="2914" y="151"/>
                    <a:pt x="2914" y="141"/>
                    <a:pt x="2914" y="131"/>
                  </a:cubicBezTo>
                  <a:lnTo>
                    <a:pt x="2896" y="137"/>
                  </a:lnTo>
                  <a:lnTo>
                    <a:pt x="2879" y="113"/>
                  </a:lnTo>
                  <a:lnTo>
                    <a:pt x="2875" y="107"/>
                  </a:lnTo>
                  <a:lnTo>
                    <a:pt x="2896" y="62"/>
                  </a:lnTo>
                  <a:lnTo>
                    <a:pt x="2910" y="57"/>
                  </a:lnTo>
                  <a:cubicBezTo>
                    <a:pt x="2909" y="47"/>
                    <a:pt x="2908" y="37"/>
                    <a:pt x="2907" y="28"/>
                  </a:cubicBezTo>
                  <a:lnTo>
                    <a:pt x="2896" y="32"/>
                  </a:lnTo>
                  <a:lnTo>
                    <a:pt x="2875" y="2"/>
                  </a:lnTo>
                  <a:lnTo>
                    <a:pt x="2875" y="0"/>
                  </a:lnTo>
                  <a:lnTo>
                    <a:pt x="2779" y="35"/>
                  </a:lnTo>
                  <a:lnTo>
                    <a:pt x="2780" y="36"/>
                  </a:lnTo>
                  <a:cubicBezTo>
                    <a:pt x="2772" y="51"/>
                    <a:pt x="2765" y="66"/>
                    <a:pt x="2758" y="81"/>
                  </a:cubicBezTo>
                  <a:lnTo>
                    <a:pt x="2714" y="96"/>
                  </a:lnTo>
                  <a:lnTo>
                    <a:pt x="2693" y="66"/>
                  </a:lnTo>
                  <a:lnTo>
                    <a:pt x="2693" y="65"/>
                  </a:lnTo>
                  <a:lnTo>
                    <a:pt x="2597" y="99"/>
                  </a:lnTo>
                  <a:lnTo>
                    <a:pt x="2598" y="100"/>
                  </a:lnTo>
                  <a:cubicBezTo>
                    <a:pt x="2590" y="115"/>
                    <a:pt x="2583" y="130"/>
                    <a:pt x="2576" y="145"/>
                  </a:cubicBezTo>
                  <a:lnTo>
                    <a:pt x="2533" y="160"/>
                  </a:lnTo>
                  <a:lnTo>
                    <a:pt x="2511" y="130"/>
                  </a:lnTo>
                  <a:lnTo>
                    <a:pt x="2511" y="129"/>
                  </a:lnTo>
                  <a:lnTo>
                    <a:pt x="2416" y="163"/>
                  </a:lnTo>
                  <a:lnTo>
                    <a:pt x="2416" y="164"/>
                  </a:lnTo>
                  <a:cubicBezTo>
                    <a:pt x="2409" y="179"/>
                    <a:pt x="2401" y="194"/>
                    <a:pt x="2394" y="209"/>
                  </a:cubicBezTo>
                  <a:lnTo>
                    <a:pt x="2351" y="224"/>
                  </a:lnTo>
                  <a:lnTo>
                    <a:pt x="2329" y="194"/>
                  </a:lnTo>
                  <a:lnTo>
                    <a:pt x="2329" y="194"/>
                  </a:lnTo>
                  <a:lnTo>
                    <a:pt x="2234" y="228"/>
                  </a:lnTo>
                  <a:lnTo>
                    <a:pt x="2234" y="228"/>
                  </a:lnTo>
                  <a:cubicBezTo>
                    <a:pt x="2227" y="243"/>
                    <a:pt x="2219" y="258"/>
                    <a:pt x="2212" y="273"/>
                  </a:cubicBezTo>
                  <a:lnTo>
                    <a:pt x="2169" y="288"/>
                  </a:lnTo>
                  <a:lnTo>
                    <a:pt x="2147" y="258"/>
                  </a:lnTo>
                  <a:lnTo>
                    <a:pt x="2052" y="292"/>
                  </a:lnTo>
                  <a:cubicBezTo>
                    <a:pt x="2044" y="307"/>
                    <a:pt x="2037" y="322"/>
                    <a:pt x="2030" y="337"/>
                  </a:cubicBezTo>
                  <a:lnTo>
                    <a:pt x="1987" y="353"/>
                  </a:lnTo>
                  <a:lnTo>
                    <a:pt x="1965" y="323"/>
                  </a:lnTo>
                  <a:lnTo>
                    <a:pt x="1869" y="357"/>
                  </a:lnTo>
                  <a:cubicBezTo>
                    <a:pt x="1862" y="372"/>
                    <a:pt x="1855" y="386"/>
                    <a:pt x="1848" y="401"/>
                  </a:cubicBezTo>
                  <a:lnTo>
                    <a:pt x="1804" y="417"/>
                  </a:lnTo>
                  <a:lnTo>
                    <a:pt x="1783" y="387"/>
                  </a:lnTo>
                  <a:lnTo>
                    <a:pt x="1687" y="421"/>
                  </a:lnTo>
                  <a:cubicBezTo>
                    <a:pt x="1680" y="436"/>
                    <a:pt x="1673" y="451"/>
                    <a:pt x="1666" y="465"/>
                  </a:cubicBezTo>
                  <a:lnTo>
                    <a:pt x="1623" y="481"/>
                  </a:lnTo>
                  <a:lnTo>
                    <a:pt x="1601" y="452"/>
                  </a:lnTo>
                  <a:lnTo>
                    <a:pt x="1505" y="486"/>
                  </a:lnTo>
                  <a:cubicBezTo>
                    <a:pt x="1498" y="500"/>
                    <a:pt x="1491" y="515"/>
                    <a:pt x="1484" y="530"/>
                  </a:cubicBezTo>
                  <a:lnTo>
                    <a:pt x="1441" y="545"/>
                  </a:lnTo>
                  <a:lnTo>
                    <a:pt x="1420" y="516"/>
                  </a:lnTo>
                  <a:lnTo>
                    <a:pt x="1323" y="550"/>
                  </a:lnTo>
                  <a:cubicBezTo>
                    <a:pt x="1316" y="565"/>
                    <a:pt x="1309" y="579"/>
                    <a:pt x="1302" y="594"/>
                  </a:cubicBezTo>
                  <a:lnTo>
                    <a:pt x="1259" y="609"/>
                  </a:lnTo>
                  <a:lnTo>
                    <a:pt x="1238" y="580"/>
                  </a:lnTo>
                  <a:lnTo>
                    <a:pt x="1141" y="615"/>
                  </a:lnTo>
                  <a:lnTo>
                    <a:pt x="1120" y="658"/>
                  </a:lnTo>
                  <a:lnTo>
                    <a:pt x="1077" y="673"/>
                  </a:lnTo>
                  <a:lnTo>
                    <a:pt x="1056" y="645"/>
                  </a:lnTo>
                  <a:lnTo>
                    <a:pt x="959" y="679"/>
                  </a:lnTo>
                  <a:lnTo>
                    <a:pt x="938" y="722"/>
                  </a:lnTo>
                  <a:lnTo>
                    <a:pt x="895" y="737"/>
                  </a:lnTo>
                  <a:lnTo>
                    <a:pt x="874" y="709"/>
                  </a:lnTo>
                  <a:lnTo>
                    <a:pt x="776" y="744"/>
                  </a:lnTo>
                  <a:lnTo>
                    <a:pt x="756" y="786"/>
                  </a:lnTo>
                  <a:lnTo>
                    <a:pt x="713" y="801"/>
                  </a:lnTo>
                  <a:lnTo>
                    <a:pt x="693" y="773"/>
                  </a:lnTo>
                  <a:lnTo>
                    <a:pt x="594" y="808"/>
                  </a:lnTo>
                  <a:lnTo>
                    <a:pt x="574" y="850"/>
                  </a:lnTo>
                  <a:lnTo>
                    <a:pt x="531" y="865"/>
                  </a:lnTo>
                  <a:lnTo>
                    <a:pt x="511" y="838"/>
                  </a:lnTo>
                  <a:lnTo>
                    <a:pt x="413" y="873"/>
                  </a:lnTo>
                  <a:lnTo>
                    <a:pt x="394" y="914"/>
                  </a:lnTo>
                  <a:lnTo>
                    <a:pt x="350" y="929"/>
                  </a:lnTo>
                  <a:lnTo>
                    <a:pt x="330" y="902"/>
                  </a:lnTo>
                  <a:lnTo>
                    <a:pt x="231" y="937"/>
                  </a:lnTo>
                  <a:lnTo>
                    <a:pt x="211" y="977"/>
                  </a:lnTo>
                  <a:lnTo>
                    <a:pt x="168" y="992"/>
                  </a:lnTo>
                  <a:lnTo>
                    <a:pt x="148" y="965"/>
                  </a:lnTo>
                  <a:lnTo>
                    <a:pt x="49" y="1001"/>
                  </a:lnTo>
                  <a:lnTo>
                    <a:pt x="30" y="1041"/>
                  </a:lnTo>
                  <a:lnTo>
                    <a:pt x="1" y="1051"/>
                  </a:lnTo>
                  <a:cubicBezTo>
                    <a:pt x="2" y="1059"/>
                    <a:pt x="3" y="1069"/>
                    <a:pt x="4" y="1080"/>
                  </a:cubicBezTo>
                  <a:lnTo>
                    <a:pt x="29" y="1071"/>
                  </a:lnTo>
                  <a:lnTo>
                    <a:pt x="51" y="1101"/>
                  </a:lnTo>
                  <a:lnTo>
                    <a:pt x="44" y="1117"/>
                  </a:lnTo>
                  <a:lnTo>
                    <a:pt x="30" y="1146"/>
                  </a:lnTo>
                  <a:lnTo>
                    <a:pt x="9" y="1153"/>
                  </a:lnTo>
                  <a:cubicBezTo>
                    <a:pt x="10" y="1163"/>
                    <a:pt x="10" y="1173"/>
                    <a:pt x="10" y="1183"/>
                  </a:cubicBezTo>
                  <a:lnTo>
                    <a:pt x="30" y="1176"/>
                  </a:lnTo>
                  <a:lnTo>
                    <a:pt x="51" y="1206"/>
                  </a:lnTo>
                  <a:lnTo>
                    <a:pt x="30" y="1251"/>
                  </a:lnTo>
                  <a:lnTo>
                    <a:pt x="10" y="1258"/>
                  </a:lnTo>
                  <a:cubicBezTo>
                    <a:pt x="10" y="1268"/>
                    <a:pt x="10" y="1279"/>
                    <a:pt x="9" y="1288"/>
                  </a:cubicBezTo>
                  <a:lnTo>
                    <a:pt x="30" y="1281"/>
                  </a:lnTo>
                  <a:lnTo>
                    <a:pt x="51" y="1311"/>
                  </a:lnTo>
                  <a:cubicBezTo>
                    <a:pt x="44" y="1326"/>
                    <a:pt x="37" y="1341"/>
                    <a:pt x="30" y="1356"/>
                  </a:cubicBezTo>
                  <a:lnTo>
                    <a:pt x="3" y="1366"/>
                  </a:lnTo>
                  <a:close/>
                  <a:moveTo>
                    <a:pt x="2805" y="41"/>
                  </a:moveTo>
                  <a:lnTo>
                    <a:pt x="2849" y="26"/>
                  </a:lnTo>
                  <a:lnTo>
                    <a:pt x="2863" y="45"/>
                  </a:lnTo>
                  <a:lnTo>
                    <a:pt x="2871" y="56"/>
                  </a:lnTo>
                  <a:cubicBezTo>
                    <a:pt x="2863" y="71"/>
                    <a:pt x="2856" y="86"/>
                    <a:pt x="2849" y="101"/>
                  </a:cubicBezTo>
                  <a:lnTo>
                    <a:pt x="2805" y="117"/>
                  </a:lnTo>
                  <a:lnTo>
                    <a:pt x="2784" y="87"/>
                  </a:lnTo>
                  <a:lnTo>
                    <a:pt x="2805" y="41"/>
                  </a:lnTo>
                  <a:close/>
                  <a:moveTo>
                    <a:pt x="2805" y="146"/>
                  </a:moveTo>
                  <a:lnTo>
                    <a:pt x="2849" y="131"/>
                  </a:lnTo>
                  <a:cubicBezTo>
                    <a:pt x="2856" y="141"/>
                    <a:pt x="2864" y="151"/>
                    <a:pt x="2871" y="161"/>
                  </a:cubicBezTo>
                  <a:lnTo>
                    <a:pt x="2849" y="206"/>
                  </a:lnTo>
                  <a:lnTo>
                    <a:pt x="2805" y="222"/>
                  </a:lnTo>
                  <a:lnTo>
                    <a:pt x="2784" y="192"/>
                  </a:lnTo>
                  <a:cubicBezTo>
                    <a:pt x="2791" y="177"/>
                    <a:pt x="2798" y="162"/>
                    <a:pt x="2805" y="146"/>
                  </a:cubicBezTo>
                  <a:close/>
                  <a:moveTo>
                    <a:pt x="2805" y="251"/>
                  </a:moveTo>
                  <a:lnTo>
                    <a:pt x="2849" y="236"/>
                  </a:lnTo>
                  <a:cubicBezTo>
                    <a:pt x="2856" y="246"/>
                    <a:pt x="2864" y="256"/>
                    <a:pt x="2871" y="266"/>
                  </a:cubicBezTo>
                  <a:cubicBezTo>
                    <a:pt x="2863" y="281"/>
                    <a:pt x="2856" y="296"/>
                    <a:pt x="2849" y="311"/>
                  </a:cubicBezTo>
                  <a:lnTo>
                    <a:pt x="2805" y="327"/>
                  </a:lnTo>
                  <a:lnTo>
                    <a:pt x="2784" y="297"/>
                  </a:lnTo>
                  <a:lnTo>
                    <a:pt x="2805" y="251"/>
                  </a:lnTo>
                  <a:close/>
                  <a:moveTo>
                    <a:pt x="2714" y="126"/>
                  </a:moveTo>
                  <a:lnTo>
                    <a:pt x="2758" y="111"/>
                  </a:lnTo>
                  <a:lnTo>
                    <a:pt x="2780" y="141"/>
                  </a:lnTo>
                  <a:lnTo>
                    <a:pt x="2771" y="159"/>
                  </a:lnTo>
                  <a:lnTo>
                    <a:pt x="2758" y="186"/>
                  </a:lnTo>
                  <a:lnTo>
                    <a:pt x="2714" y="201"/>
                  </a:lnTo>
                  <a:cubicBezTo>
                    <a:pt x="2707" y="191"/>
                    <a:pt x="2700" y="181"/>
                    <a:pt x="2693" y="171"/>
                  </a:cubicBezTo>
                  <a:lnTo>
                    <a:pt x="2714" y="126"/>
                  </a:lnTo>
                  <a:close/>
                  <a:moveTo>
                    <a:pt x="2698" y="266"/>
                  </a:moveTo>
                  <a:lnTo>
                    <a:pt x="2714" y="231"/>
                  </a:lnTo>
                  <a:lnTo>
                    <a:pt x="2758" y="216"/>
                  </a:lnTo>
                  <a:lnTo>
                    <a:pt x="2780" y="246"/>
                  </a:lnTo>
                  <a:cubicBezTo>
                    <a:pt x="2772" y="261"/>
                    <a:pt x="2765" y="276"/>
                    <a:pt x="2758" y="291"/>
                  </a:cubicBezTo>
                  <a:lnTo>
                    <a:pt x="2714" y="306"/>
                  </a:lnTo>
                  <a:lnTo>
                    <a:pt x="2693" y="276"/>
                  </a:lnTo>
                  <a:lnTo>
                    <a:pt x="2698" y="266"/>
                  </a:lnTo>
                  <a:close/>
                  <a:moveTo>
                    <a:pt x="2714" y="336"/>
                  </a:moveTo>
                  <a:lnTo>
                    <a:pt x="2758" y="321"/>
                  </a:lnTo>
                  <a:lnTo>
                    <a:pt x="2780" y="351"/>
                  </a:lnTo>
                  <a:cubicBezTo>
                    <a:pt x="2772" y="366"/>
                    <a:pt x="2765" y="381"/>
                    <a:pt x="2758" y="396"/>
                  </a:cubicBezTo>
                  <a:lnTo>
                    <a:pt x="2714" y="411"/>
                  </a:lnTo>
                  <a:cubicBezTo>
                    <a:pt x="2707" y="401"/>
                    <a:pt x="2700" y="391"/>
                    <a:pt x="2693" y="381"/>
                  </a:cubicBezTo>
                  <a:lnTo>
                    <a:pt x="2714" y="336"/>
                  </a:lnTo>
                  <a:close/>
                  <a:moveTo>
                    <a:pt x="2623" y="105"/>
                  </a:moveTo>
                  <a:lnTo>
                    <a:pt x="2667" y="90"/>
                  </a:lnTo>
                  <a:lnTo>
                    <a:pt x="2681" y="109"/>
                  </a:lnTo>
                  <a:lnTo>
                    <a:pt x="2689" y="120"/>
                  </a:lnTo>
                  <a:cubicBezTo>
                    <a:pt x="2681" y="135"/>
                    <a:pt x="2674" y="150"/>
                    <a:pt x="2667" y="165"/>
                  </a:cubicBezTo>
                  <a:lnTo>
                    <a:pt x="2623" y="181"/>
                  </a:lnTo>
                  <a:lnTo>
                    <a:pt x="2602" y="151"/>
                  </a:lnTo>
                  <a:lnTo>
                    <a:pt x="2623" y="105"/>
                  </a:lnTo>
                  <a:close/>
                  <a:moveTo>
                    <a:pt x="2623" y="211"/>
                  </a:moveTo>
                  <a:lnTo>
                    <a:pt x="2667" y="195"/>
                  </a:lnTo>
                  <a:cubicBezTo>
                    <a:pt x="2674" y="205"/>
                    <a:pt x="2682" y="215"/>
                    <a:pt x="2689" y="225"/>
                  </a:cubicBezTo>
                  <a:lnTo>
                    <a:pt x="2667" y="271"/>
                  </a:lnTo>
                  <a:lnTo>
                    <a:pt x="2623" y="286"/>
                  </a:lnTo>
                  <a:lnTo>
                    <a:pt x="2602" y="256"/>
                  </a:lnTo>
                  <a:cubicBezTo>
                    <a:pt x="2609" y="241"/>
                    <a:pt x="2616" y="226"/>
                    <a:pt x="2623" y="211"/>
                  </a:cubicBezTo>
                  <a:close/>
                  <a:moveTo>
                    <a:pt x="2623" y="316"/>
                  </a:moveTo>
                  <a:lnTo>
                    <a:pt x="2667" y="300"/>
                  </a:lnTo>
                  <a:cubicBezTo>
                    <a:pt x="2674" y="310"/>
                    <a:pt x="2682" y="320"/>
                    <a:pt x="2689" y="330"/>
                  </a:cubicBezTo>
                  <a:cubicBezTo>
                    <a:pt x="2682" y="345"/>
                    <a:pt x="2674" y="360"/>
                    <a:pt x="2667" y="376"/>
                  </a:cubicBezTo>
                  <a:lnTo>
                    <a:pt x="2623" y="391"/>
                  </a:lnTo>
                  <a:lnTo>
                    <a:pt x="2602" y="361"/>
                  </a:lnTo>
                  <a:lnTo>
                    <a:pt x="2623" y="316"/>
                  </a:lnTo>
                  <a:close/>
                  <a:moveTo>
                    <a:pt x="2533" y="190"/>
                  </a:moveTo>
                  <a:lnTo>
                    <a:pt x="2576" y="175"/>
                  </a:lnTo>
                  <a:lnTo>
                    <a:pt x="2598" y="205"/>
                  </a:lnTo>
                  <a:lnTo>
                    <a:pt x="2589" y="223"/>
                  </a:lnTo>
                  <a:lnTo>
                    <a:pt x="2576" y="250"/>
                  </a:lnTo>
                  <a:lnTo>
                    <a:pt x="2532" y="265"/>
                  </a:lnTo>
                  <a:cubicBezTo>
                    <a:pt x="2525" y="255"/>
                    <a:pt x="2518" y="245"/>
                    <a:pt x="2511" y="235"/>
                  </a:cubicBezTo>
                  <a:lnTo>
                    <a:pt x="2533" y="190"/>
                  </a:lnTo>
                  <a:close/>
                  <a:moveTo>
                    <a:pt x="2516" y="330"/>
                  </a:moveTo>
                  <a:lnTo>
                    <a:pt x="2533" y="295"/>
                  </a:lnTo>
                  <a:lnTo>
                    <a:pt x="2576" y="280"/>
                  </a:lnTo>
                  <a:lnTo>
                    <a:pt x="2598" y="310"/>
                  </a:lnTo>
                  <a:cubicBezTo>
                    <a:pt x="2590" y="325"/>
                    <a:pt x="2583" y="340"/>
                    <a:pt x="2576" y="355"/>
                  </a:cubicBezTo>
                  <a:lnTo>
                    <a:pt x="2533" y="370"/>
                  </a:lnTo>
                  <a:lnTo>
                    <a:pt x="2511" y="340"/>
                  </a:lnTo>
                  <a:lnTo>
                    <a:pt x="2516" y="330"/>
                  </a:lnTo>
                  <a:close/>
                  <a:moveTo>
                    <a:pt x="2533" y="400"/>
                  </a:moveTo>
                  <a:lnTo>
                    <a:pt x="2576" y="385"/>
                  </a:lnTo>
                  <a:lnTo>
                    <a:pt x="2598" y="415"/>
                  </a:lnTo>
                  <a:cubicBezTo>
                    <a:pt x="2590" y="430"/>
                    <a:pt x="2583" y="445"/>
                    <a:pt x="2576" y="460"/>
                  </a:cubicBezTo>
                  <a:lnTo>
                    <a:pt x="2533" y="475"/>
                  </a:lnTo>
                  <a:cubicBezTo>
                    <a:pt x="2525" y="465"/>
                    <a:pt x="2518" y="455"/>
                    <a:pt x="2511" y="445"/>
                  </a:cubicBezTo>
                  <a:lnTo>
                    <a:pt x="2533" y="400"/>
                  </a:lnTo>
                  <a:close/>
                  <a:moveTo>
                    <a:pt x="2442" y="170"/>
                  </a:moveTo>
                  <a:lnTo>
                    <a:pt x="2485" y="154"/>
                  </a:lnTo>
                  <a:lnTo>
                    <a:pt x="2499" y="173"/>
                  </a:lnTo>
                  <a:lnTo>
                    <a:pt x="2507" y="184"/>
                  </a:lnTo>
                  <a:cubicBezTo>
                    <a:pt x="2499" y="199"/>
                    <a:pt x="2492" y="214"/>
                    <a:pt x="2485" y="230"/>
                  </a:cubicBezTo>
                  <a:lnTo>
                    <a:pt x="2442" y="245"/>
                  </a:lnTo>
                  <a:lnTo>
                    <a:pt x="2420" y="215"/>
                  </a:lnTo>
                  <a:lnTo>
                    <a:pt x="2442" y="170"/>
                  </a:lnTo>
                  <a:close/>
                  <a:moveTo>
                    <a:pt x="2442" y="275"/>
                  </a:moveTo>
                  <a:lnTo>
                    <a:pt x="2485" y="259"/>
                  </a:lnTo>
                  <a:cubicBezTo>
                    <a:pt x="2492" y="269"/>
                    <a:pt x="2500" y="279"/>
                    <a:pt x="2507" y="289"/>
                  </a:cubicBezTo>
                  <a:lnTo>
                    <a:pt x="2485" y="335"/>
                  </a:lnTo>
                  <a:lnTo>
                    <a:pt x="2442" y="350"/>
                  </a:lnTo>
                  <a:lnTo>
                    <a:pt x="2420" y="320"/>
                  </a:lnTo>
                  <a:cubicBezTo>
                    <a:pt x="2427" y="305"/>
                    <a:pt x="2434" y="290"/>
                    <a:pt x="2442" y="275"/>
                  </a:cubicBezTo>
                  <a:close/>
                  <a:moveTo>
                    <a:pt x="2442" y="380"/>
                  </a:moveTo>
                  <a:lnTo>
                    <a:pt x="2485" y="364"/>
                  </a:lnTo>
                  <a:cubicBezTo>
                    <a:pt x="2492" y="374"/>
                    <a:pt x="2500" y="384"/>
                    <a:pt x="2507" y="394"/>
                  </a:cubicBezTo>
                  <a:cubicBezTo>
                    <a:pt x="2500" y="409"/>
                    <a:pt x="2492" y="425"/>
                    <a:pt x="2485" y="440"/>
                  </a:cubicBezTo>
                  <a:lnTo>
                    <a:pt x="2442" y="455"/>
                  </a:lnTo>
                  <a:lnTo>
                    <a:pt x="2420" y="425"/>
                  </a:lnTo>
                  <a:lnTo>
                    <a:pt x="2442" y="380"/>
                  </a:lnTo>
                  <a:close/>
                  <a:moveTo>
                    <a:pt x="2303" y="504"/>
                  </a:moveTo>
                  <a:lnTo>
                    <a:pt x="2260" y="519"/>
                  </a:lnTo>
                  <a:lnTo>
                    <a:pt x="2238" y="489"/>
                  </a:lnTo>
                  <a:lnTo>
                    <a:pt x="2260" y="444"/>
                  </a:lnTo>
                  <a:lnTo>
                    <a:pt x="2303" y="428"/>
                  </a:lnTo>
                  <a:cubicBezTo>
                    <a:pt x="2310" y="438"/>
                    <a:pt x="2318" y="448"/>
                    <a:pt x="2325" y="458"/>
                  </a:cubicBezTo>
                  <a:cubicBezTo>
                    <a:pt x="2318" y="474"/>
                    <a:pt x="2310" y="489"/>
                    <a:pt x="2303" y="504"/>
                  </a:cubicBezTo>
                  <a:close/>
                  <a:moveTo>
                    <a:pt x="2303" y="399"/>
                  </a:moveTo>
                  <a:lnTo>
                    <a:pt x="2260" y="414"/>
                  </a:lnTo>
                  <a:lnTo>
                    <a:pt x="2238" y="384"/>
                  </a:lnTo>
                  <a:cubicBezTo>
                    <a:pt x="2245" y="369"/>
                    <a:pt x="2252" y="354"/>
                    <a:pt x="2260" y="339"/>
                  </a:cubicBezTo>
                  <a:lnTo>
                    <a:pt x="2303" y="323"/>
                  </a:lnTo>
                  <a:cubicBezTo>
                    <a:pt x="2310" y="333"/>
                    <a:pt x="2318" y="343"/>
                    <a:pt x="2325" y="353"/>
                  </a:cubicBezTo>
                  <a:lnTo>
                    <a:pt x="2303" y="399"/>
                  </a:lnTo>
                  <a:close/>
                  <a:moveTo>
                    <a:pt x="2351" y="254"/>
                  </a:moveTo>
                  <a:lnTo>
                    <a:pt x="2394" y="239"/>
                  </a:lnTo>
                  <a:lnTo>
                    <a:pt x="2416" y="269"/>
                  </a:lnTo>
                  <a:lnTo>
                    <a:pt x="2407" y="287"/>
                  </a:lnTo>
                  <a:lnTo>
                    <a:pt x="2394" y="314"/>
                  </a:lnTo>
                  <a:lnTo>
                    <a:pt x="2351" y="329"/>
                  </a:lnTo>
                  <a:cubicBezTo>
                    <a:pt x="2343" y="319"/>
                    <a:pt x="2336" y="309"/>
                    <a:pt x="2329" y="299"/>
                  </a:cubicBezTo>
                  <a:lnTo>
                    <a:pt x="2351" y="254"/>
                  </a:lnTo>
                  <a:close/>
                  <a:moveTo>
                    <a:pt x="2334" y="394"/>
                  </a:moveTo>
                  <a:lnTo>
                    <a:pt x="2351" y="359"/>
                  </a:lnTo>
                  <a:lnTo>
                    <a:pt x="2394" y="344"/>
                  </a:lnTo>
                  <a:lnTo>
                    <a:pt x="2416" y="374"/>
                  </a:lnTo>
                  <a:cubicBezTo>
                    <a:pt x="2409" y="389"/>
                    <a:pt x="2401" y="404"/>
                    <a:pt x="2394" y="419"/>
                  </a:cubicBezTo>
                  <a:lnTo>
                    <a:pt x="2351" y="434"/>
                  </a:lnTo>
                  <a:lnTo>
                    <a:pt x="2329" y="405"/>
                  </a:lnTo>
                  <a:lnTo>
                    <a:pt x="2334" y="394"/>
                  </a:lnTo>
                  <a:close/>
                  <a:moveTo>
                    <a:pt x="2351" y="464"/>
                  </a:moveTo>
                  <a:lnTo>
                    <a:pt x="2394" y="449"/>
                  </a:lnTo>
                  <a:lnTo>
                    <a:pt x="2416" y="479"/>
                  </a:lnTo>
                  <a:cubicBezTo>
                    <a:pt x="2409" y="494"/>
                    <a:pt x="2401" y="509"/>
                    <a:pt x="2394" y="524"/>
                  </a:cubicBezTo>
                  <a:lnTo>
                    <a:pt x="2351" y="540"/>
                  </a:lnTo>
                  <a:cubicBezTo>
                    <a:pt x="2343" y="529"/>
                    <a:pt x="2336" y="520"/>
                    <a:pt x="2329" y="510"/>
                  </a:cubicBezTo>
                  <a:lnTo>
                    <a:pt x="2351" y="464"/>
                  </a:lnTo>
                  <a:close/>
                  <a:moveTo>
                    <a:pt x="2260" y="234"/>
                  </a:moveTo>
                  <a:lnTo>
                    <a:pt x="2303" y="218"/>
                  </a:lnTo>
                  <a:lnTo>
                    <a:pt x="2317" y="237"/>
                  </a:lnTo>
                  <a:lnTo>
                    <a:pt x="2325" y="248"/>
                  </a:lnTo>
                  <a:cubicBezTo>
                    <a:pt x="2318" y="263"/>
                    <a:pt x="2310" y="279"/>
                    <a:pt x="2303" y="294"/>
                  </a:cubicBezTo>
                  <a:lnTo>
                    <a:pt x="2260" y="309"/>
                  </a:lnTo>
                  <a:lnTo>
                    <a:pt x="2238" y="279"/>
                  </a:lnTo>
                  <a:lnTo>
                    <a:pt x="2260" y="234"/>
                  </a:lnTo>
                  <a:close/>
                  <a:moveTo>
                    <a:pt x="1757" y="696"/>
                  </a:moveTo>
                  <a:lnTo>
                    <a:pt x="1714" y="711"/>
                  </a:lnTo>
                  <a:lnTo>
                    <a:pt x="1692" y="681"/>
                  </a:lnTo>
                  <a:lnTo>
                    <a:pt x="1714" y="636"/>
                  </a:lnTo>
                  <a:lnTo>
                    <a:pt x="1757" y="621"/>
                  </a:lnTo>
                  <a:cubicBezTo>
                    <a:pt x="1764" y="631"/>
                    <a:pt x="1772" y="641"/>
                    <a:pt x="1779" y="651"/>
                  </a:cubicBezTo>
                  <a:cubicBezTo>
                    <a:pt x="1772" y="666"/>
                    <a:pt x="1764" y="681"/>
                    <a:pt x="1757" y="696"/>
                  </a:cubicBezTo>
                  <a:close/>
                  <a:moveTo>
                    <a:pt x="1939" y="632"/>
                  </a:moveTo>
                  <a:lnTo>
                    <a:pt x="1896" y="647"/>
                  </a:lnTo>
                  <a:lnTo>
                    <a:pt x="1874" y="617"/>
                  </a:lnTo>
                  <a:lnTo>
                    <a:pt x="1896" y="572"/>
                  </a:lnTo>
                  <a:lnTo>
                    <a:pt x="1939" y="557"/>
                  </a:lnTo>
                  <a:cubicBezTo>
                    <a:pt x="1946" y="567"/>
                    <a:pt x="1954" y="577"/>
                    <a:pt x="1961" y="587"/>
                  </a:cubicBezTo>
                  <a:cubicBezTo>
                    <a:pt x="1954" y="602"/>
                    <a:pt x="1946" y="617"/>
                    <a:pt x="1939" y="632"/>
                  </a:cubicBezTo>
                  <a:close/>
                  <a:moveTo>
                    <a:pt x="2169" y="318"/>
                  </a:moveTo>
                  <a:lnTo>
                    <a:pt x="2212" y="303"/>
                  </a:lnTo>
                  <a:lnTo>
                    <a:pt x="2234" y="333"/>
                  </a:lnTo>
                  <a:lnTo>
                    <a:pt x="2225" y="351"/>
                  </a:lnTo>
                  <a:lnTo>
                    <a:pt x="2212" y="378"/>
                  </a:lnTo>
                  <a:lnTo>
                    <a:pt x="2169" y="394"/>
                  </a:lnTo>
                  <a:cubicBezTo>
                    <a:pt x="2161" y="383"/>
                    <a:pt x="2154" y="374"/>
                    <a:pt x="2147" y="364"/>
                  </a:cubicBezTo>
                  <a:lnTo>
                    <a:pt x="2169" y="318"/>
                  </a:lnTo>
                  <a:close/>
                  <a:moveTo>
                    <a:pt x="2152" y="458"/>
                  </a:moveTo>
                  <a:lnTo>
                    <a:pt x="2169" y="423"/>
                  </a:lnTo>
                  <a:lnTo>
                    <a:pt x="2212" y="408"/>
                  </a:lnTo>
                  <a:lnTo>
                    <a:pt x="2234" y="438"/>
                  </a:lnTo>
                  <a:cubicBezTo>
                    <a:pt x="2227" y="453"/>
                    <a:pt x="2219" y="468"/>
                    <a:pt x="2212" y="483"/>
                  </a:cubicBezTo>
                  <a:lnTo>
                    <a:pt x="2169" y="499"/>
                  </a:lnTo>
                  <a:lnTo>
                    <a:pt x="2147" y="469"/>
                  </a:lnTo>
                  <a:lnTo>
                    <a:pt x="2152" y="458"/>
                  </a:lnTo>
                  <a:close/>
                  <a:moveTo>
                    <a:pt x="2169" y="528"/>
                  </a:moveTo>
                  <a:lnTo>
                    <a:pt x="2212" y="513"/>
                  </a:lnTo>
                  <a:lnTo>
                    <a:pt x="2234" y="543"/>
                  </a:lnTo>
                  <a:cubicBezTo>
                    <a:pt x="2227" y="558"/>
                    <a:pt x="2219" y="573"/>
                    <a:pt x="2212" y="588"/>
                  </a:cubicBezTo>
                  <a:lnTo>
                    <a:pt x="2169" y="604"/>
                  </a:lnTo>
                  <a:cubicBezTo>
                    <a:pt x="2161" y="594"/>
                    <a:pt x="2154" y="584"/>
                    <a:pt x="2147" y="574"/>
                  </a:cubicBezTo>
                  <a:lnTo>
                    <a:pt x="2169" y="528"/>
                  </a:lnTo>
                  <a:close/>
                  <a:moveTo>
                    <a:pt x="2078" y="298"/>
                  </a:moveTo>
                  <a:lnTo>
                    <a:pt x="2121" y="282"/>
                  </a:lnTo>
                  <a:lnTo>
                    <a:pt x="2135" y="302"/>
                  </a:lnTo>
                  <a:lnTo>
                    <a:pt x="2143" y="312"/>
                  </a:lnTo>
                  <a:cubicBezTo>
                    <a:pt x="2136" y="327"/>
                    <a:pt x="2128" y="343"/>
                    <a:pt x="2121" y="358"/>
                  </a:cubicBezTo>
                  <a:lnTo>
                    <a:pt x="2078" y="373"/>
                  </a:lnTo>
                  <a:lnTo>
                    <a:pt x="2056" y="343"/>
                  </a:lnTo>
                  <a:lnTo>
                    <a:pt x="2078" y="298"/>
                  </a:lnTo>
                  <a:close/>
                  <a:moveTo>
                    <a:pt x="2078" y="403"/>
                  </a:moveTo>
                  <a:lnTo>
                    <a:pt x="2121" y="387"/>
                  </a:lnTo>
                  <a:cubicBezTo>
                    <a:pt x="2128" y="397"/>
                    <a:pt x="2136" y="407"/>
                    <a:pt x="2143" y="417"/>
                  </a:cubicBezTo>
                  <a:lnTo>
                    <a:pt x="2121" y="463"/>
                  </a:lnTo>
                  <a:lnTo>
                    <a:pt x="2078" y="478"/>
                  </a:lnTo>
                  <a:lnTo>
                    <a:pt x="2056" y="448"/>
                  </a:lnTo>
                  <a:cubicBezTo>
                    <a:pt x="2063" y="433"/>
                    <a:pt x="2070" y="418"/>
                    <a:pt x="2078" y="403"/>
                  </a:cubicBezTo>
                  <a:close/>
                  <a:moveTo>
                    <a:pt x="2078" y="508"/>
                  </a:moveTo>
                  <a:lnTo>
                    <a:pt x="2121" y="492"/>
                  </a:lnTo>
                  <a:cubicBezTo>
                    <a:pt x="2128" y="502"/>
                    <a:pt x="2136" y="513"/>
                    <a:pt x="2143" y="522"/>
                  </a:cubicBezTo>
                  <a:cubicBezTo>
                    <a:pt x="2136" y="538"/>
                    <a:pt x="2128" y="553"/>
                    <a:pt x="2121" y="568"/>
                  </a:cubicBezTo>
                  <a:lnTo>
                    <a:pt x="2078" y="583"/>
                  </a:lnTo>
                  <a:lnTo>
                    <a:pt x="2056" y="553"/>
                  </a:lnTo>
                  <a:lnTo>
                    <a:pt x="2078" y="508"/>
                  </a:lnTo>
                  <a:close/>
                  <a:moveTo>
                    <a:pt x="1987" y="382"/>
                  </a:moveTo>
                  <a:lnTo>
                    <a:pt x="2030" y="367"/>
                  </a:lnTo>
                  <a:lnTo>
                    <a:pt x="2052" y="397"/>
                  </a:lnTo>
                  <a:lnTo>
                    <a:pt x="2043" y="415"/>
                  </a:lnTo>
                  <a:lnTo>
                    <a:pt x="2030" y="442"/>
                  </a:lnTo>
                  <a:lnTo>
                    <a:pt x="1987" y="458"/>
                  </a:lnTo>
                  <a:cubicBezTo>
                    <a:pt x="1979" y="448"/>
                    <a:pt x="1972" y="438"/>
                    <a:pt x="1965" y="428"/>
                  </a:cubicBezTo>
                  <a:lnTo>
                    <a:pt x="1987" y="382"/>
                  </a:lnTo>
                  <a:close/>
                  <a:moveTo>
                    <a:pt x="1970" y="522"/>
                  </a:moveTo>
                  <a:lnTo>
                    <a:pt x="1987" y="487"/>
                  </a:lnTo>
                  <a:lnTo>
                    <a:pt x="2030" y="472"/>
                  </a:lnTo>
                  <a:lnTo>
                    <a:pt x="2052" y="502"/>
                  </a:lnTo>
                  <a:cubicBezTo>
                    <a:pt x="2045" y="517"/>
                    <a:pt x="2037" y="532"/>
                    <a:pt x="2030" y="547"/>
                  </a:cubicBezTo>
                  <a:lnTo>
                    <a:pt x="1987" y="563"/>
                  </a:lnTo>
                  <a:lnTo>
                    <a:pt x="1965" y="533"/>
                  </a:lnTo>
                  <a:lnTo>
                    <a:pt x="1970" y="522"/>
                  </a:lnTo>
                  <a:close/>
                  <a:moveTo>
                    <a:pt x="1987" y="592"/>
                  </a:moveTo>
                  <a:lnTo>
                    <a:pt x="2030" y="577"/>
                  </a:lnTo>
                  <a:lnTo>
                    <a:pt x="2052" y="607"/>
                  </a:lnTo>
                  <a:cubicBezTo>
                    <a:pt x="2045" y="622"/>
                    <a:pt x="2037" y="637"/>
                    <a:pt x="2030" y="652"/>
                  </a:cubicBezTo>
                  <a:lnTo>
                    <a:pt x="1987" y="668"/>
                  </a:lnTo>
                  <a:cubicBezTo>
                    <a:pt x="1979" y="658"/>
                    <a:pt x="1972" y="648"/>
                    <a:pt x="1965" y="638"/>
                  </a:cubicBezTo>
                  <a:lnTo>
                    <a:pt x="1987" y="592"/>
                  </a:lnTo>
                  <a:close/>
                  <a:moveTo>
                    <a:pt x="1939" y="527"/>
                  </a:moveTo>
                  <a:lnTo>
                    <a:pt x="1896" y="542"/>
                  </a:lnTo>
                  <a:lnTo>
                    <a:pt x="1874" y="512"/>
                  </a:lnTo>
                  <a:cubicBezTo>
                    <a:pt x="1881" y="497"/>
                    <a:pt x="1888" y="482"/>
                    <a:pt x="1896" y="467"/>
                  </a:cubicBezTo>
                  <a:lnTo>
                    <a:pt x="1939" y="452"/>
                  </a:lnTo>
                  <a:cubicBezTo>
                    <a:pt x="1946" y="462"/>
                    <a:pt x="1954" y="471"/>
                    <a:pt x="1961" y="481"/>
                  </a:cubicBezTo>
                  <a:lnTo>
                    <a:pt x="1939" y="527"/>
                  </a:lnTo>
                  <a:close/>
                  <a:moveTo>
                    <a:pt x="1896" y="362"/>
                  </a:moveTo>
                  <a:lnTo>
                    <a:pt x="1939" y="346"/>
                  </a:lnTo>
                  <a:lnTo>
                    <a:pt x="1953" y="366"/>
                  </a:lnTo>
                  <a:lnTo>
                    <a:pt x="1961" y="376"/>
                  </a:lnTo>
                  <a:cubicBezTo>
                    <a:pt x="1954" y="392"/>
                    <a:pt x="1946" y="407"/>
                    <a:pt x="1939" y="422"/>
                  </a:cubicBezTo>
                  <a:lnTo>
                    <a:pt x="1896" y="437"/>
                  </a:lnTo>
                  <a:lnTo>
                    <a:pt x="1874" y="407"/>
                  </a:lnTo>
                  <a:lnTo>
                    <a:pt x="1896" y="362"/>
                  </a:lnTo>
                  <a:close/>
                  <a:moveTo>
                    <a:pt x="1805" y="446"/>
                  </a:moveTo>
                  <a:lnTo>
                    <a:pt x="1848" y="431"/>
                  </a:lnTo>
                  <a:lnTo>
                    <a:pt x="1870" y="461"/>
                  </a:lnTo>
                  <a:lnTo>
                    <a:pt x="1861" y="479"/>
                  </a:lnTo>
                  <a:lnTo>
                    <a:pt x="1848" y="506"/>
                  </a:lnTo>
                  <a:lnTo>
                    <a:pt x="1805" y="522"/>
                  </a:lnTo>
                  <a:cubicBezTo>
                    <a:pt x="1797" y="512"/>
                    <a:pt x="1790" y="502"/>
                    <a:pt x="1783" y="492"/>
                  </a:cubicBezTo>
                  <a:lnTo>
                    <a:pt x="1805" y="446"/>
                  </a:lnTo>
                  <a:close/>
                  <a:moveTo>
                    <a:pt x="1788" y="586"/>
                  </a:moveTo>
                  <a:lnTo>
                    <a:pt x="1805" y="551"/>
                  </a:lnTo>
                  <a:lnTo>
                    <a:pt x="1848" y="536"/>
                  </a:lnTo>
                  <a:lnTo>
                    <a:pt x="1870" y="566"/>
                  </a:lnTo>
                  <a:cubicBezTo>
                    <a:pt x="1863" y="581"/>
                    <a:pt x="1855" y="596"/>
                    <a:pt x="1848" y="611"/>
                  </a:cubicBezTo>
                  <a:lnTo>
                    <a:pt x="1805" y="627"/>
                  </a:lnTo>
                  <a:lnTo>
                    <a:pt x="1783" y="597"/>
                  </a:lnTo>
                  <a:lnTo>
                    <a:pt x="1788" y="586"/>
                  </a:lnTo>
                  <a:close/>
                  <a:moveTo>
                    <a:pt x="1805" y="657"/>
                  </a:moveTo>
                  <a:lnTo>
                    <a:pt x="1848" y="641"/>
                  </a:lnTo>
                  <a:lnTo>
                    <a:pt x="1870" y="671"/>
                  </a:lnTo>
                  <a:cubicBezTo>
                    <a:pt x="1863" y="686"/>
                    <a:pt x="1855" y="701"/>
                    <a:pt x="1848" y="716"/>
                  </a:cubicBezTo>
                  <a:lnTo>
                    <a:pt x="1805" y="732"/>
                  </a:lnTo>
                  <a:cubicBezTo>
                    <a:pt x="1797" y="722"/>
                    <a:pt x="1790" y="712"/>
                    <a:pt x="1783" y="702"/>
                  </a:cubicBezTo>
                  <a:lnTo>
                    <a:pt x="1805" y="657"/>
                  </a:lnTo>
                  <a:close/>
                  <a:moveTo>
                    <a:pt x="1757" y="591"/>
                  </a:moveTo>
                  <a:lnTo>
                    <a:pt x="1714" y="606"/>
                  </a:lnTo>
                  <a:lnTo>
                    <a:pt x="1692" y="576"/>
                  </a:lnTo>
                  <a:cubicBezTo>
                    <a:pt x="1699" y="561"/>
                    <a:pt x="1706" y="546"/>
                    <a:pt x="1714" y="531"/>
                  </a:cubicBezTo>
                  <a:lnTo>
                    <a:pt x="1757" y="516"/>
                  </a:lnTo>
                  <a:cubicBezTo>
                    <a:pt x="1764" y="526"/>
                    <a:pt x="1772" y="536"/>
                    <a:pt x="1779" y="546"/>
                  </a:cubicBezTo>
                  <a:lnTo>
                    <a:pt x="1757" y="591"/>
                  </a:lnTo>
                  <a:close/>
                  <a:moveTo>
                    <a:pt x="1714" y="426"/>
                  </a:moveTo>
                  <a:lnTo>
                    <a:pt x="1757" y="411"/>
                  </a:lnTo>
                  <a:lnTo>
                    <a:pt x="1771" y="430"/>
                  </a:lnTo>
                  <a:lnTo>
                    <a:pt x="1779" y="441"/>
                  </a:lnTo>
                  <a:cubicBezTo>
                    <a:pt x="1772" y="456"/>
                    <a:pt x="1764" y="471"/>
                    <a:pt x="1757" y="486"/>
                  </a:cubicBezTo>
                  <a:lnTo>
                    <a:pt x="1714" y="501"/>
                  </a:lnTo>
                  <a:lnTo>
                    <a:pt x="1692" y="471"/>
                  </a:lnTo>
                  <a:lnTo>
                    <a:pt x="1714" y="426"/>
                  </a:lnTo>
                  <a:close/>
                  <a:moveTo>
                    <a:pt x="1623" y="510"/>
                  </a:moveTo>
                  <a:lnTo>
                    <a:pt x="1666" y="495"/>
                  </a:lnTo>
                  <a:lnTo>
                    <a:pt x="1688" y="525"/>
                  </a:lnTo>
                  <a:lnTo>
                    <a:pt x="1679" y="543"/>
                  </a:lnTo>
                  <a:lnTo>
                    <a:pt x="1666" y="570"/>
                  </a:lnTo>
                  <a:lnTo>
                    <a:pt x="1623" y="586"/>
                  </a:lnTo>
                  <a:cubicBezTo>
                    <a:pt x="1615" y="576"/>
                    <a:pt x="1608" y="566"/>
                    <a:pt x="1601" y="556"/>
                  </a:cubicBezTo>
                  <a:lnTo>
                    <a:pt x="1623" y="510"/>
                  </a:lnTo>
                  <a:close/>
                  <a:moveTo>
                    <a:pt x="1606" y="650"/>
                  </a:moveTo>
                  <a:lnTo>
                    <a:pt x="1623" y="615"/>
                  </a:lnTo>
                  <a:lnTo>
                    <a:pt x="1666" y="600"/>
                  </a:lnTo>
                  <a:lnTo>
                    <a:pt x="1688" y="630"/>
                  </a:lnTo>
                  <a:cubicBezTo>
                    <a:pt x="1681" y="645"/>
                    <a:pt x="1673" y="660"/>
                    <a:pt x="1666" y="675"/>
                  </a:cubicBezTo>
                  <a:lnTo>
                    <a:pt x="1623" y="691"/>
                  </a:lnTo>
                  <a:lnTo>
                    <a:pt x="1601" y="661"/>
                  </a:lnTo>
                  <a:lnTo>
                    <a:pt x="1606" y="650"/>
                  </a:lnTo>
                  <a:close/>
                  <a:moveTo>
                    <a:pt x="1623" y="721"/>
                  </a:moveTo>
                  <a:lnTo>
                    <a:pt x="1666" y="705"/>
                  </a:lnTo>
                  <a:lnTo>
                    <a:pt x="1688" y="735"/>
                  </a:lnTo>
                  <a:cubicBezTo>
                    <a:pt x="1681" y="750"/>
                    <a:pt x="1673" y="765"/>
                    <a:pt x="1666" y="781"/>
                  </a:cubicBezTo>
                  <a:lnTo>
                    <a:pt x="1623" y="796"/>
                  </a:lnTo>
                  <a:cubicBezTo>
                    <a:pt x="1615" y="786"/>
                    <a:pt x="1608" y="776"/>
                    <a:pt x="1601" y="766"/>
                  </a:cubicBezTo>
                  <a:lnTo>
                    <a:pt x="1623" y="721"/>
                  </a:lnTo>
                  <a:close/>
                  <a:moveTo>
                    <a:pt x="1575" y="760"/>
                  </a:moveTo>
                  <a:lnTo>
                    <a:pt x="1532" y="775"/>
                  </a:lnTo>
                  <a:lnTo>
                    <a:pt x="1510" y="745"/>
                  </a:lnTo>
                  <a:lnTo>
                    <a:pt x="1532" y="700"/>
                  </a:lnTo>
                  <a:lnTo>
                    <a:pt x="1575" y="685"/>
                  </a:lnTo>
                  <a:cubicBezTo>
                    <a:pt x="1582" y="695"/>
                    <a:pt x="1590" y="705"/>
                    <a:pt x="1597" y="715"/>
                  </a:cubicBezTo>
                  <a:cubicBezTo>
                    <a:pt x="1590" y="730"/>
                    <a:pt x="1582" y="745"/>
                    <a:pt x="1575" y="760"/>
                  </a:cubicBezTo>
                  <a:close/>
                  <a:moveTo>
                    <a:pt x="1575" y="655"/>
                  </a:moveTo>
                  <a:lnTo>
                    <a:pt x="1532" y="670"/>
                  </a:lnTo>
                  <a:lnTo>
                    <a:pt x="1510" y="640"/>
                  </a:lnTo>
                  <a:cubicBezTo>
                    <a:pt x="1517" y="625"/>
                    <a:pt x="1524" y="610"/>
                    <a:pt x="1532" y="595"/>
                  </a:cubicBezTo>
                  <a:lnTo>
                    <a:pt x="1575" y="580"/>
                  </a:lnTo>
                  <a:cubicBezTo>
                    <a:pt x="1582" y="590"/>
                    <a:pt x="1590" y="600"/>
                    <a:pt x="1597" y="610"/>
                  </a:cubicBezTo>
                  <a:lnTo>
                    <a:pt x="1575" y="655"/>
                  </a:lnTo>
                  <a:close/>
                  <a:moveTo>
                    <a:pt x="1532" y="490"/>
                  </a:moveTo>
                  <a:lnTo>
                    <a:pt x="1575" y="475"/>
                  </a:lnTo>
                  <a:lnTo>
                    <a:pt x="1589" y="494"/>
                  </a:lnTo>
                  <a:lnTo>
                    <a:pt x="1597" y="505"/>
                  </a:lnTo>
                  <a:cubicBezTo>
                    <a:pt x="1590" y="520"/>
                    <a:pt x="1582" y="535"/>
                    <a:pt x="1575" y="550"/>
                  </a:cubicBezTo>
                  <a:lnTo>
                    <a:pt x="1532" y="565"/>
                  </a:lnTo>
                  <a:lnTo>
                    <a:pt x="1510" y="535"/>
                  </a:lnTo>
                  <a:lnTo>
                    <a:pt x="1532" y="490"/>
                  </a:lnTo>
                  <a:close/>
                  <a:moveTo>
                    <a:pt x="1441" y="574"/>
                  </a:moveTo>
                  <a:lnTo>
                    <a:pt x="1484" y="559"/>
                  </a:lnTo>
                  <a:lnTo>
                    <a:pt x="1506" y="589"/>
                  </a:lnTo>
                  <a:lnTo>
                    <a:pt x="1497" y="608"/>
                  </a:lnTo>
                  <a:lnTo>
                    <a:pt x="1484" y="635"/>
                  </a:lnTo>
                  <a:lnTo>
                    <a:pt x="1441" y="650"/>
                  </a:lnTo>
                  <a:cubicBezTo>
                    <a:pt x="1433" y="640"/>
                    <a:pt x="1426" y="630"/>
                    <a:pt x="1419" y="620"/>
                  </a:cubicBezTo>
                  <a:lnTo>
                    <a:pt x="1441" y="574"/>
                  </a:lnTo>
                  <a:close/>
                  <a:moveTo>
                    <a:pt x="1424" y="714"/>
                  </a:moveTo>
                  <a:lnTo>
                    <a:pt x="1441" y="680"/>
                  </a:lnTo>
                  <a:lnTo>
                    <a:pt x="1484" y="664"/>
                  </a:lnTo>
                  <a:lnTo>
                    <a:pt x="1506" y="694"/>
                  </a:lnTo>
                  <a:cubicBezTo>
                    <a:pt x="1499" y="709"/>
                    <a:pt x="1491" y="724"/>
                    <a:pt x="1484" y="740"/>
                  </a:cubicBezTo>
                  <a:lnTo>
                    <a:pt x="1441" y="755"/>
                  </a:lnTo>
                  <a:lnTo>
                    <a:pt x="1419" y="725"/>
                  </a:lnTo>
                  <a:lnTo>
                    <a:pt x="1424" y="714"/>
                  </a:lnTo>
                  <a:close/>
                  <a:moveTo>
                    <a:pt x="1441" y="785"/>
                  </a:moveTo>
                  <a:lnTo>
                    <a:pt x="1484" y="769"/>
                  </a:lnTo>
                  <a:lnTo>
                    <a:pt x="1506" y="799"/>
                  </a:lnTo>
                  <a:cubicBezTo>
                    <a:pt x="1499" y="814"/>
                    <a:pt x="1491" y="830"/>
                    <a:pt x="1484" y="845"/>
                  </a:cubicBezTo>
                  <a:lnTo>
                    <a:pt x="1441" y="860"/>
                  </a:lnTo>
                  <a:cubicBezTo>
                    <a:pt x="1433" y="850"/>
                    <a:pt x="1426" y="840"/>
                    <a:pt x="1419" y="830"/>
                  </a:cubicBezTo>
                  <a:lnTo>
                    <a:pt x="1441" y="785"/>
                  </a:lnTo>
                  <a:close/>
                  <a:moveTo>
                    <a:pt x="1350" y="554"/>
                  </a:moveTo>
                  <a:lnTo>
                    <a:pt x="1393" y="539"/>
                  </a:lnTo>
                  <a:lnTo>
                    <a:pt x="1407" y="558"/>
                  </a:lnTo>
                  <a:lnTo>
                    <a:pt x="1415" y="569"/>
                  </a:lnTo>
                  <a:cubicBezTo>
                    <a:pt x="1408" y="584"/>
                    <a:pt x="1400" y="599"/>
                    <a:pt x="1393" y="614"/>
                  </a:cubicBezTo>
                  <a:lnTo>
                    <a:pt x="1350" y="629"/>
                  </a:lnTo>
                  <a:lnTo>
                    <a:pt x="1328" y="599"/>
                  </a:lnTo>
                  <a:lnTo>
                    <a:pt x="1350" y="554"/>
                  </a:lnTo>
                  <a:close/>
                  <a:moveTo>
                    <a:pt x="1350" y="659"/>
                  </a:moveTo>
                  <a:lnTo>
                    <a:pt x="1393" y="644"/>
                  </a:lnTo>
                  <a:cubicBezTo>
                    <a:pt x="1400" y="654"/>
                    <a:pt x="1408" y="664"/>
                    <a:pt x="1415" y="674"/>
                  </a:cubicBezTo>
                  <a:lnTo>
                    <a:pt x="1393" y="719"/>
                  </a:lnTo>
                  <a:lnTo>
                    <a:pt x="1350" y="734"/>
                  </a:lnTo>
                  <a:lnTo>
                    <a:pt x="1328" y="704"/>
                  </a:lnTo>
                  <a:cubicBezTo>
                    <a:pt x="1335" y="689"/>
                    <a:pt x="1342" y="674"/>
                    <a:pt x="1350" y="659"/>
                  </a:cubicBezTo>
                  <a:close/>
                  <a:moveTo>
                    <a:pt x="1350" y="764"/>
                  </a:moveTo>
                  <a:lnTo>
                    <a:pt x="1393" y="749"/>
                  </a:lnTo>
                  <a:cubicBezTo>
                    <a:pt x="1400" y="759"/>
                    <a:pt x="1408" y="769"/>
                    <a:pt x="1415" y="779"/>
                  </a:cubicBezTo>
                  <a:cubicBezTo>
                    <a:pt x="1408" y="794"/>
                    <a:pt x="1400" y="809"/>
                    <a:pt x="1393" y="824"/>
                  </a:cubicBezTo>
                  <a:lnTo>
                    <a:pt x="1350" y="839"/>
                  </a:lnTo>
                  <a:lnTo>
                    <a:pt x="1328" y="809"/>
                  </a:lnTo>
                  <a:lnTo>
                    <a:pt x="1350" y="764"/>
                  </a:lnTo>
                  <a:close/>
                  <a:moveTo>
                    <a:pt x="1259" y="639"/>
                  </a:moveTo>
                  <a:lnTo>
                    <a:pt x="1302" y="623"/>
                  </a:lnTo>
                  <a:lnTo>
                    <a:pt x="1324" y="653"/>
                  </a:lnTo>
                  <a:lnTo>
                    <a:pt x="1315" y="672"/>
                  </a:lnTo>
                  <a:lnTo>
                    <a:pt x="1302" y="699"/>
                  </a:lnTo>
                  <a:lnTo>
                    <a:pt x="1259" y="714"/>
                  </a:lnTo>
                  <a:cubicBezTo>
                    <a:pt x="1251" y="704"/>
                    <a:pt x="1244" y="694"/>
                    <a:pt x="1237" y="684"/>
                  </a:cubicBezTo>
                  <a:lnTo>
                    <a:pt x="1259" y="639"/>
                  </a:lnTo>
                  <a:close/>
                  <a:moveTo>
                    <a:pt x="1242" y="778"/>
                  </a:moveTo>
                  <a:lnTo>
                    <a:pt x="1259" y="744"/>
                  </a:lnTo>
                  <a:lnTo>
                    <a:pt x="1302" y="728"/>
                  </a:lnTo>
                  <a:lnTo>
                    <a:pt x="1324" y="758"/>
                  </a:lnTo>
                  <a:cubicBezTo>
                    <a:pt x="1317" y="773"/>
                    <a:pt x="1309" y="789"/>
                    <a:pt x="1302" y="804"/>
                  </a:cubicBezTo>
                  <a:lnTo>
                    <a:pt x="1259" y="819"/>
                  </a:lnTo>
                  <a:lnTo>
                    <a:pt x="1237" y="789"/>
                  </a:lnTo>
                  <a:lnTo>
                    <a:pt x="1242" y="778"/>
                  </a:lnTo>
                  <a:close/>
                  <a:moveTo>
                    <a:pt x="1259" y="849"/>
                  </a:moveTo>
                  <a:lnTo>
                    <a:pt x="1302" y="833"/>
                  </a:lnTo>
                  <a:lnTo>
                    <a:pt x="1324" y="863"/>
                  </a:lnTo>
                  <a:cubicBezTo>
                    <a:pt x="1317" y="879"/>
                    <a:pt x="1309" y="894"/>
                    <a:pt x="1302" y="909"/>
                  </a:cubicBezTo>
                  <a:lnTo>
                    <a:pt x="1259" y="924"/>
                  </a:lnTo>
                  <a:cubicBezTo>
                    <a:pt x="1251" y="914"/>
                    <a:pt x="1244" y="904"/>
                    <a:pt x="1237" y="894"/>
                  </a:cubicBezTo>
                  <a:lnTo>
                    <a:pt x="1259" y="849"/>
                  </a:lnTo>
                  <a:close/>
                  <a:moveTo>
                    <a:pt x="1168" y="618"/>
                  </a:moveTo>
                  <a:lnTo>
                    <a:pt x="1211" y="603"/>
                  </a:lnTo>
                  <a:lnTo>
                    <a:pt x="1225" y="622"/>
                  </a:lnTo>
                  <a:lnTo>
                    <a:pt x="1233" y="633"/>
                  </a:lnTo>
                  <a:cubicBezTo>
                    <a:pt x="1226" y="648"/>
                    <a:pt x="1218" y="663"/>
                    <a:pt x="1211" y="678"/>
                  </a:cubicBezTo>
                  <a:lnTo>
                    <a:pt x="1168" y="693"/>
                  </a:lnTo>
                  <a:lnTo>
                    <a:pt x="1146" y="663"/>
                  </a:lnTo>
                  <a:lnTo>
                    <a:pt x="1168" y="618"/>
                  </a:lnTo>
                  <a:close/>
                  <a:moveTo>
                    <a:pt x="1168" y="723"/>
                  </a:moveTo>
                  <a:lnTo>
                    <a:pt x="1211" y="708"/>
                  </a:lnTo>
                  <a:cubicBezTo>
                    <a:pt x="1218" y="718"/>
                    <a:pt x="1226" y="728"/>
                    <a:pt x="1233" y="738"/>
                  </a:cubicBezTo>
                  <a:lnTo>
                    <a:pt x="1211" y="783"/>
                  </a:lnTo>
                  <a:lnTo>
                    <a:pt x="1168" y="798"/>
                  </a:lnTo>
                  <a:lnTo>
                    <a:pt x="1146" y="768"/>
                  </a:lnTo>
                  <a:cubicBezTo>
                    <a:pt x="1153" y="753"/>
                    <a:pt x="1160" y="738"/>
                    <a:pt x="1168" y="723"/>
                  </a:cubicBezTo>
                  <a:close/>
                  <a:moveTo>
                    <a:pt x="1168" y="828"/>
                  </a:moveTo>
                  <a:lnTo>
                    <a:pt x="1211" y="813"/>
                  </a:lnTo>
                  <a:cubicBezTo>
                    <a:pt x="1218" y="823"/>
                    <a:pt x="1226" y="833"/>
                    <a:pt x="1233" y="843"/>
                  </a:cubicBezTo>
                  <a:cubicBezTo>
                    <a:pt x="1226" y="858"/>
                    <a:pt x="1218" y="873"/>
                    <a:pt x="1211" y="888"/>
                  </a:cubicBezTo>
                  <a:lnTo>
                    <a:pt x="1168" y="903"/>
                  </a:lnTo>
                  <a:lnTo>
                    <a:pt x="1146" y="873"/>
                  </a:lnTo>
                  <a:lnTo>
                    <a:pt x="1168" y="828"/>
                  </a:lnTo>
                  <a:close/>
                  <a:moveTo>
                    <a:pt x="1077" y="703"/>
                  </a:moveTo>
                  <a:lnTo>
                    <a:pt x="1120" y="687"/>
                  </a:lnTo>
                  <a:lnTo>
                    <a:pt x="1142" y="717"/>
                  </a:lnTo>
                  <a:lnTo>
                    <a:pt x="1131" y="739"/>
                  </a:lnTo>
                  <a:lnTo>
                    <a:pt x="1120" y="763"/>
                  </a:lnTo>
                  <a:lnTo>
                    <a:pt x="1077" y="778"/>
                  </a:lnTo>
                  <a:cubicBezTo>
                    <a:pt x="1069" y="768"/>
                    <a:pt x="1062" y="758"/>
                    <a:pt x="1055" y="748"/>
                  </a:cubicBezTo>
                  <a:lnTo>
                    <a:pt x="1077" y="703"/>
                  </a:lnTo>
                  <a:close/>
                  <a:moveTo>
                    <a:pt x="1077" y="808"/>
                  </a:moveTo>
                  <a:lnTo>
                    <a:pt x="1120" y="792"/>
                  </a:lnTo>
                  <a:lnTo>
                    <a:pt x="1142" y="822"/>
                  </a:lnTo>
                  <a:lnTo>
                    <a:pt x="1120" y="868"/>
                  </a:lnTo>
                  <a:lnTo>
                    <a:pt x="1077" y="883"/>
                  </a:lnTo>
                  <a:lnTo>
                    <a:pt x="1055" y="853"/>
                  </a:lnTo>
                  <a:lnTo>
                    <a:pt x="1077" y="808"/>
                  </a:lnTo>
                  <a:close/>
                  <a:moveTo>
                    <a:pt x="1077" y="913"/>
                  </a:moveTo>
                  <a:lnTo>
                    <a:pt x="1120" y="897"/>
                  </a:lnTo>
                  <a:lnTo>
                    <a:pt x="1142" y="927"/>
                  </a:lnTo>
                  <a:cubicBezTo>
                    <a:pt x="1135" y="942"/>
                    <a:pt x="1127" y="957"/>
                    <a:pt x="1120" y="972"/>
                  </a:cubicBezTo>
                  <a:lnTo>
                    <a:pt x="1077" y="987"/>
                  </a:lnTo>
                  <a:lnTo>
                    <a:pt x="1055" y="957"/>
                  </a:lnTo>
                  <a:cubicBezTo>
                    <a:pt x="1062" y="942"/>
                    <a:pt x="1069" y="928"/>
                    <a:pt x="1077" y="913"/>
                  </a:cubicBezTo>
                  <a:close/>
                  <a:moveTo>
                    <a:pt x="986" y="682"/>
                  </a:moveTo>
                  <a:lnTo>
                    <a:pt x="1029" y="667"/>
                  </a:lnTo>
                  <a:lnTo>
                    <a:pt x="1051" y="697"/>
                  </a:lnTo>
                  <a:lnTo>
                    <a:pt x="1029" y="742"/>
                  </a:lnTo>
                  <a:lnTo>
                    <a:pt x="986" y="757"/>
                  </a:lnTo>
                  <a:lnTo>
                    <a:pt x="964" y="727"/>
                  </a:lnTo>
                  <a:lnTo>
                    <a:pt x="986" y="682"/>
                  </a:lnTo>
                  <a:close/>
                  <a:moveTo>
                    <a:pt x="986" y="787"/>
                  </a:moveTo>
                  <a:lnTo>
                    <a:pt x="1029" y="772"/>
                  </a:lnTo>
                  <a:cubicBezTo>
                    <a:pt x="1036" y="782"/>
                    <a:pt x="1044" y="792"/>
                    <a:pt x="1051" y="802"/>
                  </a:cubicBezTo>
                  <a:lnTo>
                    <a:pt x="1029" y="847"/>
                  </a:lnTo>
                  <a:lnTo>
                    <a:pt x="1029" y="847"/>
                  </a:lnTo>
                  <a:lnTo>
                    <a:pt x="986" y="863"/>
                  </a:lnTo>
                  <a:lnTo>
                    <a:pt x="964" y="833"/>
                  </a:lnTo>
                  <a:cubicBezTo>
                    <a:pt x="971" y="817"/>
                    <a:pt x="978" y="802"/>
                    <a:pt x="986" y="787"/>
                  </a:cubicBezTo>
                  <a:close/>
                  <a:moveTo>
                    <a:pt x="986" y="892"/>
                  </a:moveTo>
                  <a:lnTo>
                    <a:pt x="1029" y="877"/>
                  </a:lnTo>
                  <a:cubicBezTo>
                    <a:pt x="1036" y="887"/>
                    <a:pt x="1044" y="897"/>
                    <a:pt x="1051" y="907"/>
                  </a:cubicBezTo>
                  <a:lnTo>
                    <a:pt x="1029" y="951"/>
                  </a:lnTo>
                  <a:lnTo>
                    <a:pt x="986" y="967"/>
                  </a:lnTo>
                  <a:lnTo>
                    <a:pt x="964" y="938"/>
                  </a:lnTo>
                  <a:lnTo>
                    <a:pt x="986" y="892"/>
                  </a:lnTo>
                  <a:close/>
                  <a:moveTo>
                    <a:pt x="895" y="767"/>
                  </a:moveTo>
                  <a:lnTo>
                    <a:pt x="938" y="751"/>
                  </a:lnTo>
                  <a:lnTo>
                    <a:pt x="960" y="781"/>
                  </a:lnTo>
                  <a:lnTo>
                    <a:pt x="952" y="797"/>
                  </a:lnTo>
                  <a:lnTo>
                    <a:pt x="938" y="827"/>
                  </a:lnTo>
                  <a:lnTo>
                    <a:pt x="895" y="842"/>
                  </a:lnTo>
                  <a:cubicBezTo>
                    <a:pt x="887" y="832"/>
                    <a:pt x="880" y="822"/>
                    <a:pt x="873" y="812"/>
                  </a:cubicBezTo>
                  <a:lnTo>
                    <a:pt x="895" y="767"/>
                  </a:lnTo>
                  <a:close/>
                  <a:moveTo>
                    <a:pt x="895" y="872"/>
                  </a:moveTo>
                  <a:lnTo>
                    <a:pt x="938" y="857"/>
                  </a:lnTo>
                  <a:lnTo>
                    <a:pt x="960" y="887"/>
                  </a:lnTo>
                  <a:lnTo>
                    <a:pt x="938" y="932"/>
                  </a:lnTo>
                  <a:lnTo>
                    <a:pt x="895" y="946"/>
                  </a:lnTo>
                  <a:lnTo>
                    <a:pt x="873" y="917"/>
                  </a:lnTo>
                  <a:lnTo>
                    <a:pt x="895" y="872"/>
                  </a:lnTo>
                  <a:close/>
                  <a:moveTo>
                    <a:pt x="895" y="976"/>
                  </a:moveTo>
                  <a:lnTo>
                    <a:pt x="938" y="961"/>
                  </a:lnTo>
                  <a:lnTo>
                    <a:pt x="960" y="991"/>
                  </a:lnTo>
                  <a:cubicBezTo>
                    <a:pt x="953" y="1006"/>
                    <a:pt x="946" y="1021"/>
                    <a:pt x="938" y="1036"/>
                  </a:cubicBezTo>
                  <a:lnTo>
                    <a:pt x="895" y="1051"/>
                  </a:lnTo>
                  <a:lnTo>
                    <a:pt x="873" y="1021"/>
                  </a:lnTo>
                  <a:cubicBezTo>
                    <a:pt x="880" y="1006"/>
                    <a:pt x="887" y="991"/>
                    <a:pt x="895" y="976"/>
                  </a:cubicBezTo>
                  <a:close/>
                  <a:moveTo>
                    <a:pt x="804" y="746"/>
                  </a:moveTo>
                  <a:lnTo>
                    <a:pt x="847" y="731"/>
                  </a:lnTo>
                  <a:lnTo>
                    <a:pt x="869" y="761"/>
                  </a:lnTo>
                  <a:lnTo>
                    <a:pt x="847" y="806"/>
                  </a:lnTo>
                  <a:lnTo>
                    <a:pt x="804" y="822"/>
                  </a:lnTo>
                  <a:lnTo>
                    <a:pt x="782" y="792"/>
                  </a:lnTo>
                  <a:lnTo>
                    <a:pt x="804" y="746"/>
                  </a:lnTo>
                  <a:close/>
                  <a:moveTo>
                    <a:pt x="804" y="851"/>
                  </a:moveTo>
                  <a:lnTo>
                    <a:pt x="847" y="836"/>
                  </a:lnTo>
                  <a:cubicBezTo>
                    <a:pt x="855" y="846"/>
                    <a:pt x="862" y="856"/>
                    <a:pt x="869" y="866"/>
                  </a:cubicBezTo>
                  <a:lnTo>
                    <a:pt x="847" y="911"/>
                  </a:lnTo>
                  <a:lnTo>
                    <a:pt x="847" y="911"/>
                  </a:lnTo>
                  <a:lnTo>
                    <a:pt x="804" y="927"/>
                  </a:lnTo>
                  <a:lnTo>
                    <a:pt x="782" y="897"/>
                  </a:lnTo>
                  <a:cubicBezTo>
                    <a:pt x="789" y="882"/>
                    <a:pt x="797" y="866"/>
                    <a:pt x="804" y="851"/>
                  </a:cubicBezTo>
                  <a:close/>
                  <a:moveTo>
                    <a:pt x="804" y="955"/>
                  </a:moveTo>
                  <a:lnTo>
                    <a:pt x="847" y="940"/>
                  </a:lnTo>
                  <a:cubicBezTo>
                    <a:pt x="855" y="950"/>
                    <a:pt x="862" y="960"/>
                    <a:pt x="869" y="970"/>
                  </a:cubicBezTo>
                  <a:lnTo>
                    <a:pt x="847" y="1015"/>
                  </a:lnTo>
                  <a:lnTo>
                    <a:pt x="804" y="1031"/>
                  </a:lnTo>
                  <a:lnTo>
                    <a:pt x="782" y="1001"/>
                  </a:lnTo>
                  <a:lnTo>
                    <a:pt x="804" y="955"/>
                  </a:lnTo>
                  <a:close/>
                  <a:moveTo>
                    <a:pt x="713" y="831"/>
                  </a:moveTo>
                  <a:lnTo>
                    <a:pt x="756" y="816"/>
                  </a:lnTo>
                  <a:lnTo>
                    <a:pt x="778" y="846"/>
                  </a:lnTo>
                  <a:lnTo>
                    <a:pt x="770" y="862"/>
                  </a:lnTo>
                  <a:lnTo>
                    <a:pt x="756" y="891"/>
                  </a:lnTo>
                  <a:lnTo>
                    <a:pt x="713" y="906"/>
                  </a:lnTo>
                  <a:cubicBezTo>
                    <a:pt x="706" y="896"/>
                    <a:pt x="698" y="886"/>
                    <a:pt x="691" y="876"/>
                  </a:cubicBezTo>
                  <a:lnTo>
                    <a:pt x="713" y="831"/>
                  </a:lnTo>
                  <a:close/>
                  <a:moveTo>
                    <a:pt x="713" y="936"/>
                  </a:moveTo>
                  <a:lnTo>
                    <a:pt x="756" y="921"/>
                  </a:lnTo>
                  <a:lnTo>
                    <a:pt x="778" y="950"/>
                  </a:lnTo>
                  <a:lnTo>
                    <a:pt x="756" y="995"/>
                  </a:lnTo>
                  <a:lnTo>
                    <a:pt x="713" y="1010"/>
                  </a:lnTo>
                  <a:lnTo>
                    <a:pt x="691" y="980"/>
                  </a:lnTo>
                  <a:lnTo>
                    <a:pt x="713" y="936"/>
                  </a:lnTo>
                  <a:close/>
                  <a:moveTo>
                    <a:pt x="713" y="1040"/>
                  </a:moveTo>
                  <a:lnTo>
                    <a:pt x="756" y="1025"/>
                  </a:lnTo>
                  <a:lnTo>
                    <a:pt x="778" y="1055"/>
                  </a:lnTo>
                  <a:cubicBezTo>
                    <a:pt x="771" y="1070"/>
                    <a:pt x="764" y="1085"/>
                    <a:pt x="756" y="1100"/>
                  </a:cubicBezTo>
                  <a:lnTo>
                    <a:pt x="713" y="1115"/>
                  </a:lnTo>
                  <a:lnTo>
                    <a:pt x="691" y="1085"/>
                  </a:lnTo>
                  <a:cubicBezTo>
                    <a:pt x="698" y="1070"/>
                    <a:pt x="706" y="1055"/>
                    <a:pt x="713" y="1040"/>
                  </a:cubicBezTo>
                  <a:close/>
                  <a:moveTo>
                    <a:pt x="622" y="810"/>
                  </a:moveTo>
                  <a:lnTo>
                    <a:pt x="665" y="795"/>
                  </a:lnTo>
                  <a:lnTo>
                    <a:pt x="687" y="825"/>
                  </a:lnTo>
                  <a:lnTo>
                    <a:pt x="665" y="870"/>
                  </a:lnTo>
                  <a:lnTo>
                    <a:pt x="622" y="886"/>
                  </a:lnTo>
                  <a:lnTo>
                    <a:pt x="600" y="856"/>
                  </a:lnTo>
                  <a:lnTo>
                    <a:pt x="622" y="810"/>
                  </a:lnTo>
                  <a:close/>
                  <a:moveTo>
                    <a:pt x="622" y="915"/>
                  </a:moveTo>
                  <a:lnTo>
                    <a:pt x="665" y="900"/>
                  </a:lnTo>
                  <a:cubicBezTo>
                    <a:pt x="673" y="910"/>
                    <a:pt x="680" y="920"/>
                    <a:pt x="687" y="930"/>
                  </a:cubicBezTo>
                  <a:lnTo>
                    <a:pt x="665" y="974"/>
                  </a:lnTo>
                  <a:lnTo>
                    <a:pt x="665" y="974"/>
                  </a:lnTo>
                  <a:lnTo>
                    <a:pt x="622" y="990"/>
                  </a:lnTo>
                  <a:lnTo>
                    <a:pt x="600" y="960"/>
                  </a:lnTo>
                  <a:cubicBezTo>
                    <a:pt x="607" y="945"/>
                    <a:pt x="615" y="931"/>
                    <a:pt x="622" y="915"/>
                  </a:cubicBezTo>
                  <a:close/>
                  <a:moveTo>
                    <a:pt x="622" y="1019"/>
                  </a:moveTo>
                  <a:lnTo>
                    <a:pt x="665" y="1004"/>
                  </a:lnTo>
                  <a:cubicBezTo>
                    <a:pt x="673" y="1014"/>
                    <a:pt x="680" y="1024"/>
                    <a:pt x="687" y="1034"/>
                  </a:cubicBezTo>
                  <a:lnTo>
                    <a:pt x="665" y="1079"/>
                  </a:lnTo>
                  <a:lnTo>
                    <a:pt x="622" y="1095"/>
                  </a:lnTo>
                  <a:lnTo>
                    <a:pt x="600" y="1065"/>
                  </a:lnTo>
                  <a:lnTo>
                    <a:pt x="622" y="1019"/>
                  </a:lnTo>
                  <a:close/>
                  <a:moveTo>
                    <a:pt x="531" y="895"/>
                  </a:moveTo>
                  <a:lnTo>
                    <a:pt x="574" y="880"/>
                  </a:lnTo>
                  <a:lnTo>
                    <a:pt x="596" y="910"/>
                  </a:lnTo>
                  <a:lnTo>
                    <a:pt x="588" y="926"/>
                  </a:lnTo>
                  <a:lnTo>
                    <a:pt x="574" y="954"/>
                  </a:lnTo>
                  <a:lnTo>
                    <a:pt x="531" y="969"/>
                  </a:lnTo>
                  <a:cubicBezTo>
                    <a:pt x="524" y="959"/>
                    <a:pt x="516" y="949"/>
                    <a:pt x="509" y="939"/>
                  </a:cubicBezTo>
                  <a:lnTo>
                    <a:pt x="531" y="895"/>
                  </a:lnTo>
                  <a:close/>
                  <a:moveTo>
                    <a:pt x="531" y="999"/>
                  </a:moveTo>
                  <a:lnTo>
                    <a:pt x="574" y="984"/>
                  </a:lnTo>
                  <a:lnTo>
                    <a:pt x="596" y="1014"/>
                  </a:lnTo>
                  <a:lnTo>
                    <a:pt x="574" y="1059"/>
                  </a:lnTo>
                  <a:lnTo>
                    <a:pt x="531" y="1074"/>
                  </a:lnTo>
                  <a:lnTo>
                    <a:pt x="509" y="1044"/>
                  </a:lnTo>
                  <a:lnTo>
                    <a:pt x="531" y="999"/>
                  </a:lnTo>
                  <a:close/>
                  <a:moveTo>
                    <a:pt x="531" y="1104"/>
                  </a:moveTo>
                  <a:lnTo>
                    <a:pt x="574" y="1089"/>
                  </a:lnTo>
                  <a:lnTo>
                    <a:pt x="596" y="1119"/>
                  </a:lnTo>
                  <a:cubicBezTo>
                    <a:pt x="589" y="1134"/>
                    <a:pt x="582" y="1149"/>
                    <a:pt x="574" y="1164"/>
                  </a:cubicBezTo>
                  <a:lnTo>
                    <a:pt x="531" y="1179"/>
                  </a:lnTo>
                  <a:lnTo>
                    <a:pt x="509" y="1149"/>
                  </a:lnTo>
                  <a:cubicBezTo>
                    <a:pt x="516" y="1134"/>
                    <a:pt x="524" y="1119"/>
                    <a:pt x="531" y="1104"/>
                  </a:cubicBezTo>
                  <a:close/>
                  <a:moveTo>
                    <a:pt x="302" y="1208"/>
                  </a:moveTo>
                  <a:lnTo>
                    <a:pt x="259" y="1223"/>
                  </a:lnTo>
                  <a:lnTo>
                    <a:pt x="237" y="1193"/>
                  </a:lnTo>
                  <a:lnTo>
                    <a:pt x="259" y="1148"/>
                  </a:lnTo>
                  <a:lnTo>
                    <a:pt x="302" y="1132"/>
                  </a:lnTo>
                  <a:cubicBezTo>
                    <a:pt x="310" y="1142"/>
                    <a:pt x="317" y="1152"/>
                    <a:pt x="324" y="1162"/>
                  </a:cubicBezTo>
                  <a:lnTo>
                    <a:pt x="302" y="1208"/>
                  </a:lnTo>
                  <a:close/>
                  <a:moveTo>
                    <a:pt x="441" y="874"/>
                  </a:moveTo>
                  <a:lnTo>
                    <a:pt x="483" y="859"/>
                  </a:lnTo>
                  <a:lnTo>
                    <a:pt x="505" y="889"/>
                  </a:lnTo>
                  <a:lnTo>
                    <a:pt x="483" y="934"/>
                  </a:lnTo>
                  <a:lnTo>
                    <a:pt x="441" y="949"/>
                  </a:lnTo>
                  <a:lnTo>
                    <a:pt x="419" y="920"/>
                  </a:lnTo>
                  <a:lnTo>
                    <a:pt x="441" y="874"/>
                  </a:lnTo>
                  <a:close/>
                  <a:moveTo>
                    <a:pt x="441" y="978"/>
                  </a:moveTo>
                  <a:lnTo>
                    <a:pt x="483" y="963"/>
                  </a:lnTo>
                  <a:cubicBezTo>
                    <a:pt x="491" y="973"/>
                    <a:pt x="498" y="983"/>
                    <a:pt x="505" y="993"/>
                  </a:cubicBezTo>
                  <a:lnTo>
                    <a:pt x="483" y="1038"/>
                  </a:lnTo>
                  <a:lnTo>
                    <a:pt x="483" y="1038"/>
                  </a:lnTo>
                  <a:lnTo>
                    <a:pt x="441" y="1054"/>
                  </a:lnTo>
                  <a:lnTo>
                    <a:pt x="419" y="1024"/>
                  </a:lnTo>
                  <a:cubicBezTo>
                    <a:pt x="427" y="1009"/>
                    <a:pt x="434" y="994"/>
                    <a:pt x="441" y="978"/>
                  </a:cubicBezTo>
                  <a:close/>
                  <a:moveTo>
                    <a:pt x="441" y="1083"/>
                  </a:moveTo>
                  <a:lnTo>
                    <a:pt x="483" y="1068"/>
                  </a:lnTo>
                  <a:cubicBezTo>
                    <a:pt x="491" y="1078"/>
                    <a:pt x="498" y="1088"/>
                    <a:pt x="505" y="1098"/>
                  </a:cubicBezTo>
                  <a:lnTo>
                    <a:pt x="483" y="1143"/>
                  </a:lnTo>
                  <a:lnTo>
                    <a:pt x="441" y="1159"/>
                  </a:lnTo>
                  <a:lnTo>
                    <a:pt x="419" y="1129"/>
                  </a:lnTo>
                  <a:lnTo>
                    <a:pt x="441" y="1083"/>
                  </a:lnTo>
                  <a:close/>
                  <a:moveTo>
                    <a:pt x="350" y="958"/>
                  </a:moveTo>
                  <a:lnTo>
                    <a:pt x="394" y="943"/>
                  </a:lnTo>
                  <a:lnTo>
                    <a:pt x="415" y="973"/>
                  </a:lnTo>
                  <a:lnTo>
                    <a:pt x="408" y="989"/>
                  </a:lnTo>
                  <a:lnTo>
                    <a:pt x="394" y="1018"/>
                  </a:lnTo>
                  <a:lnTo>
                    <a:pt x="350" y="1033"/>
                  </a:lnTo>
                  <a:cubicBezTo>
                    <a:pt x="343" y="1023"/>
                    <a:pt x="335" y="1013"/>
                    <a:pt x="328" y="1003"/>
                  </a:cubicBezTo>
                  <a:lnTo>
                    <a:pt x="350" y="958"/>
                  </a:lnTo>
                  <a:close/>
                  <a:moveTo>
                    <a:pt x="350" y="1063"/>
                  </a:moveTo>
                  <a:lnTo>
                    <a:pt x="394" y="1048"/>
                  </a:lnTo>
                  <a:lnTo>
                    <a:pt x="415" y="1078"/>
                  </a:lnTo>
                  <a:lnTo>
                    <a:pt x="394" y="1123"/>
                  </a:lnTo>
                  <a:lnTo>
                    <a:pt x="350" y="1138"/>
                  </a:lnTo>
                  <a:lnTo>
                    <a:pt x="328" y="1108"/>
                  </a:lnTo>
                  <a:lnTo>
                    <a:pt x="350" y="1063"/>
                  </a:lnTo>
                  <a:close/>
                  <a:moveTo>
                    <a:pt x="350" y="1168"/>
                  </a:moveTo>
                  <a:lnTo>
                    <a:pt x="394" y="1153"/>
                  </a:lnTo>
                  <a:lnTo>
                    <a:pt x="415" y="1183"/>
                  </a:lnTo>
                  <a:cubicBezTo>
                    <a:pt x="408" y="1198"/>
                    <a:pt x="401" y="1213"/>
                    <a:pt x="394" y="1228"/>
                  </a:cubicBezTo>
                  <a:lnTo>
                    <a:pt x="350" y="1243"/>
                  </a:lnTo>
                  <a:lnTo>
                    <a:pt x="328" y="1213"/>
                  </a:lnTo>
                  <a:cubicBezTo>
                    <a:pt x="335" y="1198"/>
                    <a:pt x="343" y="1183"/>
                    <a:pt x="350" y="1168"/>
                  </a:cubicBezTo>
                  <a:close/>
                  <a:moveTo>
                    <a:pt x="302" y="1102"/>
                  </a:moveTo>
                  <a:lnTo>
                    <a:pt x="302" y="1102"/>
                  </a:lnTo>
                  <a:lnTo>
                    <a:pt x="259" y="1118"/>
                  </a:lnTo>
                  <a:lnTo>
                    <a:pt x="237" y="1088"/>
                  </a:lnTo>
                  <a:cubicBezTo>
                    <a:pt x="244" y="1073"/>
                    <a:pt x="252" y="1058"/>
                    <a:pt x="259" y="1042"/>
                  </a:cubicBezTo>
                  <a:lnTo>
                    <a:pt x="302" y="1027"/>
                  </a:lnTo>
                  <a:cubicBezTo>
                    <a:pt x="310" y="1037"/>
                    <a:pt x="317" y="1047"/>
                    <a:pt x="324" y="1057"/>
                  </a:cubicBezTo>
                  <a:lnTo>
                    <a:pt x="302" y="1102"/>
                  </a:lnTo>
                  <a:close/>
                  <a:moveTo>
                    <a:pt x="259" y="938"/>
                  </a:moveTo>
                  <a:lnTo>
                    <a:pt x="302" y="923"/>
                  </a:lnTo>
                  <a:lnTo>
                    <a:pt x="324" y="952"/>
                  </a:lnTo>
                  <a:lnTo>
                    <a:pt x="302" y="997"/>
                  </a:lnTo>
                  <a:lnTo>
                    <a:pt x="259" y="1013"/>
                  </a:lnTo>
                  <a:lnTo>
                    <a:pt x="237" y="983"/>
                  </a:lnTo>
                  <a:lnTo>
                    <a:pt x="259" y="938"/>
                  </a:lnTo>
                  <a:close/>
                  <a:moveTo>
                    <a:pt x="168" y="1022"/>
                  </a:moveTo>
                  <a:lnTo>
                    <a:pt x="211" y="1007"/>
                  </a:lnTo>
                  <a:lnTo>
                    <a:pt x="233" y="1037"/>
                  </a:lnTo>
                  <a:lnTo>
                    <a:pt x="226" y="1053"/>
                  </a:lnTo>
                  <a:lnTo>
                    <a:pt x="211" y="1082"/>
                  </a:lnTo>
                  <a:lnTo>
                    <a:pt x="168" y="1097"/>
                  </a:lnTo>
                  <a:cubicBezTo>
                    <a:pt x="161" y="1087"/>
                    <a:pt x="153" y="1077"/>
                    <a:pt x="146" y="1067"/>
                  </a:cubicBezTo>
                  <a:lnTo>
                    <a:pt x="168" y="1022"/>
                  </a:lnTo>
                  <a:close/>
                  <a:moveTo>
                    <a:pt x="168" y="1127"/>
                  </a:moveTo>
                  <a:lnTo>
                    <a:pt x="211" y="1112"/>
                  </a:lnTo>
                  <a:lnTo>
                    <a:pt x="233" y="1142"/>
                  </a:lnTo>
                  <a:lnTo>
                    <a:pt x="211" y="1187"/>
                  </a:lnTo>
                  <a:lnTo>
                    <a:pt x="168" y="1202"/>
                  </a:lnTo>
                  <a:lnTo>
                    <a:pt x="146" y="1172"/>
                  </a:lnTo>
                  <a:lnTo>
                    <a:pt x="168" y="1127"/>
                  </a:lnTo>
                  <a:close/>
                  <a:moveTo>
                    <a:pt x="168" y="1232"/>
                  </a:moveTo>
                  <a:lnTo>
                    <a:pt x="211" y="1217"/>
                  </a:lnTo>
                  <a:lnTo>
                    <a:pt x="233" y="1247"/>
                  </a:lnTo>
                  <a:cubicBezTo>
                    <a:pt x="226" y="1262"/>
                    <a:pt x="219" y="1277"/>
                    <a:pt x="211" y="1292"/>
                  </a:cubicBezTo>
                  <a:lnTo>
                    <a:pt x="168" y="1307"/>
                  </a:lnTo>
                  <a:lnTo>
                    <a:pt x="146" y="1277"/>
                  </a:lnTo>
                  <a:cubicBezTo>
                    <a:pt x="153" y="1262"/>
                    <a:pt x="161" y="1247"/>
                    <a:pt x="168" y="1232"/>
                  </a:cubicBezTo>
                  <a:close/>
                  <a:moveTo>
                    <a:pt x="77" y="1002"/>
                  </a:moveTo>
                  <a:lnTo>
                    <a:pt x="120" y="986"/>
                  </a:lnTo>
                  <a:lnTo>
                    <a:pt x="142" y="1016"/>
                  </a:lnTo>
                  <a:lnTo>
                    <a:pt x="120" y="1061"/>
                  </a:lnTo>
                  <a:lnTo>
                    <a:pt x="77" y="1077"/>
                  </a:lnTo>
                  <a:lnTo>
                    <a:pt x="55" y="1047"/>
                  </a:lnTo>
                  <a:lnTo>
                    <a:pt x="77" y="1002"/>
                  </a:lnTo>
                  <a:close/>
                  <a:moveTo>
                    <a:pt x="77" y="1107"/>
                  </a:moveTo>
                  <a:lnTo>
                    <a:pt x="120" y="1091"/>
                  </a:lnTo>
                  <a:cubicBezTo>
                    <a:pt x="128" y="1101"/>
                    <a:pt x="135" y="1111"/>
                    <a:pt x="142" y="1121"/>
                  </a:cubicBezTo>
                  <a:lnTo>
                    <a:pt x="120" y="1166"/>
                  </a:lnTo>
                  <a:lnTo>
                    <a:pt x="120" y="1167"/>
                  </a:lnTo>
                  <a:lnTo>
                    <a:pt x="77" y="1182"/>
                  </a:lnTo>
                  <a:lnTo>
                    <a:pt x="55" y="1152"/>
                  </a:lnTo>
                  <a:cubicBezTo>
                    <a:pt x="63" y="1137"/>
                    <a:pt x="70" y="1122"/>
                    <a:pt x="77" y="1107"/>
                  </a:cubicBezTo>
                  <a:close/>
                  <a:moveTo>
                    <a:pt x="77" y="1212"/>
                  </a:moveTo>
                  <a:lnTo>
                    <a:pt x="120" y="1196"/>
                  </a:lnTo>
                  <a:cubicBezTo>
                    <a:pt x="128" y="1206"/>
                    <a:pt x="135" y="1216"/>
                    <a:pt x="142" y="1226"/>
                  </a:cubicBezTo>
                  <a:lnTo>
                    <a:pt x="120" y="1272"/>
                  </a:lnTo>
                  <a:lnTo>
                    <a:pt x="77" y="1287"/>
                  </a:lnTo>
                  <a:lnTo>
                    <a:pt x="55" y="1257"/>
                  </a:lnTo>
                  <a:lnTo>
                    <a:pt x="77" y="121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5" name="Freeform 19"/>
            <p:cNvSpPr>
              <a:spLocks noChangeArrowheads="1"/>
            </p:cNvSpPr>
            <p:nvPr/>
          </p:nvSpPr>
          <p:spPr bwMode="auto">
            <a:xfrm>
              <a:off x="5821363" y="3697288"/>
              <a:ext cx="412750" cy="180975"/>
            </a:xfrm>
            <a:custGeom>
              <a:avLst/>
              <a:gdLst>
                <a:gd name="T0" fmla="*/ 0 w 1147"/>
                <a:gd name="T1" fmla="*/ 402 h 503"/>
                <a:gd name="T2" fmla="*/ 121 w 1147"/>
                <a:gd name="T3" fmla="*/ 502 h 503"/>
                <a:gd name="T4" fmla="*/ 1014 w 1147"/>
                <a:gd name="T5" fmla="*/ 190 h 503"/>
                <a:gd name="T6" fmla="*/ 1146 w 1147"/>
                <a:gd name="T7" fmla="*/ 0 h 503"/>
                <a:gd name="T8" fmla="*/ 0 w 1147"/>
                <a:gd name="T9" fmla="*/ 402 h 503"/>
              </a:gdLst>
              <a:ahLst/>
              <a:cxnLst>
                <a:cxn ang="0">
                  <a:pos x="T0" y="T1"/>
                </a:cxn>
                <a:cxn ang="0">
                  <a:pos x="T2" y="T3"/>
                </a:cxn>
                <a:cxn ang="0">
                  <a:pos x="T4" y="T5"/>
                </a:cxn>
                <a:cxn ang="0">
                  <a:pos x="T6" y="T7"/>
                </a:cxn>
                <a:cxn ang="0">
                  <a:pos x="T8" y="T9"/>
                </a:cxn>
              </a:cxnLst>
              <a:rect l="0" t="0" r="r" b="b"/>
              <a:pathLst>
                <a:path w="1147" h="503">
                  <a:moveTo>
                    <a:pt x="0" y="402"/>
                  </a:moveTo>
                  <a:lnTo>
                    <a:pt x="121" y="502"/>
                  </a:lnTo>
                  <a:lnTo>
                    <a:pt x="1014" y="190"/>
                  </a:lnTo>
                  <a:lnTo>
                    <a:pt x="1146" y="0"/>
                  </a:lnTo>
                  <a:lnTo>
                    <a:pt x="0" y="402"/>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6" name="Freeform 20"/>
            <p:cNvSpPr>
              <a:spLocks noChangeArrowheads="1"/>
            </p:cNvSpPr>
            <p:nvPr/>
          </p:nvSpPr>
          <p:spPr bwMode="auto">
            <a:xfrm>
              <a:off x="5824538" y="3929063"/>
              <a:ext cx="39687" cy="58737"/>
            </a:xfrm>
            <a:custGeom>
              <a:avLst/>
              <a:gdLst>
                <a:gd name="T0" fmla="*/ 0 w 111"/>
                <a:gd name="T1" fmla="*/ 145 h 164"/>
                <a:gd name="T2" fmla="*/ 25 w 111"/>
                <a:gd name="T3" fmla="*/ 163 h 164"/>
                <a:gd name="T4" fmla="*/ 110 w 111"/>
                <a:gd name="T5" fmla="*/ 0 h 164"/>
                <a:gd name="T6" fmla="*/ 0 w 111"/>
                <a:gd name="T7" fmla="*/ 145 h 164"/>
              </a:gdLst>
              <a:ahLst/>
              <a:cxnLst>
                <a:cxn ang="0">
                  <a:pos x="T0" y="T1"/>
                </a:cxn>
                <a:cxn ang="0">
                  <a:pos x="T2" y="T3"/>
                </a:cxn>
                <a:cxn ang="0">
                  <a:pos x="T4" y="T5"/>
                </a:cxn>
                <a:cxn ang="0">
                  <a:pos x="T6" y="T7"/>
                </a:cxn>
              </a:cxnLst>
              <a:rect l="0" t="0" r="r" b="b"/>
              <a:pathLst>
                <a:path w="111" h="164">
                  <a:moveTo>
                    <a:pt x="0" y="145"/>
                  </a:moveTo>
                  <a:lnTo>
                    <a:pt x="25" y="163"/>
                  </a:lnTo>
                  <a:lnTo>
                    <a:pt x="110" y="0"/>
                  </a:lnTo>
                  <a:lnTo>
                    <a:pt x="0" y="145"/>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7" name="Freeform 21"/>
            <p:cNvSpPr>
              <a:spLocks noChangeArrowheads="1"/>
            </p:cNvSpPr>
            <p:nvPr/>
          </p:nvSpPr>
          <p:spPr bwMode="auto">
            <a:xfrm>
              <a:off x="5832475" y="3819525"/>
              <a:ext cx="395288" cy="173038"/>
            </a:xfrm>
            <a:custGeom>
              <a:avLst/>
              <a:gdLst>
                <a:gd name="T0" fmla="*/ 0 w 1096"/>
                <a:gd name="T1" fmla="*/ 480 h 481"/>
                <a:gd name="T2" fmla="*/ 91 w 1096"/>
                <a:gd name="T3" fmla="*/ 306 h 481"/>
                <a:gd name="T4" fmla="*/ 963 w 1096"/>
                <a:gd name="T5" fmla="*/ 0 h 481"/>
                <a:gd name="T6" fmla="*/ 1095 w 1096"/>
                <a:gd name="T7" fmla="*/ 108 h 481"/>
                <a:gd name="T8" fmla="*/ 0 w 1096"/>
                <a:gd name="T9" fmla="*/ 480 h 481"/>
              </a:gdLst>
              <a:ahLst/>
              <a:cxnLst>
                <a:cxn ang="0">
                  <a:pos x="T0" y="T1"/>
                </a:cxn>
                <a:cxn ang="0">
                  <a:pos x="T2" y="T3"/>
                </a:cxn>
                <a:cxn ang="0">
                  <a:pos x="T4" y="T5"/>
                </a:cxn>
                <a:cxn ang="0">
                  <a:pos x="T6" y="T7"/>
                </a:cxn>
                <a:cxn ang="0">
                  <a:pos x="T8" y="T9"/>
                </a:cxn>
              </a:cxnLst>
              <a:rect l="0" t="0" r="r" b="b"/>
              <a:pathLst>
                <a:path w="1096" h="481">
                  <a:moveTo>
                    <a:pt x="0" y="480"/>
                  </a:moveTo>
                  <a:lnTo>
                    <a:pt x="91" y="306"/>
                  </a:lnTo>
                  <a:lnTo>
                    <a:pt x="963" y="0"/>
                  </a:lnTo>
                  <a:lnTo>
                    <a:pt x="1095" y="108"/>
                  </a:lnTo>
                  <a:lnTo>
                    <a:pt x="0" y="480"/>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58" name="Freeform 22"/>
            <p:cNvSpPr>
              <a:spLocks noChangeArrowheads="1"/>
            </p:cNvSpPr>
            <p:nvPr/>
          </p:nvSpPr>
          <p:spPr bwMode="auto">
            <a:xfrm>
              <a:off x="6542088" y="3592513"/>
              <a:ext cx="15875" cy="142875"/>
            </a:xfrm>
            <a:custGeom>
              <a:avLst/>
              <a:gdLst>
                <a:gd name="T0" fmla="*/ 28 w 43"/>
                <a:gd name="T1" fmla="*/ 394 h 395"/>
                <a:gd name="T2" fmla="*/ 42 w 43"/>
                <a:gd name="T3" fmla="*/ 200 h 395"/>
                <a:gd name="T4" fmla="*/ 28 w 43"/>
                <a:gd name="T5" fmla="*/ 0 h 395"/>
                <a:gd name="T6" fmla="*/ 3 w 43"/>
                <a:gd name="T7" fmla="*/ 9 h 395"/>
                <a:gd name="T8" fmla="*/ 14 w 43"/>
                <a:gd name="T9" fmla="*/ 183 h 395"/>
                <a:gd name="T10" fmla="*/ 0 w 43"/>
                <a:gd name="T11" fmla="*/ 377 h 395"/>
                <a:gd name="T12" fmla="*/ 28 w 43"/>
                <a:gd name="T13" fmla="*/ 394 h 395"/>
              </a:gdLst>
              <a:ahLst/>
              <a:cxnLst>
                <a:cxn ang="0">
                  <a:pos x="T0" y="T1"/>
                </a:cxn>
                <a:cxn ang="0">
                  <a:pos x="T2" y="T3"/>
                </a:cxn>
                <a:cxn ang="0">
                  <a:pos x="T4" y="T5"/>
                </a:cxn>
                <a:cxn ang="0">
                  <a:pos x="T6" y="T7"/>
                </a:cxn>
                <a:cxn ang="0">
                  <a:pos x="T8" y="T9"/>
                </a:cxn>
                <a:cxn ang="0">
                  <a:pos x="T10" y="T11"/>
                </a:cxn>
                <a:cxn ang="0">
                  <a:pos x="T12" y="T13"/>
                </a:cxn>
              </a:cxnLst>
              <a:rect l="0" t="0" r="r" b="b"/>
              <a:pathLst>
                <a:path w="43" h="395">
                  <a:moveTo>
                    <a:pt x="28" y="394"/>
                  </a:moveTo>
                  <a:cubicBezTo>
                    <a:pt x="28" y="394"/>
                    <a:pt x="42" y="314"/>
                    <a:pt x="42" y="200"/>
                  </a:cubicBezTo>
                  <a:cubicBezTo>
                    <a:pt x="42" y="86"/>
                    <a:pt x="28" y="0"/>
                    <a:pt x="28" y="0"/>
                  </a:cubicBezTo>
                  <a:lnTo>
                    <a:pt x="3" y="9"/>
                  </a:lnTo>
                  <a:cubicBezTo>
                    <a:pt x="7" y="42"/>
                    <a:pt x="14" y="106"/>
                    <a:pt x="14" y="183"/>
                  </a:cubicBezTo>
                  <a:cubicBezTo>
                    <a:pt x="14" y="297"/>
                    <a:pt x="0" y="377"/>
                    <a:pt x="0" y="377"/>
                  </a:cubicBezTo>
                  <a:lnTo>
                    <a:pt x="28" y="394"/>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16" name="Group 15"/>
          <p:cNvGrpSpPr/>
          <p:nvPr/>
        </p:nvGrpSpPr>
        <p:grpSpPr>
          <a:xfrm>
            <a:off x="1081594" y="4356194"/>
            <a:ext cx="797302" cy="661870"/>
            <a:chOff x="1700381" y="4431933"/>
            <a:chExt cx="797302" cy="551558"/>
          </a:xfrm>
        </p:grpSpPr>
        <p:grpSp>
          <p:nvGrpSpPr>
            <p:cNvPr id="3672" name="Group 23"/>
            <p:cNvGrpSpPr>
              <a:grpSpLocks noChangeAspect="1"/>
            </p:cNvGrpSpPr>
            <p:nvPr/>
          </p:nvGrpSpPr>
          <p:grpSpPr bwMode="auto">
            <a:xfrm>
              <a:off x="1700381" y="4789094"/>
              <a:ext cx="770493" cy="194397"/>
              <a:chOff x="641" y="1094"/>
              <a:chExt cx="1086" cy="274"/>
            </a:xfrm>
          </p:grpSpPr>
          <p:sp>
            <p:nvSpPr>
              <p:cNvPr id="3673"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4"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5"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6"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7"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8"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79"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0"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1"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2"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3"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4"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5"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6"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7"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8"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89"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90"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91"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692"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7" name="Group 6"/>
            <p:cNvGrpSpPr>
              <a:grpSpLocks noChangeAspect="1"/>
            </p:cNvGrpSpPr>
            <p:nvPr/>
          </p:nvGrpSpPr>
          <p:grpSpPr>
            <a:xfrm>
              <a:off x="2066916" y="4431933"/>
              <a:ext cx="430767" cy="403901"/>
              <a:chOff x="3979084" y="2843601"/>
              <a:chExt cx="943119" cy="884300"/>
            </a:xfrm>
          </p:grpSpPr>
          <p:pic>
            <p:nvPicPr>
              <p:cNvPr id="3694" name="25075539-e1db-407f-9d19-45745542e2f5" descr="C4668552-D23A-42D4-826E-CC89CEACE6AA@in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79084" y="2843601"/>
                <a:ext cx="943119" cy="8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95" name="Picture 3694"/>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94653" y="3006551"/>
                <a:ext cx="723766" cy="478877"/>
              </a:xfrm>
              <a:prstGeom prst="rect">
                <a:avLst/>
              </a:prstGeom>
              <a:effectLst/>
            </p:spPr>
          </p:pic>
        </p:grpSp>
      </p:grpSp>
      <p:sp>
        <p:nvSpPr>
          <p:cNvPr id="3696" name="Down Arrow 3695"/>
          <p:cNvSpPr/>
          <p:nvPr/>
        </p:nvSpPr>
        <p:spPr>
          <a:xfrm rot="16200000">
            <a:off x="4292273" y="4066545"/>
            <a:ext cx="502481" cy="414348"/>
          </a:xfrm>
          <a:prstGeom prst="downArrow">
            <a:avLst/>
          </a:prstGeom>
          <a:solidFill>
            <a:schemeClr val="bg2"/>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214" name="Rectangle 3213"/>
          <p:cNvSpPr/>
          <p:nvPr/>
        </p:nvSpPr>
        <p:spPr>
          <a:xfrm>
            <a:off x="3706898" y="3929374"/>
            <a:ext cx="620002" cy="666672"/>
          </a:xfrm>
          <a:prstGeom prst="rect">
            <a:avLst/>
          </a:prstGeom>
        </p:spPr>
        <p:txBody>
          <a:bodyPr wrap="none" lIns="0" tIns="0" rIns="0" bIns="0" anchor="ctr">
            <a:noAutofit/>
          </a:bodyPr>
          <a:lstStyle/>
          <a:p>
            <a:pPr algn="r">
              <a:lnSpc>
                <a:spcPts val="1260"/>
              </a:lnSpc>
            </a:pPr>
            <a:r>
              <a:rPr lang="en-US" sz="1200" b="1" dirty="0" smtClean="0">
                <a:solidFill>
                  <a:prstClr val="black"/>
                </a:solidFill>
                <a:latin typeface="Arial"/>
              </a:rPr>
              <a:t>Entire </a:t>
            </a:r>
          </a:p>
          <a:p>
            <a:pPr algn="r">
              <a:lnSpc>
                <a:spcPts val="1260"/>
              </a:lnSpc>
            </a:pPr>
            <a:r>
              <a:rPr lang="en-US" sz="1200" b="1" dirty="0" smtClean="0">
                <a:solidFill>
                  <a:prstClr val="black"/>
                </a:solidFill>
                <a:latin typeface="Arial"/>
              </a:rPr>
              <a:t>Database</a:t>
            </a:r>
            <a:endParaRPr lang="en-US" sz="1600" b="1" dirty="0">
              <a:solidFill>
                <a:prstClr val="black"/>
              </a:solidFill>
              <a:latin typeface="Arial"/>
            </a:endParaRPr>
          </a:p>
        </p:txBody>
      </p:sp>
      <p:sp>
        <p:nvSpPr>
          <p:cNvPr id="3715" name="Down Arrow 3714"/>
          <p:cNvSpPr/>
          <p:nvPr/>
        </p:nvSpPr>
        <p:spPr>
          <a:xfrm rot="16200000">
            <a:off x="1029797" y="4097086"/>
            <a:ext cx="502481" cy="414348"/>
          </a:xfrm>
          <a:prstGeom prst="downArrow">
            <a:avLst/>
          </a:prstGeom>
          <a:solidFill>
            <a:schemeClr val="bg1"/>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229" name="Rectangle 3228"/>
          <p:cNvSpPr/>
          <p:nvPr/>
        </p:nvSpPr>
        <p:spPr>
          <a:xfrm>
            <a:off x="482399" y="3965509"/>
            <a:ext cx="620002" cy="666672"/>
          </a:xfrm>
          <a:prstGeom prst="rect">
            <a:avLst/>
          </a:prstGeom>
        </p:spPr>
        <p:txBody>
          <a:bodyPr wrap="none" lIns="0" tIns="0" rIns="0" bIns="0" anchor="ctr">
            <a:noAutofit/>
          </a:bodyPr>
          <a:lstStyle/>
          <a:p>
            <a:pPr algn="r">
              <a:lnSpc>
                <a:spcPts val="1260"/>
              </a:lnSpc>
            </a:pPr>
            <a:r>
              <a:rPr lang="en-US" sz="1200" b="1" dirty="0" smtClean="0">
                <a:solidFill>
                  <a:prstClr val="black"/>
                </a:solidFill>
                <a:latin typeface="Arial"/>
              </a:rPr>
              <a:t>Hot Data</a:t>
            </a:r>
            <a:endParaRPr lang="en-US" sz="1600" b="1" dirty="0">
              <a:solidFill>
                <a:prstClr val="black"/>
              </a:solidFill>
              <a:latin typeface="Arial"/>
            </a:endParaRPr>
          </a:p>
        </p:txBody>
      </p:sp>
      <p:sp>
        <p:nvSpPr>
          <p:cNvPr id="3716" name="TextBox 114"/>
          <p:cNvSpPr txBox="1">
            <a:spLocks noChangeArrowheads="1"/>
          </p:cNvSpPr>
          <p:nvPr/>
        </p:nvSpPr>
        <p:spPr bwMode="auto">
          <a:xfrm>
            <a:off x="3569380" y="1771221"/>
            <a:ext cx="29724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prstClr val="black"/>
                </a:solidFill>
                <a:latin typeface="Arial"/>
                <a:cs typeface="Trebuchet MS"/>
              </a:rPr>
              <a:t>MS Cluster</a:t>
            </a:r>
            <a:endParaRPr lang="en-US" sz="1200" dirty="0">
              <a:solidFill>
                <a:prstClr val="black"/>
              </a:solidFill>
              <a:latin typeface="Arial"/>
              <a:cs typeface="Trebuchet MS"/>
            </a:endParaRPr>
          </a:p>
        </p:txBody>
      </p:sp>
      <p:grpSp>
        <p:nvGrpSpPr>
          <p:cNvPr id="13" name="Group 12"/>
          <p:cNvGrpSpPr/>
          <p:nvPr/>
        </p:nvGrpSpPr>
        <p:grpSpPr>
          <a:xfrm>
            <a:off x="1699439" y="2994375"/>
            <a:ext cx="590129" cy="544735"/>
            <a:chOff x="1541924" y="2914988"/>
            <a:chExt cx="590129" cy="453946"/>
          </a:xfrm>
        </p:grpSpPr>
        <p:sp>
          <p:nvSpPr>
            <p:cNvPr id="3764" name="Freeform 2"/>
            <p:cNvSpPr>
              <a:spLocks noChangeAspect="1" noChangeArrowheads="1"/>
            </p:cNvSpPr>
            <p:nvPr/>
          </p:nvSpPr>
          <p:spPr bwMode="auto">
            <a:xfrm>
              <a:off x="1541924" y="2914988"/>
              <a:ext cx="590129" cy="453946"/>
            </a:xfrm>
            <a:custGeom>
              <a:avLst/>
              <a:gdLst>
                <a:gd name="T0" fmla="*/ 4551 w 5100"/>
                <a:gd name="T1" fmla="*/ 1333 h 3925"/>
                <a:gd name="T2" fmla="*/ 4551 w 5100"/>
                <a:gd name="T3" fmla="*/ 1333 h 3925"/>
                <a:gd name="T4" fmla="*/ 4551 w 5100"/>
                <a:gd name="T5" fmla="*/ 1331 h 3925"/>
                <a:gd name="T6" fmla="*/ 3875 w 5100"/>
                <a:gd name="T7" fmla="*/ 1331 h 3925"/>
                <a:gd name="T8" fmla="*/ 3948 w 5100"/>
                <a:gd name="T9" fmla="*/ 1205 h 3925"/>
                <a:gd name="T10" fmla="*/ 4542 w 5100"/>
                <a:gd name="T11" fmla="*/ 1205 h 3925"/>
                <a:gd name="T12" fmla="*/ 4542 w 5100"/>
                <a:gd name="T13" fmla="*/ 1205 h 3925"/>
                <a:gd name="T14" fmla="*/ 3596 w 5100"/>
                <a:gd name="T15" fmla="*/ 380 h 3925"/>
                <a:gd name="T16" fmla="*/ 3596 w 5100"/>
                <a:gd name="T17" fmla="*/ 380 h 3925"/>
                <a:gd name="T18" fmla="*/ 2641 w 5100"/>
                <a:gd name="T19" fmla="*/ 1336 h 3925"/>
                <a:gd name="T20" fmla="*/ 2641 w 5100"/>
                <a:gd name="T21" fmla="*/ 1336 h 3925"/>
                <a:gd name="T22" fmla="*/ 2521 w 5100"/>
                <a:gd name="T23" fmla="*/ 1336 h 3925"/>
                <a:gd name="T24" fmla="*/ 2521 w 5100"/>
                <a:gd name="T25" fmla="*/ 1336 h 3925"/>
                <a:gd name="T26" fmla="*/ 2521 w 5100"/>
                <a:gd name="T27" fmla="*/ 1336 h 3925"/>
                <a:gd name="T28" fmla="*/ 2521 w 5100"/>
                <a:gd name="T29" fmla="*/ 1331 h 3925"/>
                <a:gd name="T30" fmla="*/ 1670 w 5100"/>
                <a:gd name="T31" fmla="*/ 1331 h 3925"/>
                <a:gd name="T32" fmla="*/ 1743 w 5100"/>
                <a:gd name="T33" fmla="*/ 1205 h 3925"/>
                <a:gd name="T34" fmla="*/ 2530 w 5100"/>
                <a:gd name="T35" fmla="*/ 1205 h 3925"/>
                <a:gd name="T36" fmla="*/ 2530 w 5100"/>
                <a:gd name="T37" fmla="*/ 1205 h 3925"/>
                <a:gd name="T38" fmla="*/ 2900 w 5100"/>
                <a:gd name="T39" fmla="*/ 519 h 3925"/>
                <a:gd name="T40" fmla="*/ 2900 w 5100"/>
                <a:gd name="T41" fmla="*/ 519 h 3925"/>
                <a:gd name="T42" fmla="*/ 1955 w 5100"/>
                <a:gd name="T43" fmla="*/ 0 h 3925"/>
                <a:gd name="T44" fmla="*/ 1955 w 5100"/>
                <a:gd name="T45" fmla="*/ 0 h 3925"/>
                <a:gd name="T46" fmla="*/ 834 w 5100"/>
                <a:gd name="T47" fmla="*/ 1120 h 3925"/>
                <a:gd name="T48" fmla="*/ 834 w 5100"/>
                <a:gd name="T49" fmla="*/ 1120 h 3925"/>
                <a:gd name="T50" fmla="*/ 837 w 5100"/>
                <a:gd name="T51" fmla="*/ 1202 h 3925"/>
                <a:gd name="T52" fmla="*/ 837 w 5100"/>
                <a:gd name="T53" fmla="*/ 1202 h 3925"/>
                <a:gd name="T54" fmla="*/ 0 w 5100"/>
                <a:gd name="T55" fmla="*/ 2288 h 3925"/>
                <a:gd name="T56" fmla="*/ 0 w 5100"/>
                <a:gd name="T57" fmla="*/ 2288 h 3925"/>
                <a:gd name="T58" fmla="*/ 1122 w 5100"/>
                <a:gd name="T59" fmla="*/ 3411 h 3925"/>
                <a:gd name="T60" fmla="*/ 1122 w 5100"/>
                <a:gd name="T61" fmla="*/ 3411 h 3925"/>
                <a:gd name="T62" fmla="*/ 1530 w 5100"/>
                <a:gd name="T63" fmla="*/ 3333 h 3925"/>
                <a:gd name="T64" fmla="*/ 1530 w 5100"/>
                <a:gd name="T65" fmla="*/ 3333 h 3925"/>
                <a:gd name="T66" fmla="*/ 1390 w 5100"/>
                <a:gd name="T67" fmla="*/ 2748 h 3925"/>
                <a:gd name="T68" fmla="*/ 1390 w 5100"/>
                <a:gd name="T69" fmla="*/ 2748 h 3925"/>
                <a:gd name="T70" fmla="*/ 1395 w 5100"/>
                <a:gd name="T71" fmla="*/ 2515 h 3925"/>
                <a:gd name="T72" fmla="*/ 1531 w 5100"/>
                <a:gd name="T73" fmla="*/ 2515 h 3925"/>
                <a:gd name="T74" fmla="*/ 1531 w 5100"/>
                <a:gd name="T75" fmla="*/ 2515 h 3925"/>
                <a:gd name="T76" fmla="*/ 1509 w 5100"/>
                <a:gd name="T77" fmla="*/ 2748 h 3925"/>
                <a:gd name="T78" fmla="*/ 1509 w 5100"/>
                <a:gd name="T79" fmla="*/ 2748 h 3925"/>
                <a:gd name="T80" fmla="*/ 2684 w 5100"/>
                <a:gd name="T81" fmla="*/ 3924 h 3925"/>
                <a:gd name="T82" fmla="*/ 2684 w 5100"/>
                <a:gd name="T83" fmla="*/ 3924 h 3925"/>
                <a:gd name="T84" fmla="*/ 3695 w 5100"/>
                <a:gd name="T85" fmla="*/ 3347 h 3925"/>
                <a:gd name="T86" fmla="*/ 3027 w 5100"/>
                <a:gd name="T87" fmla="*/ 3347 h 3925"/>
                <a:gd name="T88" fmla="*/ 3100 w 5100"/>
                <a:gd name="T89" fmla="*/ 3220 h 3925"/>
                <a:gd name="T90" fmla="*/ 3759 w 5100"/>
                <a:gd name="T91" fmla="*/ 3220 h 3925"/>
                <a:gd name="T92" fmla="*/ 3759 w 5100"/>
                <a:gd name="T93" fmla="*/ 3220 h 3925"/>
                <a:gd name="T94" fmla="*/ 3759 w 5100"/>
                <a:gd name="T95" fmla="*/ 3220 h 3925"/>
                <a:gd name="T96" fmla="*/ 3759 w 5100"/>
                <a:gd name="T97" fmla="*/ 3220 h 3925"/>
                <a:gd name="T98" fmla="*/ 4071 w 5100"/>
                <a:gd name="T99" fmla="*/ 3269 h 3925"/>
                <a:gd name="T100" fmla="*/ 4071 w 5100"/>
                <a:gd name="T101" fmla="*/ 3269 h 3925"/>
                <a:gd name="T102" fmla="*/ 5099 w 5100"/>
                <a:gd name="T103" fmla="*/ 2241 h 3925"/>
                <a:gd name="T104" fmla="*/ 5099 w 5100"/>
                <a:gd name="T105" fmla="*/ 2241 h 3925"/>
                <a:gd name="T106" fmla="*/ 4551 w 5100"/>
                <a:gd name="T107" fmla="*/ 1333 h 3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00" h="3925">
                  <a:moveTo>
                    <a:pt x="4551" y="1333"/>
                  </a:moveTo>
                  <a:lnTo>
                    <a:pt x="4551" y="1333"/>
                  </a:lnTo>
                  <a:cubicBezTo>
                    <a:pt x="4551" y="1332"/>
                    <a:pt x="4551" y="1332"/>
                    <a:pt x="4551" y="1331"/>
                  </a:cubicBezTo>
                  <a:lnTo>
                    <a:pt x="3875" y="1331"/>
                  </a:lnTo>
                  <a:lnTo>
                    <a:pt x="3948" y="1205"/>
                  </a:lnTo>
                  <a:lnTo>
                    <a:pt x="4542" y="1205"/>
                  </a:lnTo>
                  <a:lnTo>
                    <a:pt x="4542" y="1205"/>
                  </a:lnTo>
                  <a:cubicBezTo>
                    <a:pt x="4478" y="739"/>
                    <a:pt x="4079" y="380"/>
                    <a:pt x="3596" y="380"/>
                  </a:cubicBezTo>
                  <a:lnTo>
                    <a:pt x="3596" y="380"/>
                  </a:lnTo>
                  <a:cubicBezTo>
                    <a:pt x="3068" y="380"/>
                    <a:pt x="2641" y="808"/>
                    <a:pt x="2641" y="1336"/>
                  </a:cubicBezTo>
                  <a:lnTo>
                    <a:pt x="2641" y="1336"/>
                  </a:lnTo>
                  <a:lnTo>
                    <a:pt x="2521" y="1336"/>
                  </a:lnTo>
                  <a:lnTo>
                    <a:pt x="2521" y="1336"/>
                  </a:lnTo>
                  <a:lnTo>
                    <a:pt x="2521" y="1336"/>
                  </a:lnTo>
                  <a:cubicBezTo>
                    <a:pt x="2521" y="1334"/>
                    <a:pt x="2521" y="1333"/>
                    <a:pt x="2521" y="1331"/>
                  </a:cubicBezTo>
                  <a:lnTo>
                    <a:pt x="1670" y="1331"/>
                  </a:lnTo>
                  <a:lnTo>
                    <a:pt x="1743" y="1205"/>
                  </a:lnTo>
                  <a:lnTo>
                    <a:pt x="2530" y="1205"/>
                  </a:lnTo>
                  <a:lnTo>
                    <a:pt x="2530" y="1205"/>
                  </a:lnTo>
                  <a:cubicBezTo>
                    <a:pt x="2563" y="932"/>
                    <a:pt x="2700" y="689"/>
                    <a:pt x="2900" y="519"/>
                  </a:cubicBezTo>
                  <a:lnTo>
                    <a:pt x="2900" y="519"/>
                  </a:lnTo>
                  <a:cubicBezTo>
                    <a:pt x="2701" y="207"/>
                    <a:pt x="2352" y="0"/>
                    <a:pt x="1955" y="0"/>
                  </a:cubicBezTo>
                  <a:lnTo>
                    <a:pt x="1955" y="0"/>
                  </a:lnTo>
                  <a:cubicBezTo>
                    <a:pt x="1336" y="0"/>
                    <a:pt x="834" y="502"/>
                    <a:pt x="834" y="1120"/>
                  </a:cubicBezTo>
                  <a:lnTo>
                    <a:pt x="834" y="1120"/>
                  </a:lnTo>
                  <a:cubicBezTo>
                    <a:pt x="834" y="1148"/>
                    <a:pt x="835" y="1175"/>
                    <a:pt x="837" y="1202"/>
                  </a:cubicBezTo>
                  <a:lnTo>
                    <a:pt x="837" y="1202"/>
                  </a:lnTo>
                  <a:cubicBezTo>
                    <a:pt x="356" y="1328"/>
                    <a:pt x="0" y="1767"/>
                    <a:pt x="0" y="2288"/>
                  </a:cubicBezTo>
                  <a:lnTo>
                    <a:pt x="0" y="2288"/>
                  </a:lnTo>
                  <a:cubicBezTo>
                    <a:pt x="0" y="2908"/>
                    <a:pt x="502" y="3411"/>
                    <a:pt x="1122" y="3411"/>
                  </a:cubicBezTo>
                  <a:lnTo>
                    <a:pt x="1122" y="3411"/>
                  </a:lnTo>
                  <a:cubicBezTo>
                    <a:pt x="1266" y="3411"/>
                    <a:pt x="1404" y="3383"/>
                    <a:pt x="1530" y="3333"/>
                  </a:cubicBezTo>
                  <a:lnTo>
                    <a:pt x="1530" y="3333"/>
                  </a:lnTo>
                  <a:cubicBezTo>
                    <a:pt x="1440" y="3157"/>
                    <a:pt x="1390" y="2958"/>
                    <a:pt x="1390" y="2748"/>
                  </a:cubicBezTo>
                  <a:lnTo>
                    <a:pt x="1390" y="2748"/>
                  </a:lnTo>
                  <a:cubicBezTo>
                    <a:pt x="1390" y="2681"/>
                    <a:pt x="1392" y="2602"/>
                    <a:pt x="1395" y="2515"/>
                  </a:cubicBezTo>
                  <a:lnTo>
                    <a:pt x="1531" y="2515"/>
                  </a:lnTo>
                  <a:lnTo>
                    <a:pt x="1531" y="2515"/>
                  </a:lnTo>
                  <a:cubicBezTo>
                    <a:pt x="1516" y="2590"/>
                    <a:pt x="1509" y="2668"/>
                    <a:pt x="1509" y="2748"/>
                  </a:cubicBezTo>
                  <a:lnTo>
                    <a:pt x="1509" y="2748"/>
                  </a:lnTo>
                  <a:cubicBezTo>
                    <a:pt x="1509" y="3397"/>
                    <a:pt x="2034" y="3924"/>
                    <a:pt x="2684" y="3924"/>
                  </a:cubicBezTo>
                  <a:lnTo>
                    <a:pt x="2684" y="3924"/>
                  </a:lnTo>
                  <a:cubicBezTo>
                    <a:pt x="3113" y="3924"/>
                    <a:pt x="3491" y="3693"/>
                    <a:pt x="3695" y="3347"/>
                  </a:cubicBezTo>
                  <a:lnTo>
                    <a:pt x="3027" y="3347"/>
                  </a:lnTo>
                  <a:lnTo>
                    <a:pt x="3100" y="3220"/>
                  </a:lnTo>
                  <a:lnTo>
                    <a:pt x="3759" y="3220"/>
                  </a:lnTo>
                  <a:lnTo>
                    <a:pt x="3759" y="3220"/>
                  </a:lnTo>
                  <a:lnTo>
                    <a:pt x="3759" y="3220"/>
                  </a:lnTo>
                  <a:lnTo>
                    <a:pt x="3759" y="3220"/>
                  </a:lnTo>
                  <a:cubicBezTo>
                    <a:pt x="3858" y="3252"/>
                    <a:pt x="3963" y="3269"/>
                    <a:pt x="4071" y="3269"/>
                  </a:cubicBezTo>
                  <a:lnTo>
                    <a:pt x="4071" y="3269"/>
                  </a:lnTo>
                  <a:cubicBezTo>
                    <a:pt x="4639" y="3269"/>
                    <a:pt x="5099" y="2810"/>
                    <a:pt x="5099" y="2241"/>
                  </a:cubicBezTo>
                  <a:lnTo>
                    <a:pt x="5099" y="2241"/>
                  </a:lnTo>
                  <a:cubicBezTo>
                    <a:pt x="5099" y="1848"/>
                    <a:pt x="4876" y="1505"/>
                    <a:pt x="4551" y="1333"/>
                  </a:cubicBezTo>
                </a:path>
              </a:pathLst>
            </a:custGeom>
            <a:solidFill>
              <a:schemeClr val="bg1"/>
            </a:solidFill>
            <a:ln w="12700">
              <a:solidFill>
                <a:schemeClr val="bg2">
                  <a:lumMod val="75000"/>
                </a:schemeClr>
              </a:solidFill>
            </a:ln>
            <a:effectLst/>
          </p:spPr>
          <p:txBody>
            <a:bodyPr wrap="none" anchor="ctr"/>
            <a:lstStyle/>
            <a:p>
              <a:endParaRPr lang="en-US">
                <a:solidFill>
                  <a:prstClr val="black"/>
                </a:solidFill>
                <a:latin typeface="Arial"/>
              </a:endParaRPr>
            </a:p>
          </p:txBody>
        </p:sp>
        <p:sp>
          <p:nvSpPr>
            <p:cNvPr id="3765" name="Rectangle 3764"/>
            <p:cNvSpPr/>
            <p:nvPr/>
          </p:nvSpPr>
          <p:spPr>
            <a:xfrm>
              <a:off x="1637025" y="2980837"/>
              <a:ext cx="420467" cy="334948"/>
            </a:xfrm>
            <a:prstGeom prst="rect">
              <a:avLst/>
            </a:prstGeom>
          </p:spPr>
          <p:txBody>
            <a:bodyPr wrap="none" lIns="0" tIns="0" rIns="0" bIns="0" anchor="ctr">
              <a:noAutofit/>
            </a:bodyPr>
            <a:lstStyle/>
            <a:p>
              <a:pPr algn="ctr">
                <a:lnSpc>
                  <a:spcPts val="1260"/>
                </a:lnSpc>
              </a:pPr>
              <a:r>
                <a:rPr lang="en-US" sz="900" dirty="0" smtClean="0">
                  <a:solidFill>
                    <a:prstClr val="black"/>
                  </a:solidFill>
                  <a:latin typeface="Arial"/>
                </a:rPr>
                <a:t>SAN</a:t>
              </a:r>
              <a:endParaRPr lang="en-US" sz="1050" dirty="0">
                <a:solidFill>
                  <a:prstClr val="black"/>
                </a:solidFill>
                <a:latin typeface="Arial"/>
              </a:endParaRPr>
            </a:p>
          </p:txBody>
        </p:sp>
      </p:grpSp>
      <p:grpSp>
        <p:nvGrpSpPr>
          <p:cNvPr id="3766" name="Group 3765"/>
          <p:cNvGrpSpPr/>
          <p:nvPr/>
        </p:nvGrpSpPr>
        <p:grpSpPr>
          <a:xfrm>
            <a:off x="4750688" y="2994375"/>
            <a:ext cx="590129" cy="544735"/>
            <a:chOff x="1541924" y="2914988"/>
            <a:chExt cx="590129" cy="453946"/>
          </a:xfrm>
        </p:grpSpPr>
        <p:sp>
          <p:nvSpPr>
            <p:cNvPr id="3767" name="Freeform 2"/>
            <p:cNvSpPr>
              <a:spLocks noChangeAspect="1" noChangeArrowheads="1"/>
            </p:cNvSpPr>
            <p:nvPr/>
          </p:nvSpPr>
          <p:spPr bwMode="auto">
            <a:xfrm>
              <a:off x="1541924" y="2914988"/>
              <a:ext cx="590129" cy="453946"/>
            </a:xfrm>
            <a:custGeom>
              <a:avLst/>
              <a:gdLst>
                <a:gd name="T0" fmla="*/ 4551 w 5100"/>
                <a:gd name="T1" fmla="*/ 1333 h 3925"/>
                <a:gd name="T2" fmla="*/ 4551 w 5100"/>
                <a:gd name="T3" fmla="*/ 1333 h 3925"/>
                <a:gd name="T4" fmla="*/ 4551 w 5100"/>
                <a:gd name="T5" fmla="*/ 1331 h 3925"/>
                <a:gd name="T6" fmla="*/ 3875 w 5100"/>
                <a:gd name="T7" fmla="*/ 1331 h 3925"/>
                <a:gd name="T8" fmla="*/ 3948 w 5100"/>
                <a:gd name="T9" fmla="*/ 1205 h 3925"/>
                <a:gd name="T10" fmla="*/ 4542 w 5100"/>
                <a:gd name="T11" fmla="*/ 1205 h 3925"/>
                <a:gd name="T12" fmla="*/ 4542 w 5100"/>
                <a:gd name="T13" fmla="*/ 1205 h 3925"/>
                <a:gd name="T14" fmla="*/ 3596 w 5100"/>
                <a:gd name="T15" fmla="*/ 380 h 3925"/>
                <a:gd name="T16" fmla="*/ 3596 w 5100"/>
                <a:gd name="T17" fmla="*/ 380 h 3925"/>
                <a:gd name="T18" fmla="*/ 2641 w 5100"/>
                <a:gd name="T19" fmla="*/ 1336 h 3925"/>
                <a:gd name="T20" fmla="*/ 2641 w 5100"/>
                <a:gd name="T21" fmla="*/ 1336 h 3925"/>
                <a:gd name="T22" fmla="*/ 2521 w 5100"/>
                <a:gd name="T23" fmla="*/ 1336 h 3925"/>
                <a:gd name="T24" fmla="*/ 2521 w 5100"/>
                <a:gd name="T25" fmla="*/ 1336 h 3925"/>
                <a:gd name="T26" fmla="*/ 2521 w 5100"/>
                <a:gd name="T27" fmla="*/ 1336 h 3925"/>
                <a:gd name="T28" fmla="*/ 2521 w 5100"/>
                <a:gd name="T29" fmla="*/ 1331 h 3925"/>
                <a:gd name="T30" fmla="*/ 1670 w 5100"/>
                <a:gd name="T31" fmla="*/ 1331 h 3925"/>
                <a:gd name="T32" fmla="*/ 1743 w 5100"/>
                <a:gd name="T33" fmla="*/ 1205 h 3925"/>
                <a:gd name="T34" fmla="*/ 2530 w 5100"/>
                <a:gd name="T35" fmla="*/ 1205 h 3925"/>
                <a:gd name="T36" fmla="*/ 2530 w 5100"/>
                <a:gd name="T37" fmla="*/ 1205 h 3925"/>
                <a:gd name="T38" fmla="*/ 2900 w 5100"/>
                <a:gd name="T39" fmla="*/ 519 h 3925"/>
                <a:gd name="T40" fmla="*/ 2900 w 5100"/>
                <a:gd name="T41" fmla="*/ 519 h 3925"/>
                <a:gd name="T42" fmla="*/ 1955 w 5100"/>
                <a:gd name="T43" fmla="*/ 0 h 3925"/>
                <a:gd name="T44" fmla="*/ 1955 w 5100"/>
                <a:gd name="T45" fmla="*/ 0 h 3925"/>
                <a:gd name="T46" fmla="*/ 834 w 5100"/>
                <a:gd name="T47" fmla="*/ 1120 h 3925"/>
                <a:gd name="T48" fmla="*/ 834 w 5100"/>
                <a:gd name="T49" fmla="*/ 1120 h 3925"/>
                <a:gd name="T50" fmla="*/ 837 w 5100"/>
                <a:gd name="T51" fmla="*/ 1202 h 3925"/>
                <a:gd name="T52" fmla="*/ 837 w 5100"/>
                <a:gd name="T53" fmla="*/ 1202 h 3925"/>
                <a:gd name="T54" fmla="*/ 0 w 5100"/>
                <a:gd name="T55" fmla="*/ 2288 h 3925"/>
                <a:gd name="T56" fmla="*/ 0 w 5100"/>
                <a:gd name="T57" fmla="*/ 2288 h 3925"/>
                <a:gd name="T58" fmla="*/ 1122 w 5100"/>
                <a:gd name="T59" fmla="*/ 3411 h 3925"/>
                <a:gd name="T60" fmla="*/ 1122 w 5100"/>
                <a:gd name="T61" fmla="*/ 3411 h 3925"/>
                <a:gd name="T62" fmla="*/ 1530 w 5100"/>
                <a:gd name="T63" fmla="*/ 3333 h 3925"/>
                <a:gd name="T64" fmla="*/ 1530 w 5100"/>
                <a:gd name="T65" fmla="*/ 3333 h 3925"/>
                <a:gd name="T66" fmla="*/ 1390 w 5100"/>
                <a:gd name="T67" fmla="*/ 2748 h 3925"/>
                <a:gd name="T68" fmla="*/ 1390 w 5100"/>
                <a:gd name="T69" fmla="*/ 2748 h 3925"/>
                <a:gd name="T70" fmla="*/ 1395 w 5100"/>
                <a:gd name="T71" fmla="*/ 2515 h 3925"/>
                <a:gd name="T72" fmla="*/ 1531 w 5100"/>
                <a:gd name="T73" fmla="*/ 2515 h 3925"/>
                <a:gd name="T74" fmla="*/ 1531 w 5100"/>
                <a:gd name="T75" fmla="*/ 2515 h 3925"/>
                <a:gd name="T76" fmla="*/ 1509 w 5100"/>
                <a:gd name="T77" fmla="*/ 2748 h 3925"/>
                <a:gd name="T78" fmla="*/ 1509 w 5100"/>
                <a:gd name="T79" fmla="*/ 2748 h 3925"/>
                <a:gd name="T80" fmla="*/ 2684 w 5100"/>
                <a:gd name="T81" fmla="*/ 3924 h 3925"/>
                <a:gd name="T82" fmla="*/ 2684 w 5100"/>
                <a:gd name="T83" fmla="*/ 3924 h 3925"/>
                <a:gd name="T84" fmla="*/ 3695 w 5100"/>
                <a:gd name="T85" fmla="*/ 3347 h 3925"/>
                <a:gd name="T86" fmla="*/ 3027 w 5100"/>
                <a:gd name="T87" fmla="*/ 3347 h 3925"/>
                <a:gd name="T88" fmla="*/ 3100 w 5100"/>
                <a:gd name="T89" fmla="*/ 3220 h 3925"/>
                <a:gd name="T90" fmla="*/ 3759 w 5100"/>
                <a:gd name="T91" fmla="*/ 3220 h 3925"/>
                <a:gd name="T92" fmla="*/ 3759 w 5100"/>
                <a:gd name="T93" fmla="*/ 3220 h 3925"/>
                <a:gd name="T94" fmla="*/ 3759 w 5100"/>
                <a:gd name="T95" fmla="*/ 3220 h 3925"/>
                <a:gd name="T96" fmla="*/ 3759 w 5100"/>
                <a:gd name="T97" fmla="*/ 3220 h 3925"/>
                <a:gd name="T98" fmla="*/ 4071 w 5100"/>
                <a:gd name="T99" fmla="*/ 3269 h 3925"/>
                <a:gd name="T100" fmla="*/ 4071 w 5100"/>
                <a:gd name="T101" fmla="*/ 3269 h 3925"/>
                <a:gd name="T102" fmla="*/ 5099 w 5100"/>
                <a:gd name="T103" fmla="*/ 2241 h 3925"/>
                <a:gd name="T104" fmla="*/ 5099 w 5100"/>
                <a:gd name="T105" fmla="*/ 2241 h 3925"/>
                <a:gd name="T106" fmla="*/ 4551 w 5100"/>
                <a:gd name="T107" fmla="*/ 1333 h 3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00" h="3925">
                  <a:moveTo>
                    <a:pt x="4551" y="1333"/>
                  </a:moveTo>
                  <a:lnTo>
                    <a:pt x="4551" y="1333"/>
                  </a:lnTo>
                  <a:cubicBezTo>
                    <a:pt x="4551" y="1332"/>
                    <a:pt x="4551" y="1332"/>
                    <a:pt x="4551" y="1331"/>
                  </a:cubicBezTo>
                  <a:lnTo>
                    <a:pt x="3875" y="1331"/>
                  </a:lnTo>
                  <a:lnTo>
                    <a:pt x="3948" y="1205"/>
                  </a:lnTo>
                  <a:lnTo>
                    <a:pt x="4542" y="1205"/>
                  </a:lnTo>
                  <a:lnTo>
                    <a:pt x="4542" y="1205"/>
                  </a:lnTo>
                  <a:cubicBezTo>
                    <a:pt x="4478" y="739"/>
                    <a:pt x="4079" y="380"/>
                    <a:pt x="3596" y="380"/>
                  </a:cubicBezTo>
                  <a:lnTo>
                    <a:pt x="3596" y="380"/>
                  </a:lnTo>
                  <a:cubicBezTo>
                    <a:pt x="3068" y="380"/>
                    <a:pt x="2641" y="808"/>
                    <a:pt x="2641" y="1336"/>
                  </a:cubicBezTo>
                  <a:lnTo>
                    <a:pt x="2641" y="1336"/>
                  </a:lnTo>
                  <a:lnTo>
                    <a:pt x="2521" y="1336"/>
                  </a:lnTo>
                  <a:lnTo>
                    <a:pt x="2521" y="1336"/>
                  </a:lnTo>
                  <a:lnTo>
                    <a:pt x="2521" y="1336"/>
                  </a:lnTo>
                  <a:cubicBezTo>
                    <a:pt x="2521" y="1334"/>
                    <a:pt x="2521" y="1333"/>
                    <a:pt x="2521" y="1331"/>
                  </a:cubicBezTo>
                  <a:lnTo>
                    <a:pt x="1670" y="1331"/>
                  </a:lnTo>
                  <a:lnTo>
                    <a:pt x="1743" y="1205"/>
                  </a:lnTo>
                  <a:lnTo>
                    <a:pt x="2530" y="1205"/>
                  </a:lnTo>
                  <a:lnTo>
                    <a:pt x="2530" y="1205"/>
                  </a:lnTo>
                  <a:cubicBezTo>
                    <a:pt x="2563" y="932"/>
                    <a:pt x="2700" y="689"/>
                    <a:pt x="2900" y="519"/>
                  </a:cubicBezTo>
                  <a:lnTo>
                    <a:pt x="2900" y="519"/>
                  </a:lnTo>
                  <a:cubicBezTo>
                    <a:pt x="2701" y="207"/>
                    <a:pt x="2352" y="0"/>
                    <a:pt x="1955" y="0"/>
                  </a:cubicBezTo>
                  <a:lnTo>
                    <a:pt x="1955" y="0"/>
                  </a:lnTo>
                  <a:cubicBezTo>
                    <a:pt x="1336" y="0"/>
                    <a:pt x="834" y="502"/>
                    <a:pt x="834" y="1120"/>
                  </a:cubicBezTo>
                  <a:lnTo>
                    <a:pt x="834" y="1120"/>
                  </a:lnTo>
                  <a:cubicBezTo>
                    <a:pt x="834" y="1148"/>
                    <a:pt x="835" y="1175"/>
                    <a:pt x="837" y="1202"/>
                  </a:cubicBezTo>
                  <a:lnTo>
                    <a:pt x="837" y="1202"/>
                  </a:lnTo>
                  <a:cubicBezTo>
                    <a:pt x="356" y="1328"/>
                    <a:pt x="0" y="1767"/>
                    <a:pt x="0" y="2288"/>
                  </a:cubicBezTo>
                  <a:lnTo>
                    <a:pt x="0" y="2288"/>
                  </a:lnTo>
                  <a:cubicBezTo>
                    <a:pt x="0" y="2908"/>
                    <a:pt x="502" y="3411"/>
                    <a:pt x="1122" y="3411"/>
                  </a:cubicBezTo>
                  <a:lnTo>
                    <a:pt x="1122" y="3411"/>
                  </a:lnTo>
                  <a:cubicBezTo>
                    <a:pt x="1266" y="3411"/>
                    <a:pt x="1404" y="3383"/>
                    <a:pt x="1530" y="3333"/>
                  </a:cubicBezTo>
                  <a:lnTo>
                    <a:pt x="1530" y="3333"/>
                  </a:lnTo>
                  <a:cubicBezTo>
                    <a:pt x="1440" y="3157"/>
                    <a:pt x="1390" y="2958"/>
                    <a:pt x="1390" y="2748"/>
                  </a:cubicBezTo>
                  <a:lnTo>
                    <a:pt x="1390" y="2748"/>
                  </a:lnTo>
                  <a:cubicBezTo>
                    <a:pt x="1390" y="2681"/>
                    <a:pt x="1392" y="2602"/>
                    <a:pt x="1395" y="2515"/>
                  </a:cubicBezTo>
                  <a:lnTo>
                    <a:pt x="1531" y="2515"/>
                  </a:lnTo>
                  <a:lnTo>
                    <a:pt x="1531" y="2515"/>
                  </a:lnTo>
                  <a:cubicBezTo>
                    <a:pt x="1516" y="2590"/>
                    <a:pt x="1509" y="2668"/>
                    <a:pt x="1509" y="2748"/>
                  </a:cubicBezTo>
                  <a:lnTo>
                    <a:pt x="1509" y="2748"/>
                  </a:lnTo>
                  <a:cubicBezTo>
                    <a:pt x="1509" y="3397"/>
                    <a:pt x="2034" y="3924"/>
                    <a:pt x="2684" y="3924"/>
                  </a:cubicBezTo>
                  <a:lnTo>
                    <a:pt x="2684" y="3924"/>
                  </a:lnTo>
                  <a:cubicBezTo>
                    <a:pt x="3113" y="3924"/>
                    <a:pt x="3491" y="3693"/>
                    <a:pt x="3695" y="3347"/>
                  </a:cubicBezTo>
                  <a:lnTo>
                    <a:pt x="3027" y="3347"/>
                  </a:lnTo>
                  <a:lnTo>
                    <a:pt x="3100" y="3220"/>
                  </a:lnTo>
                  <a:lnTo>
                    <a:pt x="3759" y="3220"/>
                  </a:lnTo>
                  <a:lnTo>
                    <a:pt x="3759" y="3220"/>
                  </a:lnTo>
                  <a:lnTo>
                    <a:pt x="3759" y="3220"/>
                  </a:lnTo>
                  <a:lnTo>
                    <a:pt x="3759" y="3220"/>
                  </a:lnTo>
                  <a:cubicBezTo>
                    <a:pt x="3858" y="3252"/>
                    <a:pt x="3963" y="3269"/>
                    <a:pt x="4071" y="3269"/>
                  </a:cubicBezTo>
                  <a:lnTo>
                    <a:pt x="4071" y="3269"/>
                  </a:lnTo>
                  <a:cubicBezTo>
                    <a:pt x="4639" y="3269"/>
                    <a:pt x="5099" y="2810"/>
                    <a:pt x="5099" y="2241"/>
                  </a:cubicBezTo>
                  <a:lnTo>
                    <a:pt x="5099" y="2241"/>
                  </a:lnTo>
                  <a:cubicBezTo>
                    <a:pt x="5099" y="1848"/>
                    <a:pt x="4876" y="1505"/>
                    <a:pt x="4551" y="1333"/>
                  </a:cubicBezTo>
                </a:path>
              </a:pathLst>
            </a:custGeom>
            <a:solidFill>
              <a:schemeClr val="bg1"/>
            </a:solidFill>
            <a:ln w="12700">
              <a:solidFill>
                <a:schemeClr val="bg2">
                  <a:lumMod val="75000"/>
                </a:schemeClr>
              </a:solidFill>
            </a:ln>
            <a:effectLst/>
          </p:spPr>
          <p:txBody>
            <a:bodyPr wrap="none" anchor="ctr"/>
            <a:lstStyle/>
            <a:p>
              <a:endParaRPr lang="en-US">
                <a:solidFill>
                  <a:prstClr val="black"/>
                </a:solidFill>
                <a:latin typeface="Arial"/>
              </a:endParaRPr>
            </a:p>
          </p:txBody>
        </p:sp>
        <p:sp>
          <p:nvSpPr>
            <p:cNvPr id="3768" name="Rectangle 3767"/>
            <p:cNvSpPr/>
            <p:nvPr/>
          </p:nvSpPr>
          <p:spPr>
            <a:xfrm>
              <a:off x="1637025" y="2980837"/>
              <a:ext cx="420467" cy="334948"/>
            </a:xfrm>
            <a:prstGeom prst="rect">
              <a:avLst/>
            </a:prstGeom>
          </p:spPr>
          <p:txBody>
            <a:bodyPr wrap="none" lIns="0" tIns="0" rIns="0" bIns="0" anchor="ctr">
              <a:noAutofit/>
            </a:bodyPr>
            <a:lstStyle/>
            <a:p>
              <a:pPr algn="ctr">
                <a:lnSpc>
                  <a:spcPts val="1260"/>
                </a:lnSpc>
              </a:pPr>
              <a:r>
                <a:rPr lang="en-US" sz="900" dirty="0" smtClean="0">
                  <a:solidFill>
                    <a:prstClr val="black"/>
                  </a:solidFill>
                  <a:latin typeface="Arial"/>
                </a:rPr>
                <a:t>SAN</a:t>
              </a:r>
              <a:endParaRPr lang="en-US" sz="1050" dirty="0">
                <a:solidFill>
                  <a:prstClr val="black"/>
                </a:solidFill>
                <a:latin typeface="Arial"/>
              </a:endParaRPr>
            </a:p>
          </p:txBody>
        </p:sp>
      </p:grpSp>
      <p:grpSp>
        <p:nvGrpSpPr>
          <p:cNvPr id="3769" name="Group 3768"/>
          <p:cNvGrpSpPr>
            <a:grpSpLocks noChangeAspect="1"/>
          </p:cNvGrpSpPr>
          <p:nvPr/>
        </p:nvGrpSpPr>
        <p:grpSpPr>
          <a:xfrm>
            <a:off x="2131532" y="4544244"/>
            <a:ext cx="473184" cy="892541"/>
            <a:chOff x="4454512" y="1673239"/>
            <a:chExt cx="1457338" cy="2290749"/>
          </a:xfrm>
        </p:grpSpPr>
        <p:sp>
          <p:nvSpPr>
            <p:cNvPr id="3770" name="Freeform 2"/>
            <p:cNvSpPr>
              <a:spLocks noChangeArrowheads="1"/>
            </p:cNvSpPr>
            <p:nvPr/>
          </p:nvSpPr>
          <p:spPr bwMode="auto">
            <a:xfrm>
              <a:off x="4878388" y="3495675"/>
              <a:ext cx="1000125" cy="468313"/>
            </a:xfrm>
            <a:custGeom>
              <a:avLst/>
              <a:gdLst>
                <a:gd name="T0" fmla="*/ 0 w 2777"/>
                <a:gd name="T1" fmla="*/ 1299 h 1300"/>
                <a:gd name="T2" fmla="*/ 0 w 2777"/>
                <a:gd name="T3" fmla="*/ 983 h 1300"/>
                <a:gd name="T4" fmla="*/ 2776 w 2777"/>
                <a:gd name="T5" fmla="*/ 0 h 1300"/>
                <a:gd name="T6" fmla="*/ 2776 w 2777"/>
                <a:gd name="T7" fmla="*/ 316 h 1300"/>
                <a:gd name="T8" fmla="*/ 0 w 2777"/>
                <a:gd name="T9" fmla="*/ 1299 h 1300"/>
              </a:gdLst>
              <a:ahLst/>
              <a:cxnLst>
                <a:cxn ang="0">
                  <a:pos x="T0" y="T1"/>
                </a:cxn>
                <a:cxn ang="0">
                  <a:pos x="T2" y="T3"/>
                </a:cxn>
                <a:cxn ang="0">
                  <a:pos x="T4" y="T5"/>
                </a:cxn>
                <a:cxn ang="0">
                  <a:pos x="T6" y="T7"/>
                </a:cxn>
                <a:cxn ang="0">
                  <a:pos x="T8" y="T9"/>
                </a:cxn>
              </a:cxnLst>
              <a:rect l="0" t="0" r="r" b="b"/>
              <a:pathLst>
                <a:path w="2777" h="1300">
                  <a:moveTo>
                    <a:pt x="0" y="1299"/>
                  </a:moveTo>
                  <a:lnTo>
                    <a:pt x="0" y="983"/>
                  </a:lnTo>
                  <a:lnTo>
                    <a:pt x="2776" y="0"/>
                  </a:lnTo>
                  <a:lnTo>
                    <a:pt x="2776" y="316"/>
                  </a:lnTo>
                  <a:lnTo>
                    <a:pt x="0" y="1299"/>
                  </a:lnTo>
                </a:path>
              </a:pathLst>
            </a:custGeom>
            <a:solidFill>
              <a:srgbClr val="A6A8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1" name="Freeform 3"/>
            <p:cNvSpPr>
              <a:spLocks noChangeArrowheads="1"/>
            </p:cNvSpPr>
            <p:nvPr/>
          </p:nvSpPr>
          <p:spPr bwMode="auto">
            <a:xfrm>
              <a:off x="4454512" y="1673239"/>
              <a:ext cx="1449387" cy="668337"/>
            </a:xfrm>
            <a:custGeom>
              <a:avLst/>
              <a:gdLst>
                <a:gd name="T0" fmla="*/ 4024 w 4025"/>
                <a:gd name="T1" fmla="*/ 874 h 1858"/>
                <a:gd name="T2" fmla="*/ 1247 w 4025"/>
                <a:gd name="T3" fmla="*/ 1857 h 1858"/>
                <a:gd name="T4" fmla="*/ 0 w 4025"/>
                <a:gd name="T5" fmla="*/ 935 h 1858"/>
                <a:gd name="T6" fmla="*/ 2763 w 4025"/>
                <a:gd name="T7" fmla="*/ 0 h 1858"/>
                <a:gd name="T8" fmla="*/ 4024 w 4025"/>
                <a:gd name="T9" fmla="*/ 874 h 1858"/>
              </a:gdLst>
              <a:ahLst/>
              <a:cxnLst>
                <a:cxn ang="0">
                  <a:pos x="T0" y="T1"/>
                </a:cxn>
                <a:cxn ang="0">
                  <a:pos x="T2" y="T3"/>
                </a:cxn>
                <a:cxn ang="0">
                  <a:pos x="T4" y="T5"/>
                </a:cxn>
                <a:cxn ang="0">
                  <a:pos x="T6" y="T7"/>
                </a:cxn>
                <a:cxn ang="0">
                  <a:pos x="T8" y="T9"/>
                </a:cxn>
              </a:cxnLst>
              <a:rect l="0" t="0" r="r" b="b"/>
              <a:pathLst>
                <a:path w="4025" h="1858">
                  <a:moveTo>
                    <a:pt x="4024" y="874"/>
                  </a:moveTo>
                  <a:lnTo>
                    <a:pt x="1247" y="1857"/>
                  </a:lnTo>
                  <a:lnTo>
                    <a:pt x="0" y="935"/>
                  </a:lnTo>
                  <a:lnTo>
                    <a:pt x="2763" y="0"/>
                  </a:lnTo>
                  <a:lnTo>
                    <a:pt x="4024" y="874"/>
                  </a:ln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2" name="Freeform 4"/>
            <p:cNvSpPr>
              <a:spLocks noChangeArrowheads="1"/>
            </p:cNvSpPr>
            <p:nvPr/>
          </p:nvSpPr>
          <p:spPr bwMode="auto">
            <a:xfrm>
              <a:off x="4911725" y="1979613"/>
              <a:ext cx="1000125" cy="1895475"/>
            </a:xfrm>
            <a:custGeom>
              <a:avLst/>
              <a:gdLst>
                <a:gd name="T0" fmla="*/ 0 w 2777"/>
                <a:gd name="T1" fmla="*/ 5265 h 5266"/>
                <a:gd name="T2" fmla="*/ 0 w 2777"/>
                <a:gd name="T3" fmla="*/ 984 h 5266"/>
                <a:gd name="T4" fmla="*/ 2776 w 2777"/>
                <a:gd name="T5" fmla="*/ 0 h 5266"/>
                <a:gd name="T6" fmla="*/ 2776 w 2777"/>
                <a:gd name="T7" fmla="*/ 4282 h 5266"/>
                <a:gd name="T8" fmla="*/ 0 w 2777"/>
                <a:gd name="T9" fmla="*/ 5265 h 5266"/>
              </a:gdLst>
              <a:ahLst/>
              <a:cxnLst>
                <a:cxn ang="0">
                  <a:pos x="T0" y="T1"/>
                </a:cxn>
                <a:cxn ang="0">
                  <a:pos x="T2" y="T3"/>
                </a:cxn>
                <a:cxn ang="0">
                  <a:pos x="T4" y="T5"/>
                </a:cxn>
                <a:cxn ang="0">
                  <a:pos x="T6" y="T7"/>
                </a:cxn>
                <a:cxn ang="0">
                  <a:pos x="T8" y="T9"/>
                </a:cxn>
              </a:cxnLst>
              <a:rect l="0" t="0" r="r" b="b"/>
              <a:pathLst>
                <a:path w="2777" h="5266">
                  <a:moveTo>
                    <a:pt x="0" y="5265"/>
                  </a:moveTo>
                  <a:lnTo>
                    <a:pt x="0" y="984"/>
                  </a:lnTo>
                  <a:lnTo>
                    <a:pt x="2776" y="0"/>
                  </a:lnTo>
                  <a:lnTo>
                    <a:pt x="2776" y="4282"/>
                  </a:lnTo>
                  <a:lnTo>
                    <a:pt x="0" y="5265"/>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3" name="Freeform 5"/>
            <p:cNvSpPr>
              <a:spLocks noChangeArrowheads="1"/>
            </p:cNvSpPr>
            <p:nvPr/>
          </p:nvSpPr>
          <p:spPr bwMode="auto">
            <a:xfrm>
              <a:off x="4462463" y="2001838"/>
              <a:ext cx="415925" cy="1962150"/>
            </a:xfrm>
            <a:custGeom>
              <a:avLst/>
              <a:gdLst>
                <a:gd name="T0" fmla="*/ 1154 w 1155"/>
                <a:gd name="T1" fmla="*/ 5449 h 5450"/>
                <a:gd name="T2" fmla="*/ 0 w 1155"/>
                <a:gd name="T3" fmla="*/ 4597 h 5450"/>
                <a:gd name="T4" fmla="*/ 0 w 1155"/>
                <a:gd name="T5" fmla="*/ 0 h 5450"/>
                <a:gd name="T6" fmla="*/ 1154 w 1155"/>
                <a:gd name="T7" fmla="*/ 854 h 5450"/>
                <a:gd name="T8" fmla="*/ 1154 w 1155"/>
                <a:gd name="T9" fmla="*/ 5449 h 5450"/>
              </a:gdLst>
              <a:ahLst/>
              <a:cxnLst>
                <a:cxn ang="0">
                  <a:pos x="T0" y="T1"/>
                </a:cxn>
                <a:cxn ang="0">
                  <a:pos x="T2" y="T3"/>
                </a:cxn>
                <a:cxn ang="0">
                  <a:pos x="T4" y="T5"/>
                </a:cxn>
                <a:cxn ang="0">
                  <a:pos x="T6" y="T7"/>
                </a:cxn>
                <a:cxn ang="0">
                  <a:pos x="T8" y="T9"/>
                </a:cxn>
              </a:cxnLst>
              <a:rect l="0" t="0" r="r" b="b"/>
              <a:pathLst>
                <a:path w="1155" h="5450">
                  <a:moveTo>
                    <a:pt x="1154" y="5449"/>
                  </a:moveTo>
                  <a:lnTo>
                    <a:pt x="0" y="4597"/>
                  </a:lnTo>
                  <a:lnTo>
                    <a:pt x="0" y="0"/>
                  </a:lnTo>
                  <a:lnTo>
                    <a:pt x="1154" y="854"/>
                  </a:lnTo>
                  <a:lnTo>
                    <a:pt x="1154" y="5449"/>
                  </a:ln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4" name="Freeform 6"/>
            <p:cNvSpPr>
              <a:spLocks noChangeArrowheads="1"/>
            </p:cNvSpPr>
            <p:nvPr/>
          </p:nvSpPr>
          <p:spPr bwMode="auto">
            <a:xfrm>
              <a:off x="4868863" y="2301875"/>
              <a:ext cx="44450" cy="1573213"/>
            </a:xfrm>
            <a:custGeom>
              <a:avLst/>
              <a:gdLst>
                <a:gd name="T0" fmla="*/ 121 w 122"/>
                <a:gd name="T1" fmla="*/ 4371 h 4372"/>
                <a:gd name="T2" fmla="*/ 9 w 122"/>
                <a:gd name="T3" fmla="*/ 4287 h 4372"/>
                <a:gd name="T4" fmla="*/ 0 w 122"/>
                <a:gd name="T5" fmla="*/ 0 h 4372"/>
                <a:gd name="T6" fmla="*/ 121 w 122"/>
                <a:gd name="T7" fmla="*/ 89 h 4372"/>
                <a:gd name="T8" fmla="*/ 121 w 122"/>
                <a:gd name="T9" fmla="*/ 4371 h 4372"/>
              </a:gdLst>
              <a:ahLst/>
              <a:cxnLst>
                <a:cxn ang="0">
                  <a:pos x="T0" y="T1"/>
                </a:cxn>
                <a:cxn ang="0">
                  <a:pos x="T2" y="T3"/>
                </a:cxn>
                <a:cxn ang="0">
                  <a:pos x="T4" y="T5"/>
                </a:cxn>
                <a:cxn ang="0">
                  <a:pos x="T6" y="T7"/>
                </a:cxn>
                <a:cxn ang="0">
                  <a:pos x="T8" y="T9"/>
                </a:cxn>
              </a:cxnLst>
              <a:rect l="0" t="0" r="r" b="b"/>
              <a:pathLst>
                <a:path w="122" h="4372">
                  <a:moveTo>
                    <a:pt x="121" y="4371"/>
                  </a:moveTo>
                  <a:lnTo>
                    <a:pt x="9" y="4287"/>
                  </a:lnTo>
                  <a:lnTo>
                    <a:pt x="0" y="0"/>
                  </a:lnTo>
                  <a:lnTo>
                    <a:pt x="121" y="89"/>
                  </a:lnTo>
                  <a:lnTo>
                    <a:pt x="121" y="4371"/>
                  </a:ln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5" name="Freeform 7"/>
            <p:cNvSpPr>
              <a:spLocks noChangeArrowheads="1"/>
            </p:cNvSpPr>
            <p:nvPr/>
          </p:nvSpPr>
          <p:spPr bwMode="auto">
            <a:xfrm>
              <a:off x="5451475" y="2030413"/>
              <a:ext cx="403225" cy="161925"/>
            </a:xfrm>
            <a:custGeom>
              <a:avLst/>
              <a:gdLst>
                <a:gd name="T0" fmla="*/ 1118 w 1119"/>
                <a:gd name="T1" fmla="*/ 27 h 451"/>
                <a:gd name="T2" fmla="*/ 1086 w 1119"/>
                <a:gd name="T3" fmla="*/ 6 h 451"/>
                <a:gd name="T4" fmla="*/ 32 w 1119"/>
                <a:gd name="T5" fmla="*/ 379 h 451"/>
                <a:gd name="T6" fmla="*/ 0 w 1119"/>
                <a:gd name="T7" fmla="*/ 422 h 451"/>
                <a:gd name="T8" fmla="*/ 0 w 1119"/>
                <a:gd name="T9" fmla="*/ 422 h 451"/>
                <a:gd name="T10" fmla="*/ 32 w 1119"/>
                <a:gd name="T11" fmla="*/ 443 h 451"/>
                <a:gd name="T12" fmla="*/ 1086 w 1119"/>
                <a:gd name="T13" fmla="*/ 71 h 451"/>
                <a:gd name="T14" fmla="*/ 1118 w 1119"/>
                <a:gd name="T15" fmla="*/ 27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7"/>
                  </a:moveTo>
                  <a:cubicBezTo>
                    <a:pt x="1118" y="9"/>
                    <a:pt x="1104" y="0"/>
                    <a:pt x="1086" y="6"/>
                  </a:cubicBezTo>
                  <a:lnTo>
                    <a:pt x="32" y="379"/>
                  </a:lnTo>
                  <a:cubicBezTo>
                    <a:pt x="14" y="385"/>
                    <a:pt x="0" y="405"/>
                    <a:pt x="0" y="422"/>
                  </a:cubicBezTo>
                  <a:lnTo>
                    <a:pt x="0" y="422"/>
                  </a:lnTo>
                  <a:cubicBezTo>
                    <a:pt x="0" y="440"/>
                    <a:pt x="14" y="450"/>
                    <a:pt x="32" y="443"/>
                  </a:cubicBezTo>
                  <a:lnTo>
                    <a:pt x="1086" y="71"/>
                  </a:lnTo>
                  <a:cubicBezTo>
                    <a:pt x="1104" y="64"/>
                    <a:pt x="1118" y="45"/>
                    <a:pt x="1118" y="27"/>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6" name="Freeform 8"/>
            <p:cNvSpPr>
              <a:spLocks noChangeArrowheads="1"/>
            </p:cNvSpPr>
            <p:nvPr/>
          </p:nvSpPr>
          <p:spPr bwMode="auto">
            <a:xfrm>
              <a:off x="5821363" y="2030413"/>
              <a:ext cx="33337" cy="25400"/>
            </a:xfrm>
            <a:custGeom>
              <a:avLst/>
              <a:gdLst>
                <a:gd name="T0" fmla="*/ 59 w 92"/>
                <a:gd name="T1" fmla="*/ 6 h 71"/>
                <a:gd name="T2" fmla="*/ 0 w 92"/>
                <a:gd name="T3" fmla="*/ 27 h 71"/>
                <a:gd name="T4" fmla="*/ 59 w 92"/>
                <a:gd name="T5" fmla="*/ 70 h 71"/>
                <a:gd name="T6" fmla="*/ 91 w 92"/>
                <a:gd name="T7" fmla="*/ 27 h 71"/>
                <a:gd name="T8" fmla="*/ 59 w 92"/>
                <a:gd name="T9" fmla="*/ 6 h 71"/>
              </a:gdLst>
              <a:ahLst/>
              <a:cxnLst>
                <a:cxn ang="0">
                  <a:pos x="T0" y="T1"/>
                </a:cxn>
                <a:cxn ang="0">
                  <a:pos x="T2" y="T3"/>
                </a:cxn>
                <a:cxn ang="0">
                  <a:pos x="T4" y="T5"/>
                </a:cxn>
                <a:cxn ang="0">
                  <a:pos x="T6" y="T7"/>
                </a:cxn>
                <a:cxn ang="0">
                  <a:pos x="T8" y="T9"/>
                </a:cxn>
              </a:cxnLst>
              <a:rect l="0" t="0" r="r" b="b"/>
              <a:pathLst>
                <a:path w="92" h="71">
                  <a:moveTo>
                    <a:pt x="59" y="6"/>
                  </a:moveTo>
                  <a:lnTo>
                    <a:pt x="0" y="27"/>
                  </a:lnTo>
                  <a:lnTo>
                    <a:pt x="59" y="70"/>
                  </a:lnTo>
                  <a:cubicBezTo>
                    <a:pt x="77" y="64"/>
                    <a:pt x="91" y="45"/>
                    <a:pt x="91" y="27"/>
                  </a:cubicBezTo>
                  <a:cubicBezTo>
                    <a:pt x="91" y="9"/>
                    <a:pt x="77" y="0"/>
                    <a:pt x="59" y="6"/>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7" name="Freeform 9"/>
            <p:cNvSpPr>
              <a:spLocks noChangeArrowheads="1"/>
            </p:cNvSpPr>
            <p:nvPr/>
          </p:nvSpPr>
          <p:spPr bwMode="auto">
            <a:xfrm>
              <a:off x="5451475" y="2063750"/>
              <a:ext cx="403225" cy="161925"/>
            </a:xfrm>
            <a:custGeom>
              <a:avLst/>
              <a:gdLst>
                <a:gd name="T0" fmla="*/ 1118 w 1119"/>
                <a:gd name="T1" fmla="*/ 27 h 451"/>
                <a:gd name="T2" fmla="*/ 1086 w 1119"/>
                <a:gd name="T3" fmla="*/ 6 h 451"/>
                <a:gd name="T4" fmla="*/ 32 w 1119"/>
                <a:gd name="T5" fmla="*/ 379 h 451"/>
                <a:gd name="T6" fmla="*/ 0 w 1119"/>
                <a:gd name="T7" fmla="*/ 422 h 451"/>
                <a:gd name="T8" fmla="*/ 0 w 1119"/>
                <a:gd name="T9" fmla="*/ 422 h 451"/>
                <a:gd name="T10" fmla="*/ 32 w 1119"/>
                <a:gd name="T11" fmla="*/ 443 h 451"/>
                <a:gd name="T12" fmla="*/ 1086 w 1119"/>
                <a:gd name="T13" fmla="*/ 71 h 451"/>
                <a:gd name="T14" fmla="*/ 1118 w 1119"/>
                <a:gd name="T15" fmla="*/ 27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7"/>
                  </a:moveTo>
                  <a:cubicBezTo>
                    <a:pt x="1118" y="9"/>
                    <a:pt x="1104" y="0"/>
                    <a:pt x="1086" y="6"/>
                  </a:cubicBezTo>
                  <a:lnTo>
                    <a:pt x="32" y="379"/>
                  </a:lnTo>
                  <a:cubicBezTo>
                    <a:pt x="14" y="385"/>
                    <a:pt x="0" y="405"/>
                    <a:pt x="0" y="422"/>
                  </a:cubicBezTo>
                  <a:lnTo>
                    <a:pt x="0" y="422"/>
                  </a:lnTo>
                  <a:cubicBezTo>
                    <a:pt x="0" y="440"/>
                    <a:pt x="14" y="450"/>
                    <a:pt x="32" y="443"/>
                  </a:cubicBezTo>
                  <a:lnTo>
                    <a:pt x="1086" y="71"/>
                  </a:lnTo>
                  <a:cubicBezTo>
                    <a:pt x="1104" y="64"/>
                    <a:pt x="1118" y="45"/>
                    <a:pt x="1118" y="27"/>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8" name="Freeform 10"/>
            <p:cNvSpPr>
              <a:spLocks noChangeArrowheads="1"/>
            </p:cNvSpPr>
            <p:nvPr/>
          </p:nvSpPr>
          <p:spPr bwMode="auto">
            <a:xfrm>
              <a:off x="5821363" y="2063750"/>
              <a:ext cx="33337" cy="25400"/>
            </a:xfrm>
            <a:custGeom>
              <a:avLst/>
              <a:gdLst>
                <a:gd name="T0" fmla="*/ 59 w 92"/>
                <a:gd name="T1" fmla="*/ 6 h 71"/>
                <a:gd name="T2" fmla="*/ 0 w 92"/>
                <a:gd name="T3" fmla="*/ 27 h 71"/>
                <a:gd name="T4" fmla="*/ 59 w 92"/>
                <a:gd name="T5" fmla="*/ 70 h 71"/>
                <a:gd name="T6" fmla="*/ 91 w 92"/>
                <a:gd name="T7" fmla="*/ 27 h 71"/>
                <a:gd name="T8" fmla="*/ 59 w 92"/>
                <a:gd name="T9" fmla="*/ 6 h 71"/>
              </a:gdLst>
              <a:ahLst/>
              <a:cxnLst>
                <a:cxn ang="0">
                  <a:pos x="T0" y="T1"/>
                </a:cxn>
                <a:cxn ang="0">
                  <a:pos x="T2" y="T3"/>
                </a:cxn>
                <a:cxn ang="0">
                  <a:pos x="T4" y="T5"/>
                </a:cxn>
                <a:cxn ang="0">
                  <a:pos x="T6" y="T7"/>
                </a:cxn>
                <a:cxn ang="0">
                  <a:pos x="T8" y="T9"/>
                </a:cxn>
              </a:cxnLst>
              <a:rect l="0" t="0" r="r" b="b"/>
              <a:pathLst>
                <a:path w="92" h="71">
                  <a:moveTo>
                    <a:pt x="59" y="6"/>
                  </a:moveTo>
                  <a:lnTo>
                    <a:pt x="0" y="27"/>
                  </a:lnTo>
                  <a:lnTo>
                    <a:pt x="59" y="70"/>
                  </a:lnTo>
                  <a:cubicBezTo>
                    <a:pt x="77" y="64"/>
                    <a:pt x="91" y="44"/>
                    <a:pt x="91" y="27"/>
                  </a:cubicBezTo>
                  <a:cubicBezTo>
                    <a:pt x="91" y="9"/>
                    <a:pt x="77" y="0"/>
                    <a:pt x="59" y="6"/>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79" name="Freeform 11"/>
            <p:cNvSpPr>
              <a:spLocks noChangeArrowheads="1"/>
            </p:cNvSpPr>
            <p:nvPr/>
          </p:nvSpPr>
          <p:spPr bwMode="auto">
            <a:xfrm>
              <a:off x="5451475" y="2097088"/>
              <a:ext cx="403225" cy="161925"/>
            </a:xfrm>
            <a:custGeom>
              <a:avLst/>
              <a:gdLst>
                <a:gd name="T0" fmla="*/ 1118 w 1119"/>
                <a:gd name="T1" fmla="*/ 28 h 451"/>
                <a:gd name="T2" fmla="*/ 1086 w 1119"/>
                <a:gd name="T3" fmla="*/ 7 h 451"/>
                <a:gd name="T4" fmla="*/ 32 w 1119"/>
                <a:gd name="T5" fmla="*/ 379 h 451"/>
                <a:gd name="T6" fmla="*/ 0 w 1119"/>
                <a:gd name="T7" fmla="*/ 423 h 451"/>
                <a:gd name="T8" fmla="*/ 0 w 1119"/>
                <a:gd name="T9" fmla="*/ 423 h 451"/>
                <a:gd name="T10" fmla="*/ 32 w 1119"/>
                <a:gd name="T11" fmla="*/ 444 h 451"/>
                <a:gd name="T12" fmla="*/ 1086 w 1119"/>
                <a:gd name="T13" fmla="*/ 71 h 451"/>
                <a:gd name="T14" fmla="*/ 1118 w 1119"/>
                <a:gd name="T15" fmla="*/ 28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8"/>
                  </a:moveTo>
                  <a:cubicBezTo>
                    <a:pt x="1118" y="10"/>
                    <a:pt x="1104" y="0"/>
                    <a:pt x="1086" y="7"/>
                  </a:cubicBezTo>
                  <a:lnTo>
                    <a:pt x="32" y="379"/>
                  </a:lnTo>
                  <a:cubicBezTo>
                    <a:pt x="14" y="386"/>
                    <a:pt x="0" y="405"/>
                    <a:pt x="0" y="423"/>
                  </a:cubicBezTo>
                  <a:lnTo>
                    <a:pt x="0" y="423"/>
                  </a:lnTo>
                  <a:cubicBezTo>
                    <a:pt x="0" y="441"/>
                    <a:pt x="14" y="450"/>
                    <a:pt x="32" y="444"/>
                  </a:cubicBezTo>
                  <a:lnTo>
                    <a:pt x="1086" y="71"/>
                  </a:lnTo>
                  <a:cubicBezTo>
                    <a:pt x="1104" y="65"/>
                    <a:pt x="1118" y="46"/>
                    <a:pt x="1118" y="28"/>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0" name="Freeform 12"/>
            <p:cNvSpPr>
              <a:spLocks noChangeArrowheads="1"/>
            </p:cNvSpPr>
            <p:nvPr/>
          </p:nvSpPr>
          <p:spPr bwMode="auto">
            <a:xfrm>
              <a:off x="5821363" y="2097088"/>
              <a:ext cx="33337" cy="25400"/>
            </a:xfrm>
            <a:custGeom>
              <a:avLst/>
              <a:gdLst>
                <a:gd name="T0" fmla="*/ 59 w 92"/>
                <a:gd name="T1" fmla="*/ 7 h 72"/>
                <a:gd name="T2" fmla="*/ 0 w 92"/>
                <a:gd name="T3" fmla="*/ 27 h 72"/>
                <a:gd name="T4" fmla="*/ 59 w 92"/>
                <a:gd name="T5" fmla="*/ 71 h 72"/>
                <a:gd name="T6" fmla="*/ 91 w 92"/>
                <a:gd name="T7" fmla="*/ 28 h 72"/>
                <a:gd name="T8" fmla="*/ 59 w 92"/>
                <a:gd name="T9" fmla="*/ 7 h 72"/>
              </a:gdLst>
              <a:ahLst/>
              <a:cxnLst>
                <a:cxn ang="0">
                  <a:pos x="T0" y="T1"/>
                </a:cxn>
                <a:cxn ang="0">
                  <a:pos x="T2" y="T3"/>
                </a:cxn>
                <a:cxn ang="0">
                  <a:pos x="T4" y="T5"/>
                </a:cxn>
                <a:cxn ang="0">
                  <a:pos x="T6" y="T7"/>
                </a:cxn>
                <a:cxn ang="0">
                  <a:pos x="T8" y="T9"/>
                </a:cxn>
              </a:cxnLst>
              <a:rect l="0" t="0" r="r" b="b"/>
              <a:pathLst>
                <a:path w="92" h="72">
                  <a:moveTo>
                    <a:pt x="59" y="7"/>
                  </a:moveTo>
                  <a:lnTo>
                    <a:pt x="0" y="27"/>
                  </a:lnTo>
                  <a:lnTo>
                    <a:pt x="59" y="71"/>
                  </a:lnTo>
                  <a:cubicBezTo>
                    <a:pt x="77" y="65"/>
                    <a:pt x="91" y="45"/>
                    <a:pt x="91" y="28"/>
                  </a:cubicBezTo>
                  <a:cubicBezTo>
                    <a:pt x="91" y="10"/>
                    <a:pt x="77" y="0"/>
                    <a:pt x="59" y="7"/>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1" name="Freeform 13"/>
            <p:cNvSpPr>
              <a:spLocks noChangeArrowheads="1"/>
            </p:cNvSpPr>
            <p:nvPr/>
          </p:nvSpPr>
          <p:spPr bwMode="auto">
            <a:xfrm>
              <a:off x="4968875" y="2200275"/>
              <a:ext cx="403225" cy="161925"/>
            </a:xfrm>
            <a:custGeom>
              <a:avLst/>
              <a:gdLst>
                <a:gd name="T0" fmla="*/ 1118 w 1119"/>
                <a:gd name="T1" fmla="*/ 27 h 451"/>
                <a:gd name="T2" fmla="*/ 1085 w 1119"/>
                <a:gd name="T3" fmla="*/ 7 h 451"/>
                <a:gd name="T4" fmla="*/ 33 w 1119"/>
                <a:gd name="T5" fmla="*/ 379 h 451"/>
                <a:gd name="T6" fmla="*/ 0 w 1119"/>
                <a:gd name="T7" fmla="*/ 423 h 451"/>
                <a:gd name="T8" fmla="*/ 0 w 1119"/>
                <a:gd name="T9" fmla="*/ 423 h 451"/>
                <a:gd name="T10" fmla="*/ 33 w 1119"/>
                <a:gd name="T11" fmla="*/ 444 h 451"/>
                <a:gd name="T12" fmla="*/ 1085 w 1119"/>
                <a:gd name="T13" fmla="*/ 71 h 451"/>
                <a:gd name="T14" fmla="*/ 1118 w 1119"/>
                <a:gd name="T15" fmla="*/ 27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7"/>
                  </a:moveTo>
                  <a:cubicBezTo>
                    <a:pt x="1118" y="9"/>
                    <a:pt x="1103" y="0"/>
                    <a:pt x="1085" y="7"/>
                  </a:cubicBezTo>
                  <a:lnTo>
                    <a:pt x="33" y="379"/>
                  </a:lnTo>
                  <a:cubicBezTo>
                    <a:pt x="15" y="386"/>
                    <a:pt x="0" y="405"/>
                    <a:pt x="0" y="423"/>
                  </a:cubicBezTo>
                  <a:lnTo>
                    <a:pt x="0" y="423"/>
                  </a:lnTo>
                  <a:cubicBezTo>
                    <a:pt x="0" y="441"/>
                    <a:pt x="15" y="450"/>
                    <a:pt x="33" y="444"/>
                  </a:cubicBezTo>
                  <a:lnTo>
                    <a:pt x="1085" y="71"/>
                  </a:lnTo>
                  <a:cubicBezTo>
                    <a:pt x="1103" y="65"/>
                    <a:pt x="1118" y="45"/>
                    <a:pt x="1118" y="27"/>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2" name="Freeform 14"/>
            <p:cNvSpPr>
              <a:spLocks noChangeArrowheads="1"/>
            </p:cNvSpPr>
            <p:nvPr/>
          </p:nvSpPr>
          <p:spPr bwMode="auto">
            <a:xfrm>
              <a:off x="5338763" y="2200275"/>
              <a:ext cx="33337" cy="25400"/>
            </a:xfrm>
            <a:custGeom>
              <a:avLst/>
              <a:gdLst>
                <a:gd name="T0" fmla="*/ 58 w 92"/>
                <a:gd name="T1" fmla="*/ 7 h 72"/>
                <a:gd name="T2" fmla="*/ 0 w 92"/>
                <a:gd name="T3" fmla="*/ 27 h 72"/>
                <a:gd name="T4" fmla="*/ 59 w 92"/>
                <a:gd name="T5" fmla="*/ 71 h 72"/>
                <a:gd name="T6" fmla="*/ 91 w 92"/>
                <a:gd name="T7" fmla="*/ 27 h 72"/>
                <a:gd name="T8" fmla="*/ 58 w 92"/>
                <a:gd name="T9" fmla="*/ 7 h 72"/>
              </a:gdLst>
              <a:ahLst/>
              <a:cxnLst>
                <a:cxn ang="0">
                  <a:pos x="T0" y="T1"/>
                </a:cxn>
                <a:cxn ang="0">
                  <a:pos x="T2" y="T3"/>
                </a:cxn>
                <a:cxn ang="0">
                  <a:pos x="T4" y="T5"/>
                </a:cxn>
                <a:cxn ang="0">
                  <a:pos x="T6" y="T7"/>
                </a:cxn>
                <a:cxn ang="0">
                  <a:pos x="T8" y="T9"/>
                </a:cxn>
              </a:cxnLst>
              <a:rect l="0" t="0" r="r" b="b"/>
              <a:pathLst>
                <a:path w="92" h="72">
                  <a:moveTo>
                    <a:pt x="58" y="7"/>
                  </a:moveTo>
                  <a:lnTo>
                    <a:pt x="0" y="27"/>
                  </a:lnTo>
                  <a:lnTo>
                    <a:pt x="59" y="71"/>
                  </a:lnTo>
                  <a:cubicBezTo>
                    <a:pt x="76" y="64"/>
                    <a:pt x="91" y="45"/>
                    <a:pt x="91" y="27"/>
                  </a:cubicBezTo>
                  <a:cubicBezTo>
                    <a:pt x="91" y="10"/>
                    <a:pt x="76" y="0"/>
                    <a:pt x="58" y="7"/>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3" name="Freeform 15"/>
            <p:cNvSpPr>
              <a:spLocks noChangeArrowheads="1"/>
            </p:cNvSpPr>
            <p:nvPr/>
          </p:nvSpPr>
          <p:spPr bwMode="auto">
            <a:xfrm>
              <a:off x="4968875" y="2235200"/>
              <a:ext cx="403225" cy="161925"/>
            </a:xfrm>
            <a:custGeom>
              <a:avLst/>
              <a:gdLst>
                <a:gd name="T0" fmla="*/ 1118 w 1119"/>
                <a:gd name="T1" fmla="*/ 27 h 451"/>
                <a:gd name="T2" fmla="*/ 1085 w 1119"/>
                <a:gd name="T3" fmla="*/ 6 h 451"/>
                <a:gd name="T4" fmla="*/ 33 w 1119"/>
                <a:gd name="T5" fmla="*/ 379 h 451"/>
                <a:gd name="T6" fmla="*/ 0 w 1119"/>
                <a:gd name="T7" fmla="*/ 423 h 451"/>
                <a:gd name="T8" fmla="*/ 0 w 1119"/>
                <a:gd name="T9" fmla="*/ 423 h 451"/>
                <a:gd name="T10" fmla="*/ 33 w 1119"/>
                <a:gd name="T11" fmla="*/ 444 h 451"/>
                <a:gd name="T12" fmla="*/ 1085 w 1119"/>
                <a:gd name="T13" fmla="*/ 71 h 451"/>
                <a:gd name="T14" fmla="*/ 1118 w 1119"/>
                <a:gd name="T15" fmla="*/ 27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7"/>
                  </a:moveTo>
                  <a:cubicBezTo>
                    <a:pt x="1118" y="9"/>
                    <a:pt x="1103" y="0"/>
                    <a:pt x="1085" y="6"/>
                  </a:cubicBezTo>
                  <a:lnTo>
                    <a:pt x="33" y="379"/>
                  </a:lnTo>
                  <a:cubicBezTo>
                    <a:pt x="15" y="385"/>
                    <a:pt x="0" y="405"/>
                    <a:pt x="0" y="423"/>
                  </a:cubicBezTo>
                  <a:lnTo>
                    <a:pt x="0" y="423"/>
                  </a:lnTo>
                  <a:cubicBezTo>
                    <a:pt x="0" y="441"/>
                    <a:pt x="15" y="450"/>
                    <a:pt x="33" y="444"/>
                  </a:cubicBezTo>
                  <a:lnTo>
                    <a:pt x="1085" y="71"/>
                  </a:lnTo>
                  <a:cubicBezTo>
                    <a:pt x="1103" y="65"/>
                    <a:pt x="1118" y="45"/>
                    <a:pt x="1118" y="27"/>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4" name="Freeform 16"/>
            <p:cNvSpPr>
              <a:spLocks noChangeArrowheads="1"/>
            </p:cNvSpPr>
            <p:nvPr/>
          </p:nvSpPr>
          <p:spPr bwMode="auto">
            <a:xfrm>
              <a:off x="5338763" y="2235200"/>
              <a:ext cx="33337" cy="25400"/>
            </a:xfrm>
            <a:custGeom>
              <a:avLst/>
              <a:gdLst>
                <a:gd name="T0" fmla="*/ 58 w 92"/>
                <a:gd name="T1" fmla="*/ 6 h 72"/>
                <a:gd name="T2" fmla="*/ 0 w 92"/>
                <a:gd name="T3" fmla="*/ 27 h 72"/>
                <a:gd name="T4" fmla="*/ 59 w 92"/>
                <a:gd name="T5" fmla="*/ 71 h 72"/>
                <a:gd name="T6" fmla="*/ 91 w 92"/>
                <a:gd name="T7" fmla="*/ 27 h 72"/>
                <a:gd name="T8" fmla="*/ 58 w 92"/>
                <a:gd name="T9" fmla="*/ 6 h 72"/>
              </a:gdLst>
              <a:ahLst/>
              <a:cxnLst>
                <a:cxn ang="0">
                  <a:pos x="T0" y="T1"/>
                </a:cxn>
                <a:cxn ang="0">
                  <a:pos x="T2" y="T3"/>
                </a:cxn>
                <a:cxn ang="0">
                  <a:pos x="T4" y="T5"/>
                </a:cxn>
                <a:cxn ang="0">
                  <a:pos x="T6" y="T7"/>
                </a:cxn>
                <a:cxn ang="0">
                  <a:pos x="T8" y="T9"/>
                </a:cxn>
              </a:cxnLst>
              <a:rect l="0" t="0" r="r" b="b"/>
              <a:pathLst>
                <a:path w="92" h="72">
                  <a:moveTo>
                    <a:pt x="58" y="6"/>
                  </a:moveTo>
                  <a:lnTo>
                    <a:pt x="0" y="27"/>
                  </a:lnTo>
                  <a:lnTo>
                    <a:pt x="59" y="71"/>
                  </a:lnTo>
                  <a:cubicBezTo>
                    <a:pt x="76" y="64"/>
                    <a:pt x="91" y="45"/>
                    <a:pt x="91" y="27"/>
                  </a:cubicBezTo>
                  <a:cubicBezTo>
                    <a:pt x="91" y="9"/>
                    <a:pt x="76" y="0"/>
                    <a:pt x="58" y="6"/>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5" name="Freeform 17"/>
            <p:cNvSpPr>
              <a:spLocks noChangeArrowheads="1"/>
            </p:cNvSpPr>
            <p:nvPr/>
          </p:nvSpPr>
          <p:spPr bwMode="auto">
            <a:xfrm>
              <a:off x="4968875" y="2268538"/>
              <a:ext cx="403225" cy="161925"/>
            </a:xfrm>
            <a:custGeom>
              <a:avLst/>
              <a:gdLst>
                <a:gd name="T0" fmla="*/ 1118 w 1119"/>
                <a:gd name="T1" fmla="*/ 27 h 451"/>
                <a:gd name="T2" fmla="*/ 1085 w 1119"/>
                <a:gd name="T3" fmla="*/ 6 h 451"/>
                <a:gd name="T4" fmla="*/ 33 w 1119"/>
                <a:gd name="T5" fmla="*/ 379 h 451"/>
                <a:gd name="T6" fmla="*/ 0 w 1119"/>
                <a:gd name="T7" fmla="*/ 423 h 451"/>
                <a:gd name="T8" fmla="*/ 0 w 1119"/>
                <a:gd name="T9" fmla="*/ 423 h 451"/>
                <a:gd name="T10" fmla="*/ 33 w 1119"/>
                <a:gd name="T11" fmla="*/ 444 h 451"/>
                <a:gd name="T12" fmla="*/ 1085 w 1119"/>
                <a:gd name="T13" fmla="*/ 71 h 451"/>
                <a:gd name="T14" fmla="*/ 1118 w 1119"/>
                <a:gd name="T15" fmla="*/ 27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9" h="451">
                  <a:moveTo>
                    <a:pt x="1118" y="27"/>
                  </a:moveTo>
                  <a:cubicBezTo>
                    <a:pt x="1118" y="9"/>
                    <a:pt x="1103" y="0"/>
                    <a:pt x="1085" y="6"/>
                  </a:cubicBezTo>
                  <a:lnTo>
                    <a:pt x="33" y="379"/>
                  </a:lnTo>
                  <a:cubicBezTo>
                    <a:pt x="15" y="385"/>
                    <a:pt x="0" y="405"/>
                    <a:pt x="0" y="423"/>
                  </a:cubicBezTo>
                  <a:lnTo>
                    <a:pt x="0" y="423"/>
                  </a:lnTo>
                  <a:cubicBezTo>
                    <a:pt x="0" y="441"/>
                    <a:pt x="15" y="450"/>
                    <a:pt x="33" y="444"/>
                  </a:cubicBezTo>
                  <a:lnTo>
                    <a:pt x="1085" y="71"/>
                  </a:lnTo>
                  <a:cubicBezTo>
                    <a:pt x="1103" y="65"/>
                    <a:pt x="1118" y="45"/>
                    <a:pt x="1118" y="27"/>
                  </a:cubicBez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6" name="Freeform 18"/>
            <p:cNvSpPr>
              <a:spLocks noChangeArrowheads="1"/>
            </p:cNvSpPr>
            <p:nvPr/>
          </p:nvSpPr>
          <p:spPr bwMode="auto">
            <a:xfrm>
              <a:off x="5338763" y="2268538"/>
              <a:ext cx="33337" cy="25400"/>
            </a:xfrm>
            <a:custGeom>
              <a:avLst/>
              <a:gdLst>
                <a:gd name="T0" fmla="*/ 58 w 92"/>
                <a:gd name="T1" fmla="*/ 6 h 72"/>
                <a:gd name="T2" fmla="*/ 0 w 92"/>
                <a:gd name="T3" fmla="*/ 27 h 72"/>
                <a:gd name="T4" fmla="*/ 59 w 92"/>
                <a:gd name="T5" fmla="*/ 71 h 72"/>
                <a:gd name="T6" fmla="*/ 91 w 92"/>
                <a:gd name="T7" fmla="*/ 27 h 72"/>
                <a:gd name="T8" fmla="*/ 58 w 92"/>
                <a:gd name="T9" fmla="*/ 6 h 72"/>
              </a:gdLst>
              <a:ahLst/>
              <a:cxnLst>
                <a:cxn ang="0">
                  <a:pos x="T0" y="T1"/>
                </a:cxn>
                <a:cxn ang="0">
                  <a:pos x="T2" y="T3"/>
                </a:cxn>
                <a:cxn ang="0">
                  <a:pos x="T4" y="T5"/>
                </a:cxn>
                <a:cxn ang="0">
                  <a:pos x="T6" y="T7"/>
                </a:cxn>
                <a:cxn ang="0">
                  <a:pos x="T8" y="T9"/>
                </a:cxn>
              </a:cxnLst>
              <a:rect l="0" t="0" r="r" b="b"/>
              <a:pathLst>
                <a:path w="92" h="72">
                  <a:moveTo>
                    <a:pt x="58" y="6"/>
                  </a:moveTo>
                  <a:lnTo>
                    <a:pt x="0" y="27"/>
                  </a:lnTo>
                  <a:lnTo>
                    <a:pt x="59" y="71"/>
                  </a:lnTo>
                  <a:cubicBezTo>
                    <a:pt x="76" y="64"/>
                    <a:pt x="91" y="45"/>
                    <a:pt x="91" y="27"/>
                  </a:cubicBezTo>
                  <a:cubicBezTo>
                    <a:pt x="91" y="9"/>
                    <a:pt x="76" y="0"/>
                    <a:pt x="58" y="6"/>
                  </a:cubicBez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7" name="Freeform 19"/>
            <p:cNvSpPr>
              <a:spLocks noChangeArrowheads="1"/>
            </p:cNvSpPr>
            <p:nvPr/>
          </p:nvSpPr>
          <p:spPr bwMode="auto">
            <a:xfrm>
              <a:off x="4951413" y="2728913"/>
              <a:ext cx="912812" cy="1082675"/>
            </a:xfrm>
            <a:custGeom>
              <a:avLst/>
              <a:gdLst>
                <a:gd name="T0" fmla="*/ 0 w 2537"/>
                <a:gd name="T1" fmla="*/ 3006 h 3007"/>
                <a:gd name="T2" fmla="*/ 0 w 2537"/>
                <a:gd name="T3" fmla="*/ 899 h 3007"/>
                <a:gd name="T4" fmla="*/ 2536 w 2537"/>
                <a:gd name="T5" fmla="*/ 0 h 3007"/>
                <a:gd name="T6" fmla="*/ 2536 w 2537"/>
                <a:gd name="T7" fmla="*/ 2108 h 3007"/>
                <a:gd name="T8" fmla="*/ 0 w 2537"/>
                <a:gd name="T9" fmla="*/ 3006 h 3007"/>
              </a:gdLst>
              <a:ahLst/>
              <a:cxnLst>
                <a:cxn ang="0">
                  <a:pos x="T0" y="T1"/>
                </a:cxn>
                <a:cxn ang="0">
                  <a:pos x="T2" y="T3"/>
                </a:cxn>
                <a:cxn ang="0">
                  <a:pos x="T4" y="T5"/>
                </a:cxn>
                <a:cxn ang="0">
                  <a:pos x="T6" y="T7"/>
                </a:cxn>
                <a:cxn ang="0">
                  <a:pos x="T8" y="T9"/>
                </a:cxn>
              </a:cxnLst>
              <a:rect l="0" t="0" r="r" b="b"/>
              <a:pathLst>
                <a:path w="2537" h="3007">
                  <a:moveTo>
                    <a:pt x="0" y="3006"/>
                  </a:moveTo>
                  <a:lnTo>
                    <a:pt x="0" y="899"/>
                  </a:lnTo>
                  <a:lnTo>
                    <a:pt x="2536" y="0"/>
                  </a:lnTo>
                  <a:lnTo>
                    <a:pt x="2536" y="2108"/>
                  </a:lnTo>
                  <a:lnTo>
                    <a:pt x="0" y="3006"/>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8" name="Freeform 20"/>
            <p:cNvSpPr>
              <a:spLocks noChangeArrowheads="1"/>
            </p:cNvSpPr>
            <p:nvPr/>
          </p:nvSpPr>
          <p:spPr bwMode="auto">
            <a:xfrm>
              <a:off x="4978400" y="2747963"/>
              <a:ext cx="869950" cy="1042987"/>
            </a:xfrm>
            <a:custGeom>
              <a:avLst/>
              <a:gdLst>
                <a:gd name="T0" fmla="*/ 2417 w 2418"/>
                <a:gd name="T1" fmla="*/ 2040 h 2896"/>
                <a:gd name="T2" fmla="*/ 2417 w 2418"/>
                <a:gd name="T3" fmla="*/ 0 h 2896"/>
                <a:gd name="T4" fmla="*/ 0 w 2418"/>
                <a:gd name="T5" fmla="*/ 856 h 2896"/>
                <a:gd name="T6" fmla="*/ 0 w 2418"/>
                <a:gd name="T7" fmla="*/ 2895 h 2896"/>
                <a:gd name="T8" fmla="*/ 2417 w 2418"/>
                <a:gd name="T9" fmla="*/ 2040 h 2896"/>
              </a:gdLst>
              <a:ahLst/>
              <a:cxnLst>
                <a:cxn ang="0">
                  <a:pos x="T0" y="T1"/>
                </a:cxn>
                <a:cxn ang="0">
                  <a:pos x="T2" y="T3"/>
                </a:cxn>
                <a:cxn ang="0">
                  <a:pos x="T4" y="T5"/>
                </a:cxn>
                <a:cxn ang="0">
                  <a:pos x="T6" y="T7"/>
                </a:cxn>
                <a:cxn ang="0">
                  <a:pos x="T8" y="T9"/>
                </a:cxn>
              </a:cxnLst>
              <a:rect l="0" t="0" r="r" b="b"/>
              <a:pathLst>
                <a:path w="2418" h="2896">
                  <a:moveTo>
                    <a:pt x="2417" y="2040"/>
                  </a:moveTo>
                  <a:lnTo>
                    <a:pt x="2417" y="0"/>
                  </a:lnTo>
                  <a:lnTo>
                    <a:pt x="0" y="856"/>
                  </a:lnTo>
                  <a:lnTo>
                    <a:pt x="0" y="2895"/>
                  </a:lnTo>
                  <a:lnTo>
                    <a:pt x="2417" y="2040"/>
                  </a:ln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89" name="Freeform 21"/>
            <p:cNvSpPr>
              <a:spLocks noChangeArrowheads="1"/>
            </p:cNvSpPr>
            <p:nvPr/>
          </p:nvSpPr>
          <p:spPr bwMode="auto">
            <a:xfrm>
              <a:off x="4978400" y="3476625"/>
              <a:ext cx="869950" cy="312738"/>
            </a:xfrm>
            <a:custGeom>
              <a:avLst/>
              <a:gdLst>
                <a:gd name="T0" fmla="*/ 2393 w 2418"/>
                <a:gd name="T1" fmla="*/ 0 h 870"/>
                <a:gd name="T2" fmla="*/ 4 w 2418"/>
                <a:gd name="T3" fmla="*/ 846 h 870"/>
                <a:gd name="T4" fmla="*/ 0 w 2418"/>
                <a:gd name="T5" fmla="*/ 869 h 870"/>
                <a:gd name="T6" fmla="*/ 2417 w 2418"/>
                <a:gd name="T7" fmla="*/ 14 h 870"/>
                <a:gd name="T8" fmla="*/ 2393 w 2418"/>
                <a:gd name="T9" fmla="*/ 0 h 870"/>
              </a:gdLst>
              <a:ahLst/>
              <a:cxnLst>
                <a:cxn ang="0">
                  <a:pos x="T0" y="T1"/>
                </a:cxn>
                <a:cxn ang="0">
                  <a:pos x="T2" y="T3"/>
                </a:cxn>
                <a:cxn ang="0">
                  <a:pos x="T4" y="T5"/>
                </a:cxn>
                <a:cxn ang="0">
                  <a:pos x="T6" y="T7"/>
                </a:cxn>
                <a:cxn ang="0">
                  <a:pos x="T8" y="T9"/>
                </a:cxn>
              </a:cxnLst>
              <a:rect l="0" t="0" r="r" b="b"/>
              <a:pathLst>
                <a:path w="2418" h="870">
                  <a:moveTo>
                    <a:pt x="2393" y="0"/>
                  </a:moveTo>
                  <a:lnTo>
                    <a:pt x="4" y="846"/>
                  </a:lnTo>
                  <a:cubicBezTo>
                    <a:pt x="2" y="861"/>
                    <a:pt x="0" y="869"/>
                    <a:pt x="0" y="869"/>
                  </a:cubicBezTo>
                  <a:lnTo>
                    <a:pt x="2417" y="14"/>
                  </a:lnTo>
                  <a:lnTo>
                    <a:pt x="2393" y="0"/>
                  </a:lnTo>
                </a:path>
              </a:pathLst>
            </a:custGeom>
            <a:solidFill>
              <a:srgbClr val="A6A8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0" name="Freeform 22"/>
            <p:cNvSpPr>
              <a:spLocks noChangeArrowheads="1"/>
            </p:cNvSpPr>
            <p:nvPr/>
          </p:nvSpPr>
          <p:spPr bwMode="auto">
            <a:xfrm>
              <a:off x="5245100" y="2833688"/>
              <a:ext cx="339725" cy="149225"/>
            </a:xfrm>
            <a:custGeom>
              <a:avLst/>
              <a:gdLst>
                <a:gd name="T0" fmla="*/ 0 w 945"/>
                <a:gd name="T1" fmla="*/ 331 h 415"/>
                <a:gd name="T2" fmla="*/ 99 w 945"/>
                <a:gd name="T3" fmla="*/ 414 h 415"/>
                <a:gd name="T4" fmla="*/ 835 w 945"/>
                <a:gd name="T5" fmla="*/ 156 h 415"/>
                <a:gd name="T6" fmla="*/ 944 w 945"/>
                <a:gd name="T7" fmla="*/ 0 h 415"/>
                <a:gd name="T8" fmla="*/ 0 w 945"/>
                <a:gd name="T9" fmla="*/ 331 h 415"/>
              </a:gdLst>
              <a:ahLst/>
              <a:cxnLst>
                <a:cxn ang="0">
                  <a:pos x="T0" y="T1"/>
                </a:cxn>
                <a:cxn ang="0">
                  <a:pos x="T2" y="T3"/>
                </a:cxn>
                <a:cxn ang="0">
                  <a:pos x="T4" y="T5"/>
                </a:cxn>
                <a:cxn ang="0">
                  <a:pos x="T6" y="T7"/>
                </a:cxn>
                <a:cxn ang="0">
                  <a:pos x="T8" y="T9"/>
                </a:cxn>
              </a:cxnLst>
              <a:rect l="0" t="0" r="r" b="b"/>
              <a:pathLst>
                <a:path w="945" h="415">
                  <a:moveTo>
                    <a:pt x="0" y="331"/>
                  </a:moveTo>
                  <a:lnTo>
                    <a:pt x="99" y="414"/>
                  </a:lnTo>
                  <a:lnTo>
                    <a:pt x="835" y="156"/>
                  </a:lnTo>
                  <a:lnTo>
                    <a:pt x="944" y="0"/>
                  </a:lnTo>
                  <a:lnTo>
                    <a:pt x="0" y="331"/>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1" name="Freeform 23"/>
            <p:cNvSpPr>
              <a:spLocks noChangeArrowheads="1"/>
            </p:cNvSpPr>
            <p:nvPr/>
          </p:nvSpPr>
          <p:spPr bwMode="auto">
            <a:xfrm>
              <a:off x="5248275" y="3643313"/>
              <a:ext cx="33338" cy="49212"/>
            </a:xfrm>
            <a:custGeom>
              <a:avLst/>
              <a:gdLst>
                <a:gd name="T0" fmla="*/ 0 w 92"/>
                <a:gd name="T1" fmla="*/ 120 h 136"/>
                <a:gd name="T2" fmla="*/ 21 w 92"/>
                <a:gd name="T3" fmla="*/ 135 h 136"/>
                <a:gd name="T4" fmla="*/ 91 w 92"/>
                <a:gd name="T5" fmla="*/ 0 h 136"/>
                <a:gd name="T6" fmla="*/ 0 w 92"/>
                <a:gd name="T7" fmla="*/ 120 h 136"/>
              </a:gdLst>
              <a:ahLst/>
              <a:cxnLst>
                <a:cxn ang="0">
                  <a:pos x="T0" y="T1"/>
                </a:cxn>
                <a:cxn ang="0">
                  <a:pos x="T2" y="T3"/>
                </a:cxn>
                <a:cxn ang="0">
                  <a:pos x="T4" y="T5"/>
                </a:cxn>
                <a:cxn ang="0">
                  <a:pos x="T6" y="T7"/>
                </a:cxn>
              </a:cxnLst>
              <a:rect l="0" t="0" r="r" b="b"/>
              <a:pathLst>
                <a:path w="92" h="136">
                  <a:moveTo>
                    <a:pt x="0" y="120"/>
                  </a:moveTo>
                  <a:lnTo>
                    <a:pt x="21" y="135"/>
                  </a:lnTo>
                  <a:lnTo>
                    <a:pt x="91" y="0"/>
                  </a:lnTo>
                  <a:lnTo>
                    <a:pt x="0" y="120"/>
                  </a:lnTo>
                </a:path>
              </a:pathLst>
            </a:custGeom>
            <a:solidFill>
              <a:srgbClr val="BABC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2" name="Freeform 24"/>
            <p:cNvSpPr>
              <a:spLocks noChangeArrowheads="1"/>
            </p:cNvSpPr>
            <p:nvPr/>
          </p:nvSpPr>
          <p:spPr bwMode="auto">
            <a:xfrm>
              <a:off x="5254625" y="3552825"/>
              <a:ext cx="325438" cy="142875"/>
            </a:xfrm>
            <a:custGeom>
              <a:avLst/>
              <a:gdLst>
                <a:gd name="T0" fmla="*/ 0 w 904"/>
                <a:gd name="T1" fmla="*/ 396 h 397"/>
                <a:gd name="T2" fmla="*/ 75 w 904"/>
                <a:gd name="T3" fmla="*/ 252 h 397"/>
                <a:gd name="T4" fmla="*/ 794 w 904"/>
                <a:gd name="T5" fmla="*/ 0 h 397"/>
                <a:gd name="T6" fmla="*/ 903 w 904"/>
                <a:gd name="T7" fmla="*/ 89 h 397"/>
                <a:gd name="T8" fmla="*/ 0 w 904"/>
                <a:gd name="T9" fmla="*/ 396 h 397"/>
              </a:gdLst>
              <a:ahLst/>
              <a:cxnLst>
                <a:cxn ang="0">
                  <a:pos x="T0" y="T1"/>
                </a:cxn>
                <a:cxn ang="0">
                  <a:pos x="T2" y="T3"/>
                </a:cxn>
                <a:cxn ang="0">
                  <a:pos x="T4" y="T5"/>
                </a:cxn>
                <a:cxn ang="0">
                  <a:pos x="T6" y="T7"/>
                </a:cxn>
                <a:cxn ang="0">
                  <a:pos x="T8" y="T9"/>
                </a:cxn>
              </a:cxnLst>
              <a:rect l="0" t="0" r="r" b="b"/>
              <a:pathLst>
                <a:path w="904" h="397">
                  <a:moveTo>
                    <a:pt x="0" y="396"/>
                  </a:moveTo>
                  <a:lnTo>
                    <a:pt x="75" y="252"/>
                  </a:lnTo>
                  <a:lnTo>
                    <a:pt x="794" y="0"/>
                  </a:lnTo>
                  <a:lnTo>
                    <a:pt x="903" y="89"/>
                  </a:lnTo>
                  <a:lnTo>
                    <a:pt x="0" y="396"/>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3" name="Freeform 25"/>
            <p:cNvSpPr>
              <a:spLocks noChangeArrowheads="1"/>
            </p:cNvSpPr>
            <p:nvPr/>
          </p:nvSpPr>
          <p:spPr bwMode="auto">
            <a:xfrm>
              <a:off x="5838825" y="2747963"/>
              <a:ext cx="9525" cy="735012"/>
            </a:xfrm>
            <a:custGeom>
              <a:avLst/>
              <a:gdLst>
                <a:gd name="T0" fmla="*/ 24 w 25"/>
                <a:gd name="T1" fmla="*/ 2040 h 2041"/>
                <a:gd name="T2" fmla="*/ 24 w 25"/>
                <a:gd name="T3" fmla="*/ 0 h 2041"/>
                <a:gd name="T4" fmla="*/ 3 w 25"/>
                <a:gd name="T5" fmla="*/ 7 h 2041"/>
                <a:gd name="T6" fmla="*/ 0 w 25"/>
                <a:gd name="T7" fmla="*/ 2026 h 2041"/>
                <a:gd name="T8" fmla="*/ 24 w 25"/>
                <a:gd name="T9" fmla="*/ 2040 h 2041"/>
              </a:gdLst>
              <a:ahLst/>
              <a:cxnLst>
                <a:cxn ang="0">
                  <a:pos x="T0" y="T1"/>
                </a:cxn>
                <a:cxn ang="0">
                  <a:pos x="T2" y="T3"/>
                </a:cxn>
                <a:cxn ang="0">
                  <a:pos x="T4" y="T5"/>
                </a:cxn>
                <a:cxn ang="0">
                  <a:pos x="T6" y="T7"/>
                </a:cxn>
                <a:cxn ang="0">
                  <a:pos x="T8" y="T9"/>
                </a:cxn>
              </a:cxnLst>
              <a:rect l="0" t="0" r="r" b="b"/>
              <a:pathLst>
                <a:path w="25" h="2041">
                  <a:moveTo>
                    <a:pt x="24" y="2040"/>
                  </a:moveTo>
                  <a:lnTo>
                    <a:pt x="24" y="0"/>
                  </a:lnTo>
                  <a:lnTo>
                    <a:pt x="3" y="7"/>
                  </a:lnTo>
                  <a:cubicBezTo>
                    <a:pt x="7" y="35"/>
                    <a:pt x="0" y="2026"/>
                    <a:pt x="0" y="2026"/>
                  </a:cubicBezTo>
                  <a:lnTo>
                    <a:pt x="24" y="2040"/>
                  </a:ln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4" name="Freeform 26"/>
            <p:cNvSpPr>
              <a:spLocks noChangeArrowheads="1"/>
            </p:cNvSpPr>
            <p:nvPr/>
          </p:nvSpPr>
          <p:spPr bwMode="auto">
            <a:xfrm>
              <a:off x="4951413" y="2162175"/>
              <a:ext cx="912812" cy="706438"/>
            </a:xfrm>
            <a:custGeom>
              <a:avLst/>
              <a:gdLst>
                <a:gd name="T0" fmla="*/ 0 w 2537"/>
                <a:gd name="T1" fmla="*/ 1961 h 1962"/>
                <a:gd name="T2" fmla="*/ 0 w 2537"/>
                <a:gd name="T3" fmla="*/ 900 h 1962"/>
                <a:gd name="T4" fmla="*/ 2536 w 2537"/>
                <a:gd name="T5" fmla="*/ 0 h 1962"/>
                <a:gd name="T6" fmla="*/ 2536 w 2537"/>
                <a:gd name="T7" fmla="*/ 1061 h 1962"/>
                <a:gd name="T8" fmla="*/ 0 w 2537"/>
                <a:gd name="T9" fmla="*/ 1961 h 1962"/>
              </a:gdLst>
              <a:ahLst/>
              <a:cxnLst>
                <a:cxn ang="0">
                  <a:pos x="T0" y="T1"/>
                </a:cxn>
                <a:cxn ang="0">
                  <a:pos x="T2" y="T3"/>
                </a:cxn>
                <a:cxn ang="0">
                  <a:pos x="T4" y="T5"/>
                </a:cxn>
                <a:cxn ang="0">
                  <a:pos x="T6" y="T7"/>
                </a:cxn>
                <a:cxn ang="0">
                  <a:pos x="T8" y="T9"/>
                </a:cxn>
              </a:cxnLst>
              <a:rect l="0" t="0" r="r" b="b"/>
              <a:pathLst>
                <a:path w="2537" h="1962">
                  <a:moveTo>
                    <a:pt x="0" y="1961"/>
                  </a:moveTo>
                  <a:lnTo>
                    <a:pt x="0" y="900"/>
                  </a:lnTo>
                  <a:lnTo>
                    <a:pt x="2536" y="0"/>
                  </a:lnTo>
                  <a:lnTo>
                    <a:pt x="2536" y="1061"/>
                  </a:lnTo>
                  <a:lnTo>
                    <a:pt x="0" y="1961"/>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5" name="Freeform 27"/>
            <p:cNvSpPr>
              <a:spLocks noChangeArrowheads="1"/>
            </p:cNvSpPr>
            <p:nvPr/>
          </p:nvSpPr>
          <p:spPr bwMode="auto">
            <a:xfrm>
              <a:off x="4978400" y="2181225"/>
              <a:ext cx="869950" cy="666750"/>
            </a:xfrm>
            <a:custGeom>
              <a:avLst/>
              <a:gdLst>
                <a:gd name="T0" fmla="*/ 2417 w 2418"/>
                <a:gd name="T1" fmla="*/ 993 h 1850"/>
                <a:gd name="T2" fmla="*/ 2417 w 2418"/>
                <a:gd name="T3" fmla="*/ 0 h 1850"/>
                <a:gd name="T4" fmla="*/ 0 w 2418"/>
                <a:gd name="T5" fmla="*/ 855 h 1850"/>
                <a:gd name="T6" fmla="*/ 0 w 2418"/>
                <a:gd name="T7" fmla="*/ 1849 h 1850"/>
                <a:gd name="T8" fmla="*/ 2417 w 2418"/>
                <a:gd name="T9" fmla="*/ 993 h 1850"/>
              </a:gdLst>
              <a:ahLst/>
              <a:cxnLst>
                <a:cxn ang="0">
                  <a:pos x="T0" y="T1"/>
                </a:cxn>
                <a:cxn ang="0">
                  <a:pos x="T2" y="T3"/>
                </a:cxn>
                <a:cxn ang="0">
                  <a:pos x="T4" y="T5"/>
                </a:cxn>
                <a:cxn ang="0">
                  <a:pos x="T6" y="T7"/>
                </a:cxn>
                <a:cxn ang="0">
                  <a:pos x="T8" y="T9"/>
                </a:cxn>
              </a:cxnLst>
              <a:rect l="0" t="0" r="r" b="b"/>
              <a:pathLst>
                <a:path w="2418" h="1850">
                  <a:moveTo>
                    <a:pt x="2417" y="993"/>
                  </a:moveTo>
                  <a:lnTo>
                    <a:pt x="2417" y="0"/>
                  </a:lnTo>
                  <a:lnTo>
                    <a:pt x="0" y="855"/>
                  </a:lnTo>
                  <a:lnTo>
                    <a:pt x="0" y="1849"/>
                  </a:lnTo>
                  <a:lnTo>
                    <a:pt x="2417" y="993"/>
                  </a:lnTo>
                </a:path>
              </a:pathLst>
            </a:custGeom>
            <a:solidFill>
              <a:srgbClr val="59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6" name="Freeform 28"/>
            <p:cNvSpPr>
              <a:spLocks noChangeArrowheads="1"/>
            </p:cNvSpPr>
            <p:nvPr/>
          </p:nvSpPr>
          <p:spPr bwMode="auto">
            <a:xfrm>
              <a:off x="4978400" y="2185988"/>
              <a:ext cx="863600" cy="650875"/>
            </a:xfrm>
            <a:custGeom>
              <a:avLst/>
              <a:gdLst>
                <a:gd name="T0" fmla="*/ 1195 w 2399"/>
                <a:gd name="T1" fmla="*/ 1386 h 1810"/>
                <a:gd name="T2" fmla="*/ 2372 w 2399"/>
                <a:gd name="T3" fmla="*/ 974 h 1810"/>
                <a:gd name="T4" fmla="*/ 2398 w 2399"/>
                <a:gd name="T5" fmla="*/ 384 h 1810"/>
                <a:gd name="T6" fmla="*/ 1711 w 2399"/>
                <a:gd name="T7" fmla="*/ 236 h 1810"/>
                <a:gd name="T8" fmla="*/ 0 w 2399"/>
                <a:gd name="T9" fmla="*/ 850 h 1810"/>
                <a:gd name="T10" fmla="*/ 18 w 2399"/>
                <a:gd name="T11" fmla="*/ 1465 h 1810"/>
                <a:gd name="T12" fmla="*/ 2373 w 2399"/>
                <a:gd name="T13" fmla="*/ 382 h 1810"/>
                <a:gd name="T14" fmla="*/ 2304 w 2399"/>
                <a:gd name="T15" fmla="*/ 69 h 1810"/>
                <a:gd name="T16" fmla="*/ 2174 w 2399"/>
                <a:gd name="T17" fmla="*/ 566 h 1810"/>
                <a:gd name="T18" fmla="*/ 2248 w 2399"/>
                <a:gd name="T19" fmla="*/ 690 h 1810"/>
                <a:gd name="T20" fmla="*/ 2283 w 2399"/>
                <a:gd name="T21" fmla="*/ 174 h 1810"/>
                <a:gd name="T22" fmla="*/ 165 w 2399"/>
                <a:gd name="T23" fmla="*/ 1581 h 1810"/>
                <a:gd name="T24" fmla="*/ 96 w 2399"/>
                <a:gd name="T25" fmla="*/ 1016 h 1810"/>
                <a:gd name="T26" fmla="*/ 294 w 2399"/>
                <a:gd name="T27" fmla="*/ 1311 h 1810"/>
                <a:gd name="T28" fmla="*/ 389 w 2399"/>
                <a:gd name="T29" fmla="*/ 1502 h 1810"/>
                <a:gd name="T30" fmla="*/ 441 w 2399"/>
                <a:gd name="T31" fmla="*/ 1008 h 1810"/>
                <a:gd name="T32" fmla="*/ 606 w 2399"/>
                <a:gd name="T33" fmla="*/ 1172 h 1810"/>
                <a:gd name="T34" fmla="*/ 736 w 2399"/>
                <a:gd name="T35" fmla="*/ 1409 h 1810"/>
                <a:gd name="T36" fmla="*/ 701 w 2399"/>
                <a:gd name="T37" fmla="*/ 858 h 1810"/>
                <a:gd name="T38" fmla="*/ 831 w 2399"/>
                <a:gd name="T39" fmla="*/ 1093 h 1810"/>
                <a:gd name="T40" fmla="*/ 1031 w 2399"/>
                <a:gd name="T41" fmla="*/ 1329 h 1810"/>
                <a:gd name="T42" fmla="*/ 1031 w 2399"/>
                <a:gd name="T43" fmla="*/ 801 h 1810"/>
                <a:gd name="T44" fmla="*/ 1069 w 2399"/>
                <a:gd name="T45" fmla="*/ 1105 h 1810"/>
                <a:gd name="T46" fmla="*/ 1104 w 2399"/>
                <a:gd name="T47" fmla="*/ 648 h 1810"/>
                <a:gd name="T48" fmla="*/ 1195 w 2399"/>
                <a:gd name="T49" fmla="*/ 882 h 1810"/>
                <a:gd name="T50" fmla="*/ 1216 w 2399"/>
                <a:gd name="T51" fmla="*/ 1138 h 1810"/>
                <a:gd name="T52" fmla="*/ 1216 w 2399"/>
                <a:gd name="T53" fmla="*/ 717 h 1810"/>
                <a:gd name="T54" fmla="*/ 1325 w 2399"/>
                <a:gd name="T55" fmla="*/ 1033 h 1810"/>
                <a:gd name="T56" fmla="*/ 1416 w 2399"/>
                <a:gd name="T57" fmla="*/ 1266 h 1810"/>
                <a:gd name="T58" fmla="*/ 1409 w 2399"/>
                <a:gd name="T59" fmla="*/ 775 h 1810"/>
                <a:gd name="T60" fmla="*/ 1489 w 2399"/>
                <a:gd name="T61" fmla="*/ 1029 h 1810"/>
                <a:gd name="T62" fmla="*/ 1490 w 2399"/>
                <a:gd name="T63" fmla="*/ 441 h 1810"/>
                <a:gd name="T64" fmla="*/ 1494 w 2399"/>
                <a:gd name="T65" fmla="*/ 817 h 1810"/>
                <a:gd name="T66" fmla="*/ 1568 w 2399"/>
                <a:gd name="T67" fmla="*/ 1002 h 1810"/>
                <a:gd name="T68" fmla="*/ 1567 w 2399"/>
                <a:gd name="T69" fmla="*/ 414 h 1810"/>
                <a:gd name="T70" fmla="*/ 1693 w 2399"/>
                <a:gd name="T71" fmla="*/ 525 h 1810"/>
                <a:gd name="T72" fmla="*/ 1715 w 2399"/>
                <a:gd name="T73" fmla="*/ 1035 h 1810"/>
                <a:gd name="T74" fmla="*/ 1767 w 2399"/>
                <a:gd name="T75" fmla="*/ 457 h 1810"/>
                <a:gd name="T76" fmla="*/ 1789 w 2399"/>
                <a:gd name="T77" fmla="*/ 881 h 1810"/>
                <a:gd name="T78" fmla="*/ 1879 w 2399"/>
                <a:gd name="T79" fmla="*/ 862 h 1810"/>
                <a:gd name="T80" fmla="*/ 1879 w 2399"/>
                <a:gd name="T81" fmla="*/ 273 h 1810"/>
                <a:gd name="T82" fmla="*/ 1988 w 2399"/>
                <a:gd name="T83" fmla="*/ 613 h 1810"/>
                <a:gd name="T84" fmla="*/ 2062 w 2399"/>
                <a:gd name="T85" fmla="*/ 857 h 1810"/>
                <a:gd name="T86" fmla="*/ 2146 w 2399"/>
                <a:gd name="T87" fmla="*/ 1020 h 1810"/>
                <a:gd name="T88" fmla="*/ 2135 w 2399"/>
                <a:gd name="T89" fmla="*/ 538 h 1810"/>
                <a:gd name="T90" fmla="*/ 2079 w 2399"/>
                <a:gd name="T91" fmla="*/ 233 h 1810"/>
                <a:gd name="T92" fmla="*/ 1658 w 2399"/>
                <a:gd name="T93" fmla="*/ 370 h 1810"/>
                <a:gd name="T94" fmla="*/ 1199 w 2399"/>
                <a:gd name="T95" fmla="*/ 501 h 1810"/>
                <a:gd name="T96" fmla="*/ 905 w 2399"/>
                <a:gd name="T97" fmla="*/ 773 h 1810"/>
                <a:gd name="T98" fmla="*/ 905 w 2399"/>
                <a:gd name="T99" fmla="*/ 1194 h 1810"/>
                <a:gd name="T100" fmla="*/ 827 w 2399"/>
                <a:gd name="T101" fmla="*/ 717 h 1810"/>
                <a:gd name="T102" fmla="*/ 774 w 2399"/>
                <a:gd name="T103" fmla="*/ 1185 h 1810"/>
                <a:gd name="T104" fmla="*/ 701 w 2399"/>
                <a:gd name="T105" fmla="*/ 688 h 1810"/>
                <a:gd name="T106" fmla="*/ 680 w 2399"/>
                <a:gd name="T107" fmla="*/ 1105 h 1810"/>
                <a:gd name="T108" fmla="*/ 606 w 2399"/>
                <a:gd name="T109" fmla="*/ 667 h 1810"/>
                <a:gd name="T110" fmla="*/ 462 w 2399"/>
                <a:gd name="T111" fmla="*/ 1013 h 1810"/>
                <a:gd name="T112" fmla="*/ 515 w 2399"/>
                <a:gd name="T113" fmla="*/ 1468 h 1810"/>
                <a:gd name="T114" fmla="*/ 333 w 2399"/>
                <a:gd name="T115" fmla="*/ 945 h 1810"/>
                <a:gd name="T116" fmla="*/ 316 w 2399"/>
                <a:gd name="T117" fmla="*/ 1402 h 1810"/>
                <a:gd name="T118" fmla="*/ 236 w 2399"/>
                <a:gd name="T119" fmla="*/ 927 h 1810"/>
                <a:gd name="T120" fmla="*/ 169 w 2399"/>
                <a:gd name="T121" fmla="*/ 1369 h 1810"/>
                <a:gd name="T122" fmla="*/ 39 w 2399"/>
                <a:gd name="T123" fmla="*/ 879 h 1810"/>
                <a:gd name="T124" fmla="*/ 91 w 2399"/>
                <a:gd name="T125" fmla="*/ 1314 h 1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9" h="1810">
                  <a:moveTo>
                    <a:pt x="18" y="1801"/>
                  </a:moveTo>
                  <a:cubicBezTo>
                    <a:pt x="16" y="1804"/>
                    <a:pt x="15" y="1806"/>
                    <a:pt x="14" y="1809"/>
                  </a:cubicBezTo>
                  <a:lnTo>
                    <a:pt x="99" y="1779"/>
                  </a:lnTo>
                  <a:lnTo>
                    <a:pt x="96" y="1773"/>
                  </a:lnTo>
                  <a:cubicBezTo>
                    <a:pt x="101" y="1761"/>
                    <a:pt x="107" y="1750"/>
                    <a:pt x="113" y="1738"/>
                  </a:cubicBezTo>
                  <a:lnTo>
                    <a:pt x="148" y="1725"/>
                  </a:lnTo>
                  <a:lnTo>
                    <a:pt x="165" y="1749"/>
                  </a:lnTo>
                  <a:lnTo>
                    <a:pt x="161" y="1757"/>
                  </a:lnTo>
                  <a:lnTo>
                    <a:pt x="246" y="1726"/>
                  </a:lnTo>
                  <a:lnTo>
                    <a:pt x="242" y="1721"/>
                  </a:lnTo>
                  <a:cubicBezTo>
                    <a:pt x="248" y="1710"/>
                    <a:pt x="253" y="1698"/>
                    <a:pt x="259" y="1686"/>
                  </a:cubicBezTo>
                  <a:lnTo>
                    <a:pt x="294" y="1674"/>
                  </a:lnTo>
                  <a:lnTo>
                    <a:pt x="311" y="1697"/>
                  </a:lnTo>
                  <a:lnTo>
                    <a:pt x="308" y="1705"/>
                  </a:lnTo>
                  <a:lnTo>
                    <a:pt x="393" y="1674"/>
                  </a:lnTo>
                  <a:lnTo>
                    <a:pt x="389" y="1670"/>
                  </a:lnTo>
                  <a:cubicBezTo>
                    <a:pt x="395" y="1658"/>
                    <a:pt x="401" y="1646"/>
                    <a:pt x="406" y="1634"/>
                  </a:cubicBezTo>
                  <a:lnTo>
                    <a:pt x="441" y="1622"/>
                  </a:lnTo>
                  <a:lnTo>
                    <a:pt x="458" y="1645"/>
                  </a:lnTo>
                  <a:lnTo>
                    <a:pt x="455" y="1652"/>
                  </a:lnTo>
                  <a:lnTo>
                    <a:pt x="540" y="1622"/>
                  </a:lnTo>
                  <a:lnTo>
                    <a:pt x="536" y="1618"/>
                  </a:lnTo>
                  <a:cubicBezTo>
                    <a:pt x="542" y="1606"/>
                    <a:pt x="548" y="1594"/>
                    <a:pt x="554" y="1582"/>
                  </a:cubicBezTo>
                  <a:lnTo>
                    <a:pt x="589" y="1570"/>
                  </a:lnTo>
                  <a:lnTo>
                    <a:pt x="606" y="1593"/>
                  </a:lnTo>
                  <a:lnTo>
                    <a:pt x="602" y="1600"/>
                  </a:lnTo>
                  <a:lnTo>
                    <a:pt x="687" y="1570"/>
                  </a:lnTo>
                  <a:lnTo>
                    <a:pt x="684" y="1566"/>
                  </a:lnTo>
                  <a:cubicBezTo>
                    <a:pt x="689" y="1554"/>
                    <a:pt x="695" y="1542"/>
                    <a:pt x="701" y="1530"/>
                  </a:cubicBezTo>
                  <a:lnTo>
                    <a:pt x="736" y="1518"/>
                  </a:lnTo>
                  <a:lnTo>
                    <a:pt x="753" y="1541"/>
                  </a:lnTo>
                  <a:lnTo>
                    <a:pt x="750" y="1548"/>
                  </a:lnTo>
                  <a:lnTo>
                    <a:pt x="834" y="1518"/>
                  </a:lnTo>
                  <a:lnTo>
                    <a:pt x="831" y="1514"/>
                  </a:lnTo>
                  <a:cubicBezTo>
                    <a:pt x="837" y="1502"/>
                    <a:pt x="842" y="1490"/>
                    <a:pt x="848" y="1478"/>
                  </a:cubicBezTo>
                  <a:lnTo>
                    <a:pt x="883" y="1466"/>
                  </a:lnTo>
                  <a:lnTo>
                    <a:pt x="900" y="1490"/>
                  </a:lnTo>
                  <a:lnTo>
                    <a:pt x="897" y="1496"/>
                  </a:lnTo>
                  <a:lnTo>
                    <a:pt x="981" y="1466"/>
                  </a:lnTo>
                  <a:lnTo>
                    <a:pt x="978" y="1462"/>
                  </a:lnTo>
                  <a:cubicBezTo>
                    <a:pt x="984" y="1450"/>
                    <a:pt x="990" y="1439"/>
                    <a:pt x="995" y="1427"/>
                  </a:cubicBezTo>
                  <a:lnTo>
                    <a:pt x="1031" y="1414"/>
                  </a:lnTo>
                  <a:cubicBezTo>
                    <a:pt x="1036" y="1422"/>
                    <a:pt x="1042" y="1430"/>
                    <a:pt x="1048" y="1438"/>
                  </a:cubicBezTo>
                  <a:lnTo>
                    <a:pt x="1045" y="1444"/>
                  </a:lnTo>
                  <a:lnTo>
                    <a:pt x="1128" y="1414"/>
                  </a:lnTo>
                  <a:lnTo>
                    <a:pt x="1126" y="1410"/>
                  </a:lnTo>
                  <a:cubicBezTo>
                    <a:pt x="1131" y="1399"/>
                    <a:pt x="1137" y="1387"/>
                    <a:pt x="1143" y="1375"/>
                  </a:cubicBezTo>
                  <a:lnTo>
                    <a:pt x="1178" y="1363"/>
                  </a:lnTo>
                  <a:cubicBezTo>
                    <a:pt x="1184" y="1370"/>
                    <a:pt x="1189" y="1378"/>
                    <a:pt x="1195" y="1386"/>
                  </a:cubicBezTo>
                  <a:lnTo>
                    <a:pt x="1192" y="1391"/>
                  </a:lnTo>
                  <a:lnTo>
                    <a:pt x="1276" y="1362"/>
                  </a:lnTo>
                  <a:lnTo>
                    <a:pt x="1273" y="1358"/>
                  </a:lnTo>
                  <a:cubicBezTo>
                    <a:pt x="1279" y="1347"/>
                    <a:pt x="1284" y="1335"/>
                    <a:pt x="1290" y="1323"/>
                  </a:cubicBezTo>
                  <a:lnTo>
                    <a:pt x="1325" y="1311"/>
                  </a:lnTo>
                  <a:cubicBezTo>
                    <a:pt x="1331" y="1318"/>
                    <a:pt x="1337" y="1326"/>
                    <a:pt x="1342" y="1334"/>
                  </a:cubicBezTo>
                  <a:lnTo>
                    <a:pt x="1340" y="1339"/>
                  </a:lnTo>
                  <a:lnTo>
                    <a:pt x="1423" y="1310"/>
                  </a:lnTo>
                  <a:lnTo>
                    <a:pt x="1420" y="1307"/>
                  </a:lnTo>
                  <a:cubicBezTo>
                    <a:pt x="1426" y="1295"/>
                    <a:pt x="1432" y="1283"/>
                    <a:pt x="1437" y="1271"/>
                  </a:cubicBezTo>
                  <a:lnTo>
                    <a:pt x="1473" y="1259"/>
                  </a:lnTo>
                  <a:cubicBezTo>
                    <a:pt x="1478" y="1267"/>
                    <a:pt x="1484" y="1274"/>
                    <a:pt x="1490" y="1282"/>
                  </a:cubicBezTo>
                  <a:lnTo>
                    <a:pt x="1487" y="1287"/>
                  </a:lnTo>
                  <a:lnTo>
                    <a:pt x="1570" y="1258"/>
                  </a:lnTo>
                  <a:lnTo>
                    <a:pt x="1568" y="1255"/>
                  </a:lnTo>
                  <a:cubicBezTo>
                    <a:pt x="1573" y="1243"/>
                    <a:pt x="1579" y="1231"/>
                    <a:pt x="1585" y="1219"/>
                  </a:cubicBezTo>
                  <a:lnTo>
                    <a:pt x="1620" y="1207"/>
                  </a:lnTo>
                  <a:cubicBezTo>
                    <a:pt x="1626" y="1215"/>
                    <a:pt x="1631" y="1223"/>
                    <a:pt x="1637" y="1230"/>
                  </a:cubicBezTo>
                  <a:lnTo>
                    <a:pt x="1635" y="1235"/>
                  </a:lnTo>
                  <a:lnTo>
                    <a:pt x="1717" y="1206"/>
                  </a:lnTo>
                  <a:lnTo>
                    <a:pt x="1715" y="1203"/>
                  </a:lnTo>
                  <a:cubicBezTo>
                    <a:pt x="1721" y="1191"/>
                    <a:pt x="1726" y="1179"/>
                    <a:pt x="1732" y="1167"/>
                  </a:cubicBezTo>
                  <a:lnTo>
                    <a:pt x="1767" y="1155"/>
                  </a:lnTo>
                  <a:cubicBezTo>
                    <a:pt x="1773" y="1163"/>
                    <a:pt x="1779" y="1171"/>
                    <a:pt x="1784" y="1179"/>
                  </a:cubicBezTo>
                  <a:lnTo>
                    <a:pt x="1782" y="1183"/>
                  </a:lnTo>
                  <a:lnTo>
                    <a:pt x="1864" y="1154"/>
                  </a:lnTo>
                  <a:lnTo>
                    <a:pt x="1862" y="1151"/>
                  </a:lnTo>
                  <a:cubicBezTo>
                    <a:pt x="1868" y="1139"/>
                    <a:pt x="1874" y="1127"/>
                    <a:pt x="1879" y="1116"/>
                  </a:cubicBezTo>
                  <a:lnTo>
                    <a:pt x="1915" y="1103"/>
                  </a:lnTo>
                  <a:cubicBezTo>
                    <a:pt x="1920" y="1111"/>
                    <a:pt x="1926" y="1119"/>
                    <a:pt x="1932" y="1127"/>
                  </a:cubicBezTo>
                  <a:lnTo>
                    <a:pt x="1930" y="1130"/>
                  </a:lnTo>
                  <a:lnTo>
                    <a:pt x="2011" y="1102"/>
                  </a:lnTo>
                  <a:lnTo>
                    <a:pt x="2010" y="1099"/>
                  </a:lnTo>
                  <a:cubicBezTo>
                    <a:pt x="2015" y="1087"/>
                    <a:pt x="2021" y="1076"/>
                    <a:pt x="2027" y="1064"/>
                  </a:cubicBezTo>
                  <a:lnTo>
                    <a:pt x="2062" y="1051"/>
                  </a:lnTo>
                  <a:cubicBezTo>
                    <a:pt x="2068" y="1059"/>
                    <a:pt x="2073" y="1067"/>
                    <a:pt x="2079" y="1075"/>
                  </a:cubicBezTo>
                  <a:lnTo>
                    <a:pt x="2077" y="1078"/>
                  </a:lnTo>
                  <a:lnTo>
                    <a:pt x="2159" y="1049"/>
                  </a:lnTo>
                  <a:lnTo>
                    <a:pt x="2157" y="1047"/>
                  </a:lnTo>
                  <a:cubicBezTo>
                    <a:pt x="2163" y="1035"/>
                    <a:pt x="2168" y="1024"/>
                    <a:pt x="2174" y="1012"/>
                  </a:cubicBezTo>
                  <a:lnTo>
                    <a:pt x="2209" y="999"/>
                  </a:lnTo>
                  <a:cubicBezTo>
                    <a:pt x="2215" y="1007"/>
                    <a:pt x="2221" y="1015"/>
                    <a:pt x="2226" y="1023"/>
                  </a:cubicBezTo>
                  <a:lnTo>
                    <a:pt x="2225" y="1026"/>
                  </a:lnTo>
                  <a:lnTo>
                    <a:pt x="2306" y="997"/>
                  </a:lnTo>
                  <a:lnTo>
                    <a:pt x="2304" y="995"/>
                  </a:lnTo>
                  <a:cubicBezTo>
                    <a:pt x="2310" y="984"/>
                    <a:pt x="2316" y="972"/>
                    <a:pt x="2321" y="960"/>
                  </a:cubicBezTo>
                  <a:lnTo>
                    <a:pt x="2357" y="948"/>
                  </a:lnTo>
                  <a:cubicBezTo>
                    <a:pt x="2362" y="955"/>
                    <a:pt x="2368" y="963"/>
                    <a:pt x="2374" y="971"/>
                  </a:cubicBezTo>
                  <a:lnTo>
                    <a:pt x="2372" y="974"/>
                  </a:lnTo>
                  <a:lnTo>
                    <a:pt x="2394" y="966"/>
                  </a:lnTo>
                  <a:lnTo>
                    <a:pt x="2397" y="968"/>
                  </a:lnTo>
                  <a:lnTo>
                    <a:pt x="2397" y="950"/>
                  </a:lnTo>
                  <a:lnTo>
                    <a:pt x="2395" y="950"/>
                  </a:lnTo>
                  <a:lnTo>
                    <a:pt x="2381" y="931"/>
                  </a:lnTo>
                  <a:lnTo>
                    <a:pt x="2378" y="927"/>
                  </a:lnTo>
                  <a:lnTo>
                    <a:pt x="2395" y="891"/>
                  </a:lnTo>
                  <a:lnTo>
                    <a:pt x="2396" y="891"/>
                  </a:lnTo>
                  <a:lnTo>
                    <a:pt x="2396" y="889"/>
                  </a:lnTo>
                  <a:lnTo>
                    <a:pt x="2398" y="888"/>
                  </a:lnTo>
                  <a:lnTo>
                    <a:pt x="2398" y="864"/>
                  </a:lnTo>
                  <a:lnTo>
                    <a:pt x="2395" y="865"/>
                  </a:lnTo>
                  <a:lnTo>
                    <a:pt x="2378" y="842"/>
                  </a:lnTo>
                  <a:cubicBezTo>
                    <a:pt x="2384" y="830"/>
                    <a:pt x="2389" y="818"/>
                    <a:pt x="2395" y="806"/>
                  </a:cubicBezTo>
                  <a:lnTo>
                    <a:pt x="2397" y="806"/>
                  </a:lnTo>
                  <a:lnTo>
                    <a:pt x="2397" y="782"/>
                  </a:lnTo>
                  <a:lnTo>
                    <a:pt x="2395" y="782"/>
                  </a:lnTo>
                  <a:lnTo>
                    <a:pt x="2381" y="763"/>
                  </a:lnTo>
                  <a:lnTo>
                    <a:pt x="2378" y="759"/>
                  </a:lnTo>
                  <a:lnTo>
                    <a:pt x="2395" y="723"/>
                  </a:lnTo>
                  <a:lnTo>
                    <a:pt x="2396" y="723"/>
                  </a:lnTo>
                  <a:lnTo>
                    <a:pt x="2396" y="721"/>
                  </a:lnTo>
                  <a:lnTo>
                    <a:pt x="2398" y="720"/>
                  </a:lnTo>
                  <a:lnTo>
                    <a:pt x="2398" y="696"/>
                  </a:lnTo>
                  <a:lnTo>
                    <a:pt x="2395" y="697"/>
                  </a:lnTo>
                  <a:lnTo>
                    <a:pt x="2378" y="674"/>
                  </a:lnTo>
                  <a:cubicBezTo>
                    <a:pt x="2384" y="662"/>
                    <a:pt x="2389" y="650"/>
                    <a:pt x="2395" y="638"/>
                  </a:cubicBezTo>
                  <a:lnTo>
                    <a:pt x="2397" y="638"/>
                  </a:lnTo>
                  <a:lnTo>
                    <a:pt x="2397" y="614"/>
                  </a:lnTo>
                  <a:lnTo>
                    <a:pt x="2395" y="614"/>
                  </a:lnTo>
                  <a:lnTo>
                    <a:pt x="2381" y="595"/>
                  </a:lnTo>
                  <a:lnTo>
                    <a:pt x="2378" y="591"/>
                  </a:lnTo>
                  <a:lnTo>
                    <a:pt x="2395" y="555"/>
                  </a:lnTo>
                  <a:lnTo>
                    <a:pt x="2396" y="555"/>
                  </a:lnTo>
                  <a:lnTo>
                    <a:pt x="2396" y="553"/>
                  </a:lnTo>
                  <a:lnTo>
                    <a:pt x="2398" y="552"/>
                  </a:lnTo>
                  <a:lnTo>
                    <a:pt x="2398" y="528"/>
                  </a:lnTo>
                  <a:lnTo>
                    <a:pt x="2395" y="529"/>
                  </a:lnTo>
                  <a:lnTo>
                    <a:pt x="2378" y="506"/>
                  </a:lnTo>
                  <a:cubicBezTo>
                    <a:pt x="2384" y="494"/>
                    <a:pt x="2390" y="482"/>
                    <a:pt x="2395" y="470"/>
                  </a:cubicBezTo>
                  <a:lnTo>
                    <a:pt x="2397" y="470"/>
                  </a:lnTo>
                  <a:lnTo>
                    <a:pt x="2397" y="446"/>
                  </a:lnTo>
                  <a:lnTo>
                    <a:pt x="2395" y="446"/>
                  </a:lnTo>
                  <a:lnTo>
                    <a:pt x="2381" y="427"/>
                  </a:lnTo>
                  <a:lnTo>
                    <a:pt x="2378" y="423"/>
                  </a:lnTo>
                  <a:lnTo>
                    <a:pt x="2395" y="387"/>
                  </a:lnTo>
                  <a:lnTo>
                    <a:pt x="2396" y="387"/>
                  </a:lnTo>
                  <a:lnTo>
                    <a:pt x="2396" y="385"/>
                  </a:lnTo>
                  <a:lnTo>
                    <a:pt x="2398" y="384"/>
                  </a:lnTo>
                  <a:lnTo>
                    <a:pt x="2398" y="360"/>
                  </a:lnTo>
                  <a:lnTo>
                    <a:pt x="2395" y="361"/>
                  </a:lnTo>
                  <a:lnTo>
                    <a:pt x="2378" y="338"/>
                  </a:lnTo>
                  <a:cubicBezTo>
                    <a:pt x="2384" y="326"/>
                    <a:pt x="2390" y="314"/>
                    <a:pt x="2395" y="302"/>
                  </a:cubicBezTo>
                  <a:lnTo>
                    <a:pt x="2397" y="302"/>
                  </a:lnTo>
                  <a:lnTo>
                    <a:pt x="2397" y="277"/>
                  </a:lnTo>
                  <a:lnTo>
                    <a:pt x="2395" y="278"/>
                  </a:lnTo>
                  <a:lnTo>
                    <a:pt x="2381" y="259"/>
                  </a:lnTo>
                  <a:lnTo>
                    <a:pt x="2378" y="255"/>
                  </a:lnTo>
                  <a:lnTo>
                    <a:pt x="2395" y="219"/>
                  </a:lnTo>
                  <a:lnTo>
                    <a:pt x="2396" y="219"/>
                  </a:lnTo>
                  <a:lnTo>
                    <a:pt x="2396" y="217"/>
                  </a:lnTo>
                  <a:lnTo>
                    <a:pt x="2398" y="216"/>
                  </a:lnTo>
                  <a:lnTo>
                    <a:pt x="2398" y="192"/>
                  </a:lnTo>
                  <a:lnTo>
                    <a:pt x="2395" y="193"/>
                  </a:lnTo>
                  <a:lnTo>
                    <a:pt x="2378" y="170"/>
                  </a:lnTo>
                  <a:cubicBezTo>
                    <a:pt x="2384" y="158"/>
                    <a:pt x="2390" y="146"/>
                    <a:pt x="2395" y="134"/>
                  </a:cubicBezTo>
                  <a:lnTo>
                    <a:pt x="2397" y="134"/>
                  </a:lnTo>
                  <a:lnTo>
                    <a:pt x="2398" y="109"/>
                  </a:lnTo>
                  <a:lnTo>
                    <a:pt x="2395" y="110"/>
                  </a:lnTo>
                  <a:lnTo>
                    <a:pt x="2381" y="91"/>
                  </a:lnTo>
                  <a:lnTo>
                    <a:pt x="2378" y="86"/>
                  </a:lnTo>
                  <a:lnTo>
                    <a:pt x="2395" y="49"/>
                  </a:lnTo>
                  <a:lnTo>
                    <a:pt x="2398" y="48"/>
                  </a:lnTo>
                  <a:lnTo>
                    <a:pt x="2398" y="24"/>
                  </a:lnTo>
                  <a:lnTo>
                    <a:pt x="2395" y="25"/>
                  </a:lnTo>
                  <a:lnTo>
                    <a:pt x="2378" y="1"/>
                  </a:lnTo>
                  <a:lnTo>
                    <a:pt x="2378" y="0"/>
                  </a:lnTo>
                  <a:lnTo>
                    <a:pt x="2301" y="28"/>
                  </a:lnTo>
                  <a:lnTo>
                    <a:pt x="2301" y="28"/>
                  </a:lnTo>
                  <a:cubicBezTo>
                    <a:pt x="2295" y="40"/>
                    <a:pt x="2289" y="52"/>
                    <a:pt x="2283" y="65"/>
                  </a:cubicBezTo>
                  <a:lnTo>
                    <a:pt x="2248" y="77"/>
                  </a:lnTo>
                  <a:lnTo>
                    <a:pt x="2231" y="53"/>
                  </a:lnTo>
                  <a:lnTo>
                    <a:pt x="2231" y="52"/>
                  </a:lnTo>
                  <a:lnTo>
                    <a:pt x="2154" y="80"/>
                  </a:lnTo>
                  <a:lnTo>
                    <a:pt x="2154" y="80"/>
                  </a:lnTo>
                  <a:cubicBezTo>
                    <a:pt x="2148" y="92"/>
                    <a:pt x="2142" y="104"/>
                    <a:pt x="2136" y="117"/>
                  </a:cubicBezTo>
                  <a:lnTo>
                    <a:pt x="2101" y="129"/>
                  </a:lnTo>
                  <a:lnTo>
                    <a:pt x="2083" y="105"/>
                  </a:lnTo>
                  <a:lnTo>
                    <a:pt x="2083" y="105"/>
                  </a:lnTo>
                  <a:lnTo>
                    <a:pt x="2006" y="132"/>
                  </a:lnTo>
                  <a:cubicBezTo>
                    <a:pt x="2000" y="144"/>
                    <a:pt x="1994" y="156"/>
                    <a:pt x="1988" y="168"/>
                  </a:cubicBezTo>
                  <a:lnTo>
                    <a:pt x="1953" y="181"/>
                  </a:lnTo>
                  <a:lnTo>
                    <a:pt x="1935" y="157"/>
                  </a:lnTo>
                  <a:lnTo>
                    <a:pt x="1858" y="184"/>
                  </a:lnTo>
                  <a:cubicBezTo>
                    <a:pt x="1852" y="196"/>
                    <a:pt x="1847" y="208"/>
                    <a:pt x="1841" y="220"/>
                  </a:cubicBezTo>
                  <a:lnTo>
                    <a:pt x="1806" y="233"/>
                  </a:lnTo>
                  <a:lnTo>
                    <a:pt x="1788" y="209"/>
                  </a:lnTo>
                  <a:lnTo>
                    <a:pt x="1711" y="236"/>
                  </a:lnTo>
                  <a:cubicBezTo>
                    <a:pt x="1705" y="248"/>
                    <a:pt x="1699" y="260"/>
                    <a:pt x="1694" y="272"/>
                  </a:cubicBezTo>
                  <a:lnTo>
                    <a:pt x="1658" y="284"/>
                  </a:lnTo>
                  <a:lnTo>
                    <a:pt x="1641" y="261"/>
                  </a:lnTo>
                  <a:lnTo>
                    <a:pt x="1563" y="288"/>
                  </a:lnTo>
                  <a:cubicBezTo>
                    <a:pt x="1558" y="300"/>
                    <a:pt x="1552" y="312"/>
                    <a:pt x="1546" y="324"/>
                  </a:cubicBezTo>
                  <a:lnTo>
                    <a:pt x="1511" y="336"/>
                  </a:lnTo>
                  <a:lnTo>
                    <a:pt x="1494" y="313"/>
                  </a:lnTo>
                  <a:lnTo>
                    <a:pt x="1416" y="341"/>
                  </a:lnTo>
                  <a:cubicBezTo>
                    <a:pt x="1410" y="352"/>
                    <a:pt x="1405" y="364"/>
                    <a:pt x="1399" y="376"/>
                  </a:cubicBezTo>
                  <a:lnTo>
                    <a:pt x="1364" y="388"/>
                  </a:lnTo>
                  <a:lnTo>
                    <a:pt x="1347" y="365"/>
                  </a:lnTo>
                  <a:lnTo>
                    <a:pt x="1268" y="393"/>
                  </a:lnTo>
                  <a:cubicBezTo>
                    <a:pt x="1263" y="405"/>
                    <a:pt x="1257" y="416"/>
                    <a:pt x="1252" y="428"/>
                  </a:cubicBezTo>
                  <a:lnTo>
                    <a:pt x="1216" y="440"/>
                  </a:lnTo>
                  <a:lnTo>
                    <a:pt x="1200" y="417"/>
                  </a:lnTo>
                  <a:lnTo>
                    <a:pt x="1121" y="445"/>
                  </a:lnTo>
                  <a:cubicBezTo>
                    <a:pt x="1115" y="457"/>
                    <a:pt x="1110" y="468"/>
                    <a:pt x="1104" y="480"/>
                  </a:cubicBezTo>
                  <a:lnTo>
                    <a:pt x="1069" y="492"/>
                  </a:lnTo>
                  <a:lnTo>
                    <a:pt x="1053" y="469"/>
                  </a:lnTo>
                  <a:lnTo>
                    <a:pt x="973" y="497"/>
                  </a:lnTo>
                  <a:lnTo>
                    <a:pt x="957" y="532"/>
                  </a:lnTo>
                  <a:lnTo>
                    <a:pt x="922" y="544"/>
                  </a:lnTo>
                  <a:lnTo>
                    <a:pt x="905" y="521"/>
                  </a:lnTo>
                  <a:lnTo>
                    <a:pt x="826" y="550"/>
                  </a:lnTo>
                  <a:lnTo>
                    <a:pt x="810" y="583"/>
                  </a:lnTo>
                  <a:lnTo>
                    <a:pt x="774" y="596"/>
                  </a:lnTo>
                  <a:lnTo>
                    <a:pt x="758" y="574"/>
                  </a:lnTo>
                  <a:lnTo>
                    <a:pt x="678" y="602"/>
                  </a:lnTo>
                  <a:lnTo>
                    <a:pt x="662" y="635"/>
                  </a:lnTo>
                  <a:lnTo>
                    <a:pt x="627" y="648"/>
                  </a:lnTo>
                  <a:lnTo>
                    <a:pt x="611" y="626"/>
                  </a:lnTo>
                  <a:lnTo>
                    <a:pt x="531" y="654"/>
                  </a:lnTo>
                  <a:lnTo>
                    <a:pt x="515" y="687"/>
                  </a:lnTo>
                  <a:lnTo>
                    <a:pt x="480" y="700"/>
                  </a:lnTo>
                  <a:lnTo>
                    <a:pt x="464" y="678"/>
                  </a:lnTo>
                  <a:lnTo>
                    <a:pt x="383" y="706"/>
                  </a:lnTo>
                  <a:lnTo>
                    <a:pt x="368" y="739"/>
                  </a:lnTo>
                  <a:lnTo>
                    <a:pt x="333" y="751"/>
                  </a:lnTo>
                  <a:lnTo>
                    <a:pt x="317" y="730"/>
                  </a:lnTo>
                  <a:lnTo>
                    <a:pt x="236" y="759"/>
                  </a:lnTo>
                  <a:lnTo>
                    <a:pt x="221" y="791"/>
                  </a:lnTo>
                  <a:lnTo>
                    <a:pt x="186" y="803"/>
                  </a:lnTo>
                  <a:lnTo>
                    <a:pt x="171" y="782"/>
                  </a:lnTo>
                  <a:lnTo>
                    <a:pt x="90" y="811"/>
                  </a:lnTo>
                  <a:lnTo>
                    <a:pt x="74" y="843"/>
                  </a:lnTo>
                  <a:lnTo>
                    <a:pt x="39" y="855"/>
                  </a:lnTo>
                  <a:lnTo>
                    <a:pt x="24" y="834"/>
                  </a:lnTo>
                  <a:lnTo>
                    <a:pt x="0" y="843"/>
                  </a:lnTo>
                  <a:lnTo>
                    <a:pt x="0" y="850"/>
                  </a:lnTo>
                  <a:lnTo>
                    <a:pt x="1" y="850"/>
                  </a:lnTo>
                  <a:lnTo>
                    <a:pt x="18" y="874"/>
                  </a:lnTo>
                  <a:lnTo>
                    <a:pt x="1" y="911"/>
                  </a:lnTo>
                  <a:lnTo>
                    <a:pt x="0" y="911"/>
                  </a:lnTo>
                  <a:lnTo>
                    <a:pt x="0" y="935"/>
                  </a:lnTo>
                  <a:lnTo>
                    <a:pt x="1" y="935"/>
                  </a:lnTo>
                  <a:cubicBezTo>
                    <a:pt x="6" y="943"/>
                    <a:pt x="12" y="951"/>
                    <a:pt x="18" y="959"/>
                  </a:cubicBezTo>
                  <a:cubicBezTo>
                    <a:pt x="12" y="972"/>
                    <a:pt x="6" y="984"/>
                    <a:pt x="1" y="996"/>
                  </a:cubicBezTo>
                  <a:lnTo>
                    <a:pt x="0" y="996"/>
                  </a:lnTo>
                  <a:lnTo>
                    <a:pt x="0" y="1011"/>
                  </a:lnTo>
                  <a:lnTo>
                    <a:pt x="0" y="1018"/>
                  </a:lnTo>
                  <a:lnTo>
                    <a:pt x="0" y="1020"/>
                  </a:lnTo>
                  <a:lnTo>
                    <a:pt x="1" y="1020"/>
                  </a:lnTo>
                  <a:cubicBezTo>
                    <a:pt x="6" y="1028"/>
                    <a:pt x="12" y="1036"/>
                    <a:pt x="18" y="1044"/>
                  </a:cubicBezTo>
                  <a:lnTo>
                    <a:pt x="1" y="1079"/>
                  </a:lnTo>
                  <a:lnTo>
                    <a:pt x="0" y="1079"/>
                  </a:lnTo>
                  <a:lnTo>
                    <a:pt x="0" y="1081"/>
                  </a:lnTo>
                  <a:lnTo>
                    <a:pt x="0" y="1103"/>
                  </a:lnTo>
                  <a:lnTo>
                    <a:pt x="0" y="1105"/>
                  </a:lnTo>
                  <a:lnTo>
                    <a:pt x="1" y="1105"/>
                  </a:lnTo>
                  <a:lnTo>
                    <a:pt x="18" y="1129"/>
                  </a:lnTo>
                  <a:cubicBezTo>
                    <a:pt x="12" y="1141"/>
                    <a:pt x="6" y="1152"/>
                    <a:pt x="1" y="1164"/>
                  </a:cubicBezTo>
                  <a:lnTo>
                    <a:pt x="0" y="1164"/>
                  </a:lnTo>
                  <a:lnTo>
                    <a:pt x="0" y="1179"/>
                  </a:lnTo>
                  <a:lnTo>
                    <a:pt x="0" y="1186"/>
                  </a:lnTo>
                  <a:lnTo>
                    <a:pt x="0" y="1188"/>
                  </a:lnTo>
                  <a:lnTo>
                    <a:pt x="1" y="1188"/>
                  </a:lnTo>
                  <a:cubicBezTo>
                    <a:pt x="6" y="1196"/>
                    <a:pt x="12" y="1204"/>
                    <a:pt x="18" y="1212"/>
                  </a:cubicBezTo>
                  <a:lnTo>
                    <a:pt x="1" y="1247"/>
                  </a:lnTo>
                  <a:lnTo>
                    <a:pt x="0" y="1247"/>
                  </a:lnTo>
                  <a:lnTo>
                    <a:pt x="0" y="1249"/>
                  </a:lnTo>
                  <a:lnTo>
                    <a:pt x="0" y="1271"/>
                  </a:lnTo>
                  <a:lnTo>
                    <a:pt x="0" y="1273"/>
                  </a:lnTo>
                  <a:lnTo>
                    <a:pt x="1" y="1273"/>
                  </a:lnTo>
                  <a:lnTo>
                    <a:pt x="18" y="1297"/>
                  </a:lnTo>
                  <a:cubicBezTo>
                    <a:pt x="12" y="1309"/>
                    <a:pt x="6" y="1320"/>
                    <a:pt x="1" y="1332"/>
                  </a:cubicBezTo>
                  <a:lnTo>
                    <a:pt x="0" y="1332"/>
                  </a:lnTo>
                  <a:lnTo>
                    <a:pt x="0" y="1347"/>
                  </a:lnTo>
                  <a:lnTo>
                    <a:pt x="0" y="1354"/>
                  </a:lnTo>
                  <a:lnTo>
                    <a:pt x="0" y="1356"/>
                  </a:lnTo>
                  <a:lnTo>
                    <a:pt x="1" y="1356"/>
                  </a:lnTo>
                  <a:cubicBezTo>
                    <a:pt x="6" y="1364"/>
                    <a:pt x="12" y="1372"/>
                    <a:pt x="18" y="1380"/>
                  </a:cubicBezTo>
                  <a:lnTo>
                    <a:pt x="1" y="1415"/>
                  </a:lnTo>
                  <a:lnTo>
                    <a:pt x="0" y="1415"/>
                  </a:lnTo>
                  <a:lnTo>
                    <a:pt x="0" y="1417"/>
                  </a:lnTo>
                  <a:lnTo>
                    <a:pt x="0" y="1439"/>
                  </a:lnTo>
                  <a:lnTo>
                    <a:pt x="0" y="1441"/>
                  </a:lnTo>
                  <a:lnTo>
                    <a:pt x="1" y="1441"/>
                  </a:lnTo>
                  <a:lnTo>
                    <a:pt x="18" y="1465"/>
                  </a:lnTo>
                  <a:cubicBezTo>
                    <a:pt x="12" y="1477"/>
                    <a:pt x="6" y="1488"/>
                    <a:pt x="1" y="1500"/>
                  </a:cubicBezTo>
                  <a:lnTo>
                    <a:pt x="0" y="1500"/>
                  </a:lnTo>
                  <a:lnTo>
                    <a:pt x="0" y="1514"/>
                  </a:lnTo>
                  <a:lnTo>
                    <a:pt x="0" y="1522"/>
                  </a:lnTo>
                  <a:lnTo>
                    <a:pt x="0" y="1524"/>
                  </a:lnTo>
                  <a:lnTo>
                    <a:pt x="1" y="1524"/>
                  </a:lnTo>
                  <a:cubicBezTo>
                    <a:pt x="6" y="1532"/>
                    <a:pt x="12" y="1540"/>
                    <a:pt x="18" y="1548"/>
                  </a:cubicBezTo>
                  <a:lnTo>
                    <a:pt x="1" y="1583"/>
                  </a:lnTo>
                  <a:lnTo>
                    <a:pt x="0" y="1583"/>
                  </a:lnTo>
                  <a:lnTo>
                    <a:pt x="0" y="1585"/>
                  </a:lnTo>
                  <a:lnTo>
                    <a:pt x="0" y="1607"/>
                  </a:lnTo>
                  <a:lnTo>
                    <a:pt x="0" y="1609"/>
                  </a:lnTo>
                  <a:lnTo>
                    <a:pt x="1" y="1609"/>
                  </a:lnTo>
                  <a:lnTo>
                    <a:pt x="18" y="1633"/>
                  </a:lnTo>
                  <a:cubicBezTo>
                    <a:pt x="12" y="1645"/>
                    <a:pt x="6" y="1656"/>
                    <a:pt x="1" y="1668"/>
                  </a:cubicBezTo>
                  <a:lnTo>
                    <a:pt x="0" y="1668"/>
                  </a:lnTo>
                  <a:lnTo>
                    <a:pt x="0" y="1682"/>
                  </a:lnTo>
                  <a:lnTo>
                    <a:pt x="0" y="1690"/>
                  </a:lnTo>
                  <a:lnTo>
                    <a:pt x="0" y="1692"/>
                  </a:lnTo>
                  <a:lnTo>
                    <a:pt x="1" y="1692"/>
                  </a:lnTo>
                  <a:cubicBezTo>
                    <a:pt x="6" y="1700"/>
                    <a:pt x="12" y="1708"/>
                    <a:pt x="18" y="1716"/>
                  </a:cubicBezTo>
                  <a:lnTo>
                    <a:pt x="1" y="1751"/>
                  </a:lnTo>
                  <a:lnTo>
                    <a:pt x="0" y="1751"/>
                  </a:lnTo>
                  <a:lnTo>
                    <a:pt x="0" y="1753"/>
                  </a:lnTo>
                  <a:lnTo>
                    <a:pt x="0" y="1775"/>
                  </a:lnTo>
                  <a:lnTo>
                    <a:pt x="0" y="1777"/>
                  </a:lnTo>
                  <a:lnTo>
                    <a:pt x="1" y="1777"/>
                  </a:lnTo>
                  <a:lnTo>
                    <a:pt x="18" y="1801"/>
                  </a:lnTo>
                  <a:close/>
                  <a:moveTo>
                    <a:pt x="2321" y="288"/>
                  </a:moveTo>
                  <a:lnTo>
                    <a:pt x="2356" y="275"/>
                  </a:lnTo>
                  <a:cubicBezTo>
                    <a:pt x="2362" y="283"/>
                    <a:pt x="2368" y="291"/>
                    <a:pt x="2373" y="299"/>
                  </a:cubicBezTo>
                  <a:lnTo>
                    <a:pt x="2356" y="334"/>
                  </a:lnTo>
                  <a:lnTo>
                    <a:pt x="2321" y="347"/>
                  </a:lnTo>
                  <a:lnTo>
                    <a:pt x="2304" y="323"/>
                  </a:lnTo>
                  <a:cubicBezTo>
                    <a:pt x="2310" y="311"/>
                    <a:pt x="2315" y="300"/>
                    <a:pt x="2321" y="288"/>
                  </a:cubicBezTo>
                  <a:close/>
                  <a:moveTo>
                    <a:pt x="2304" y="238"/>
                  </a:moveTo>
                  <a:lnTo>
                    <a:pt x="2321" y="203"/>
                  </a:lnTo>
                  <a:lnTo>
                    <a:pt x="2356" y="190"/>
                  </a:lnTo>
                  <a:cubicBezTo>
                    <a:pt x="2362" y="198"/>
                    <a:pt x="2368" y="206"/>
                    <a:pt x="2373" y="214"/>
                  </a:cubicBezTo>
                  <a:cubicBezTo>
                    <a:pt x="2368" y="226"/>
                    <a:pt x="2362" y="237"/>
                    <a:pt x="2356" y="249"/>
                  </a:cubicBezTo>
                  <a:lnTo>
                    <a:pt x="2321" y="262"/>
                  </a:lnTo>
                  <a:lnTo>
                    <a:pt x="2304" y="238"/>
                  </a:lnTo>
                  <a:close/>
                  <a:moveTo>
                    <a:pt x="2373" y="382"/>
                  </a:moveTo>
                  <a:cubicBezTo>
                    <a:pt x="2368" y="394"/>
                    <a:pt x="2362" y="405"/>
                    <a:pt x="2356" y="417"/>
                  </a:cubicBezTo>
                  <a:lnTo>
                    <a:pt x="2321" y="430"/>
                  </a:lnTo>
                  <a:lnTo>
                    <a:pt x="2304" y="406"/>
                  </a:lnTo>
                  <a:lnTo>
                    <a:pt x="2321" y="371"/>
                  </a:lnTo>
                  <a:lnTo>
                    <a:pt x="2356" y="358"/>
                  </a:lnTo>
                  <a:cubicBezTo>
                    <a:pt x="2362" y="366"/>
                    <a:pt x="2368" y="374"/>
                    <a:pt x="2373" y="382"/>
                  </a:cubicBezTo>
                  <a:close/>
                  <a:moveTo>
                    <a:pt x="2321" y="456"/>
                  </a:moveTo>
                  <a:lnTo>
                    <a:pt x="2356" y="443"/>
                  </a:lnTo>
                  <a:cubicBezTo>
                    <a:pt x="2362" y="451"/>
                    <a:pt x="2368" y="459"/>
                    <a:pt x="2373" y="467"/>
                  </a:cubicBezTo>
                  <a:lnTo>
                    <a:pt x="2356" y="502"/>
                  </a:lnTo>
                  <a:lnTo>
                    <a:pt x="2321" y="515"/>
                  </a:lnTo>
                  <a:lnTo>
                    <a:pt x="2304" y="491"/>
                  </a:lnTo>
                  <a:cubicBezTo>
                    <a:pt x="2310" y="479"/>
                    <a:pt x="2315" y="468"/>
                    <a:pt x="2321" y="456"/>
                  </a:cubicBezTo>
                  <a:close/>
                  <a:moveTo>
                    <a:pt x="2356" y="670"/>
                  </a:moveTo>
                  <a:lnTo>
                    <a:pt x="2321" y="683"/>
                  </a:lnTo>
                  <a:lnTo>
                    <a:pt x="2304" y="659"/>
                  </a:lnTo>
                  <a:cubicBezTo>
                    <a:pt x="2310" y="647"/>
                    <a:pt x="2315" y="636"/>
                    <a:pt x="2321" y="624"/>
                  </a:cubicBezTo>
                  <a:lnTo>
                    <a:pt x="2356" y="611"/>
                  </a:lnTo>
                  <a:cubicBezTo>
                    <a:pt x="2362" y="619"/>
                    <a:pt x="2368" y="627"/>
                    <a:pt x="2373" y="635"/>
                  </a:cubicBezTo>
                  <a:lnTo>
                    <a:pt x="2356" y="670"/>
                  </a:lnTo>
                  <a:close/>
                  <a:moveTo>
                    <a:pt x="2373" y="718"/>
                  </a:moveTo>
                  <a:cubicBezTo>
                    <a:pt x="2368" y="730"/>
                    <a:pt x="2362" y="741"/>
                    <a:pt x="2356" y="753"/>
                  </a:cubicBezTo>
                  <a:lnTo>
                    <a:pt x="2321" y="766"/>
                  </a:lnTo>
                  <a:lnTo>
                    <a:pt x="2304" y="742"/>
                  </a:lnTo>
                  <a:lnTo>
                    <a:pt x="2321" y="707"/>
                  </a:lnTo>
                  <a:lnTo>
                    <a:pt x="2356" y="694"/>
                  </a:lnTo>
                  <a:cubicBezTo>
                    <a:pt x="2362" y="702"/>
                    <a:pt x="2368" y="710"/>
                    <a:pt x="2373" y="718"/>
                  </a:cubicBezTo>
                  <a:close/>
                  <a:moveTo>
                    <a:pt x="2321" y="792"/>
                  </a:moveTo>
                  <a:lnTo>
                    <a:pt x="2356" y="779"/>
                  </a:lnTo>
                  <a:cubicBezTo>
                    <a:pt x="2362" y="787"/>
                    <a:pt x="2368" y="795"/>
                    <a:pt x="2373" y="803"/>
                  </a:cubicBezTo>
                  <a:lnTo>
                    <a:pt x="2356" y="838"/>
                  </a:lnTo>
                  <a:lnTo>
                    <a:pt x="2321" y="851"/>
                  </a:lnTo>
                  <a:lnTo>
                    <a:pt x="2304" y="827"/>
                  </a:lnTo>
                  <a:cubicBezTo>
                    <a:pt x="2310" y="815"/>
                    <a:pt x="2315" y="804"/>
                    <a:pt x="2321" y="792"/>
                  </a:cubicBezTo>
                  <a:close/>
                  <a:moveTo>
                    <a:pt x="2356" y="921"/>
                  </a:moveTo>
                  <a:lnTo>
                    <a:pt x="2321" y="934"/>
                  </a:lnTo>
                  <a:lnTo>
                    <a:pt x="2304" y="910"/>
                  </a:lnTo>
                  <a:lnTo>
                    <a:pt x="2321" y="875"/>
                  </a:lnTo>
                  <a:lnTo>
                    <a:pt x="2356" y="862"/>
                  </a:lnTo>
                  <a:cubicBezTo>
                    <a:pt x="2362" y="870"/>
                    <a:pt x="2368" y="878"/>
                    <a:pt x="2373" y="886"/>
                  </a:cubicBezTo>
                  <a:cubicBezTo>
                    <a:pt x="2368" y="898"/>
                    <a:pt x="2362" y="910"/>
                    <a:pt x="2356" y="921"/>
                  </a:cubicBezTo>
                  <a:close/>
                  <a:moveTo>
                    <a:pt x="2356" y="585"/>
                  </a:moveTo>
                  <a:lnTo>
                    <a:pt x="2321" y="598"/>
                  </a:lnTo>
                  <a:lnTo>
                    <a:pt x="2304" y="574"/>
                  </a:lnTo>
                  <a:lnTo>
                    <a:pt x="2321" y="539"/>
                  </a:lnTo>
                  <a:lnTo>
                    <a:pt x="2356" y="526"/>
                  </a:lnTo>
                  <a:cubicBezTo>
                    <a:pt x="2362" y="534"/>
                    <a:pt x="2368" y="542"/>
                    <a:pt x="2373" y="550"/>
                  </a:cubicBezTo>
                  <a:cubicBezTo>
                    <a:pt x="2368" y="562"/>
                    <a:pt x="2362" y="573"/>
                    <a:pt x="2356" y="585"/>
                  </a:cubicBezTo>
                  <a:close/>
                  <a:moveTo>
                    <a:pt x="2321" y="33"/>
                  </a:moveTo>
                  <a:lnTo>
                    <a:pt x="2356" y="20"/>
                  </a:lnTo>
                  <a:lnTo>
                    <a:pt x="2368" y="36"/>
                  </a:lnTo>
                  <a:lnTo>
                    <a:pt x="2374" y="44"/>
                  </a:lnTo>
                  <a:cubicBezTo>
                    <a:pt x="2368" y="57"/>
                    <a:pt x="2362" y="69"/>
                    <a:pt x="2356" y="81"/>
                  </a:cubicBezTo>
                  <a:lnTo>
                    <a:pt x="2321" y="94"/>
                  </a:lnTo>
                  <a:lnTo>
                    <a:pt x="2304" y="69"/>
                  </a:lnTo>
                  <a:lnTo>
                    <a:pt x="2321" y="33"/>
                  </a:lnTo>
                  <a:close/>
                  <a:moveTo>
                    <a:pt x="2321" y="118"/>
                  </a:moveTo>
                  <a:lnTo>
                    <a:pt x="2356" y="105"/>
                  </a:lnTo>
                  <a:cubicBezTo>
                    <a:pt x="2362" y="113"/>
                    <a:pt x="2368" y="121"/>
                    <a:pt x="2374" y="130"/>
                  </a:cubicBezTo>
                  <a:lnTo>
                    <a:pt x="2356" y="166"/>
                  </a:lnTo>
                  <a:lnTo>
                    <a:pt x="2321" y="179"/>
                  </a:lnTo>
                  <a:lnTo>
                    <a:pt x="2304" y="154"/>
                  </a:lnTo>
                  <a:cubicBezTo>
                    <a:pt x="2309" y="142"/>
                    <a:pt x="2315" y="130"/>
                    <a:pt x="2321" y="118"/>
                  </a:cubicBezTo>
                  <a:close/>
                  <a:moveTo>
                    <a:pt x="2209" y="973"/>
                  </a:moveTo>
                  <a:lnTo>
                    <a:pt x="2174" y="986"/>
                  </a:lnTo>
                  <a:lnTo>
                    <a:pt x="2157" y="962"/>
                  </a:lnTo>
                  <a:lnTo>
                    <a:pt x="2174" y="927"/>
                  </a:lnTo>
                  <a:lnTo>
                    <a:pt x="2209" y="914"/>
                  </a:lnTo>
                  <a:cubicBezTo>
                    <a:pt x="2215" y="922"/>
                    <a:pt x="2220" y="930"/>
                    <a:pt x="2226" y="938"/>
                  </a:cubicBezTo>
                  <a:cubicBezTo>
                    <a:pt x="2220" y="950"/>
                    <a:pt x="2215" y="961"/>
                    <a:pt x="2209" y="973"/>
                  </a:cubicBezTo>
                  <a:close/>
                  <a:moveTo>
                    <a:pt x="2157" y="879"/>
                  </a:moveTo>
                  <a:cubicBezTo>
                    <a:pt x="2163" y="867"/>
                    <a:pt x="2168" y="856"/>
                    <a:pt x="2174" y="844"/>
                  </a:cubicBezTo>
                  <a:lnTo>
                    <a:pt x="2209" y="831"/>
                  </a:lnTo>
                  <a:cubicBezTo>
                    <a:pt x="2215" y="839"/>
                    <a:pt x="2220" y="847"/>
                    <a:pt x="2226" y="855"/>
                  </a:cubicBezTo>
                  <a:lnTo>
                    <a:pt x="2209" y="890"/>
                  </a:lnTo>
                  <a:lnTo>
                    <a:pt x="2174" y="903"/>
                  </a:lnTo>
                  <a:lnTo>
                    <a:pt x="2157" y="879"/>
                  </a:lnTo>
                  <a:close/>
                  <a:moveTo>
                    <a:pt x="2209" y="805"/>
                  </a:moveTo>
                  <a:lnTo>
                    <a:pt x="2174" y="818"/>
                  </a:lnTo>
                  <a:lnTo>
                    <a:pt x="2157" y="794"/>
                  </a:lnTo>
                  <a:lnTo>
                    <a:pt x="2174" y="759"/>
                  </a:lnTo>
                  <a:lnTo>
                    <a:pt x="2209" y="746"/>
                  </a:lnTo>
                  <a:cubicBezTo>
                    <a:pt x="2215" y="754"/>
                    <a:pt x="2220" y="762"/>
                    <a:pt x="2226" y="770"/>
                  </a:cubicBezTo>
                  <a:cubicBezTo>
                    <a:pt x="2220" y="782"/>
                    <a:pt x="2215" y="793"/>
                    <a:pt x="2209" y="805"/>
                  </a:cubicBezTo>
                  <a:close/>
                  <a:moveTo>
                    <a:pt x="2157" y="711"/>
                  </a:moveTo>
                  <a:cubicBezTo>
                    <a:pt x="2163" y="699"/>
                    <a:pt x="2168" y="687"/>
                    <a:pt x="2174" y="676"/>
                  </a:cubicBezTo>
                  <a:lnTo>
                    <a:pt x="2209" y="663"/>
                  </a:lnTo>
                  <a:cubicBezTo>
                    <a:pt x="2215" y="671"/>
                    <a:pt x="2220" y="679"/>
                    <a:pt x="2226" y="687"/>
                  </a:cubicBezTo>
                  <a:lnTo>
                    <a:pt x="2209" y="722"/>
                  </a:lnTo>
                  <a:lnTo>
                    <a:pt x="2174" y="735"/>
                  </a:lnTo>
                  <a:lnTo>
                    <a:pt x="2157" y="711"/>
                  </a:lnTo>
                  <a:close/>
                  <a:moveTo>
                    <a:pt x="2209" y="637"/>
                  </a:moveTo>
                  <a:lnTo>
                    <a:pt x="2174" y="649"/>
                  </a:lnTo>
                  <a:lnTo>
                    <a:pt x="2157" y="626"/>
                  </a:lnTo>
                  <a:lnTo>
                    <a:pt x="2174" y="591"/>
                  </a:lnTo>
                  <a:lnTo>
                    <a:pt x="2209" y="578"/>
                  </a:lnTo>
                  <a:cubicBezTo>
                    <a:pt x="2215" y="586"/>
                    <a:pt x="2220" y="594"/>
                    <a:pt x="2226" y="602"/>
                  </a:cubicBezTo>
                  <a:cubicBezTo>
                    <a:pt x="2220" y="613"/>
                    <a:pt x="2215" y="625"/>
                    <a:pt x="2209" y="637"/>
                  </a:cubicBezTo>
                  <a:close/>
                  <a:moveTo>
                    <a:pt x="2157" y="543"/>
                  </a:moveTo>
                  <a:cubicBezTo>
                    <a:pt x="2163" y="531"/>
                    <a:pt x="2168" y="519"/>
                    <a:pt x="2174" y="508"/>
                  </a:cubicBezTo>
                  <a:lnTo>
                    <a:pt x="2209" y="495"/>
                  </a:lnTo>
                  <a:cubicBezTo>
                    <a:pt x="2215" y="503"/>
                    <a:pt x="2220" y="511"/>
                    <a:pt x="2226" y="519"/>
                  </a:cubicBezTo>
                  <a:lnTo>
                    <a:pt x="2209" y="554"/>
                  </a:lnTo>
                  <a:lnTo>
                    <a:pt x="2174" y="566"/>
                  </a:lnTo>
                  <a:lnTo>
                    <a:pt x="2157" y="543"/>
                  </a:lnTo>
                  <a:close/>
                  <a:moveTo>
                    <a:pt x="2209" y="469"/>
                  </a:moveTo>
                  <a:lnTo>
                    <a:pt x="2174" y="481"/>
                  </a:lnTo>
                  <a:lnTo>
                    <a:pt x="2157" y="458"/>
                  </a:lnTo>
                  <a:lnTo>
                    <a:pt x="2174" y="423"/>
                  </a:lnTo>
                  <a:lnTo>
                    <a:pt x="2209" y="410"/>
                  </a:lnTo>
                  <a:cubicBezTo>
                    <a:pt x="2215" y="418"/>
                    <a:pt x="2220" y="426"/>
                    <a:pt x="2226" y="434"/>
                  </a:cubicBezTo>
                  <a:cubicBezTo>
                    <a:pt x="2220" y="445"/>
                    <a:pt x="2215" y="457"/>
                    <a:pt x="2209" y="469"/>
                  </a:cubicBezTo>
                  <a:close/>
                  <a:moveTo>
                    <a:pt x="2157" y="375"/>
                  </a:moveTo>
                  <a:cubicBezTo>
                    <a:pt x="2163" y="363"/>
                    <a:pt x="2168" y="351"/>
                    <a:pt x="2174" y="340"/>
                  </a:cubicBezTo>
                  <a:lnTo>
                    <a:pt x="2209" y="327"/>
                  </a:lnTo>
                  <a:cubicBezTo>
                    <a:pt x="2215" y="335"/>
                    <a:pt x="2220" y="343"/>
                    <a:pt x="2226" y="351"/>
                  </a:cubicBezTo>
                  <a:lnTo>
                    <a:pt x="2209" y="386"/>
                  </a:lnTo>
                  <a:lnTo>
                    <a:pt x="2174" y="398"/>
                  </a:lnTo>
                  <a:lnTo>
                    <a:pt x="2157" y="375"/>
                  </a:lnTo>
                  <a:close/>
                  <a:moveTo>
                    <a:pt x="2209" y="301"/>
                  </a:moveTo>
                  <a:lnTo>
                    <a:pt x="2174" y="313"/>
                  </a:lnTo>
                  <a:lnTo>
                    <a:pt x="2157" y="290"/>
                  </a:lnTo>
                  <a:lnTo>
                    <a:pt x="2174" y="255"/>
                  </a:lnTo>
                  <a:lnTo>
                    <a:pt x="2209" y="242"/>
                  </a:lnTo>
                  <a:cubicBezTo>
                    <a:pt x="2215" y="250"/>
                    <a:pt x="2220" y="258"/>
                    <a:pt x="2226" y="266"/>
                  </a:cubicBezTo>
                  <a:cubicBezTo>
                    <a:pt x="2220" y="277"/>
                    <a:pt x="2215" y="289"/>
                    <a:pt x="2209" y="301"/>
                  </a:cubicBezTo>
                  <a:close/>
                  <a:moveTo>
                    <a:pt x="2293" y="968"/>
                  </a:moveTo>
                  <a:lnTo>
                    <a:pt x="2283" y="990"/>
                  </a:lnTo>
                  <a:lnTo>
                    <a:pt x="2247" y="1002"/>
                  </a:lnTo>
                  <a:cubicBezTo>
                    <a:pt x="2242" y="994"/>
                    <a:pt x="2236" y="987"/>
                    <a:pt x="2231" y="979"/>
                  </a:cubicBezTo>
                  <a:lnTo>
                    <a:pt x="2247" y="943"/>
                  </a:lnTo>
                  <a:lnTo>
                    <a:pt x="2283" y="931"/>
                  </a:lnTo>
                  <a:lnTo>
                    <a:pt x="2300" y="954"/>
                  </a:lnTo>
                  <a:lnTo>
                    <a:pt x="2293" y="968"/>
                  </a:lnTo>
                  <a:close/>
                  <a:moveTo>
                    <a:pt x="2231" y="894"/>
                  </a:moveTo>
                  <a:lnTo>
                    <a:pt x="2234" y="886"/>
                  </a:lnTo>
                  <a:lnTo>
                    <a:pt x="2248" y="858"/>
                  </a:lnTo>
                  <a:lnTo>
                    <a:pt x="2283" y="846"/>
                  </a:lnTo>
                  <a:lnTo>
                    <a:pt x="2300" y="869"/>
                  </a:lnTo>
                  <a:cubicBezTo>
                    <a:pt x="2294" y="881"/>
                    <a:pt x="2288" y="893"/>
                    <a:pt x="2283" y="905"/>
                  </a:cubicBezTo>
                  <a:lnTo>
                    <a:pt x="2248" y="917"/>
                  </a:lnTo>
                  <a:lnTo>
                    <a:pt x="2231" y="894"/>
                  </a:lnTo>
                  <a:close/>
                  <a:moveTo>
                    <a:pt x="2293" y="800"/>
                  </a:moveTo>
                  <a:lnTo>
                    <a:pt x="2283" y="822"/>
                  </a:lnTo>
                  <a:lnTo>
                    <a:pt x="2247" y="834"/>
                  </a:lnTo>
                  <a:cubicBezTo>
                    <a:pt x="2242" y="826"/>
                    <a:pt x="2236" y="819"/>
                    <a:pt x="2231" y="811"/>
                  </a:cubicBezTo>
                  <a:lnTo>
                    <a:pt x="2247" y="775"/>
                  </a:lnTo>
                  <a:lnTo>
                    <a:pt x="2283" y="763"/>
                  </a:lnTo>
                  <a:lnTo>
                    <a:pt x="2300" y="786"/>
                  </a:lnTo>
                  <a:lnTo>
                    <a:pt x="2293" y="800"/>
                  </a:lnTo>
                  <a:close/>
                  <a:moveTo>
                    <a:pt x="2231" y="726"/>
                  </a:moveTo>
                  <a:lnTo>
                    <a:pt x="2234" y="718"/>
                  </a:lnTo>
                  <a:lnTo>
                    <a:pt x="2248" y="690"/>
                  </a:lnTo>
                  <a:lnTo>
                    <a:pt x="2283" y="678"/>
                  </a:lnTo>
                  <a:lnTo>
                    <a:pt x="2300" y="701"/>
                  </a:lnTo>
                  <a:cubicBezTo>
                    <a:pt x="2294" y="713"/>
                    <a:pt x="2288" y="725"/>
                    <a:pt x="2283" y="737"/>
                  </a:cubicBezTo>
                  <a:lnTo>
                    <a:pt x="2248" y="749"/>
                  </a:lnTo>
                  <a:lnTo>
                    <a:pt x="2231" y="726"/>
                  </a:lnTo>
                  <a:close/>
                  <a:moveTo>
                    <a:pt x="2293" y="632"/>
                  </a:moveTo>
                  <a:lnTo>
                    <a:pt x="2283" y="654"/>
                  </a:lnTo>
                  <a:lnTo>
                    <a:pt x="2247" y="666"/>
                  </a:lnTo>
                  <a:cubicBezTo>
                    <a:pt x="2242" y="658"/>
                    <a:pt x="2236" y="650"/>
                    <a:pt x="2231" y="643"/>
                  </a:cubicBezTo>
                  <a:lnTo>
                    <a:pt x="2247" y="607"/>
                  </a:lnTo>
                  <a:lnTo>
                    <a:pt x="2283" y="595"/>
                  </a:lnTo>
                  <a:lnTo>
                    <a:pt x="2300" y="618"/>
                  </a:lnTo>
                  <a:lnTo>
                    <a:pt x="2293" y="632"/>
                  </a:lnTo>
                  <a:close/>
                  <a:moveTo>
                    <a:pt x="2231" y="558"/>
                  </a:moveTo>
                  <a:lnTo>
                    <a:pt x="2234" y="550"/>
                  </a:lnTo>
                  <a:lnTo>
                    <a:pt x="2248" y="522"/>
                  </a:lnTo>
                  <a:lnTo>
                    <a:pt x="2283" y="510"/>
                  </a:lnTo>
                  <a:lnTo>
                    <a:pt x="2300" y="533"/>
                  </a:lnTo>
                  <a:cubicBezTo>
                    <a:pt x="2294" y="545"/>
                    <a:pt x="2288" y="557"/>
                    <a:pt x="2283" y="569"/>
                  </a:cubicBezTo>
                  <a:lnTo>
                    <a:pt x="2248" y="581"/>
                  </a:lnTo>
                  <a:lnTo>
                    <a:pt x="2231" y="558"/>
                  </a:lnTo>
                  <a:close/>
                  <a:moveTo>
                    <a:pt x="2293" y="464"/>
                  </a:moveTo>
                  <a:lnTo>
                    <a:pt x="2283" y="486"/>
                  </a:lnTo>
                  <a:lnTo>
                    <a:pt x="2247" y="498"/>
                  </a:lnTo>
                  <a:cubicBezTo>
                    <a:pt x="2242" y="490"/>
                    <a:pt x="2236" y="482"/>
                    <a:pt x="2231" y="475"/>
                  </a:cubicBezTo>
                  <a:lnTo>
                    <a:pt x="2247" y="439"/>
                  </a:lnTo>
                  <a:lnTo>
                    <a:pt x="2283" y="427"/>
                  </a:lnTo>
                  <a:lnTo>
                    <a:pt x="2300" y="450"/>
                  </a:lnTo>
                  <a:lnTo>
                    <a:pt x="2293" y="464"/>
                  </a:lnTo>
                  <a:close/>
                  <a:moveTo>
                    <a:pt x="2231" y="390"/>
                  </a:moveTo>
                  <a:lnTo>
                    <a:pt x="2234" y="382"/>
                  </a:lnTo>
                  <a:lnTo>
                    <a:pt x="2248" y="354"/>
                  </a:lnTo>
                  <a:lnTo>
                    <a:pt x="2283" y="342"/>
                  </a:lnTo>
                  <a:lnTo>
                    <a:pt x="2300" y="365"/>
                  </a:lnTo>
                  <a:cubicBezTo>
                    <a:pt x="2294" y="377"/>
                    <a:pt x="2288" y="389"/>
                    <a:pt x="2283" y="401"/>
                  </a:cubicBezTo>
                  <a:lnTo>
                    <a:pt x="2248" y="413"/>
                  </a:lnTo>
                  <a:lnTo>
                    <a:pt x="2231" y="390"/>
                  </a:lnTo>
                  <a:close/>
                  <a:moveTo>
                    <a:pt x="2293" y="296"/>
                  </a:moveTo>
                  <a:lnTo>
                    <a:pt x="2283" y="318"/>
                  </a:lnTo>
                  <a:lnTo>
                    <a:pt x="2247" y="330"/>
                  </a:lnTo>
                  <a:cubicBezTo>
                    <a:pt x="2242" y="322"/>
                    <a:pt x="2236" y="314"/>
                    <a:pt x="2231" y="307"/>
                  </a:cubicBezTo>
                  <a:lnTo>
                    <a:pt x="2247" y="271"/>
                  </a:lnTo>
                  <a:lnTo>
                    <a:pt x="2283" y="259"/>
                  </a:lnTo>
                  <a:lnTo>
                    <a:pt x="2300" y="282"/>
                  </a:lnTo>
                  <a:lnTo>
                    <a:pt x="2293" y="296"/>
                  </a:lnTo>
                  <a:close/>
                  <a:moveTo>
                    <a:pt x="2231" y="222"/>
                  </a:moveTo>
                  <a:lnTo>
                    <a:pt x="2234" y="214"/>
                  </a:lnTo>
                  <a:lnTo>
                    <a:pt x="2248" y="186"/>
                  </a:lnTo>
                  <a:lnTo>
                    <a:pt x="2283" y="174"/>
                  </a:lnTo>
                  <a:lnTo>
                    <a:pt x="2300" y="197"/>
                  </a:lnTo>
                  <a:cubicBezTo>
                    <a:pt x="2294" y="209"/>
                    <a:pt x="2288" y="221"/>
                    <a:pt x="2283" y="233"/>
                  </a:cubicBezTo>
                  <a:lnTo>
                    <a:pt x="2248" y="245"/>
                  </a:lnTo>
                  <a:lnTo>
                    <a:pt x="2231" y="222"/>
                  </a:lnTo>
                  <a:close/>
                  <a:moveTo>
                    <a:pt x="2247" y="101"/>
                  </a:moveTo>
                  <a:lnTo>
                    <a:pt x="2283" y="89"/>
                  </a:lnTo>
                  <a:lnTo>
                    <a:pt x="2300" y="113"/>
                  </a:lnTo>
                  <a:lnTo>
                    <a:pt x="2293" y="128"/>
                  </a:lnTo>
                  <a:lnTo>
                    <a:pt x="2283" y="150"/>
                  </a:lnTo>
                  <a:lnTo>
                    <a:pt x="2247" y="162"/>
                  </a:lnTo>
                  <a:cubicBezTo>
                    <a:pt x="2242" y="154"/>
                    <a:pt x="2236" y="146"/>
                    <a:pt x="2230" y="138"/>
                  </a:cubicBezTo>
                  <a:lnTo>
                    <a:pt x="2247" y="101"/>
                  </a:lnTo>
                  <a:close/>
                  <a:moveTo>
                    <a:pt x="2174" y="84"/>
                  </a:moveTo>
                  <a:lnTo>
                    <a:pt x="2209" y="72"/>
                  </a:lnTo>
                  <a:lnTo>
                    <a:pt x="2220" y="88"/>
                  </a:lnTo>
                  <a:lnTo>
                    <a:pt x="2227" y="96"/>
                  </a:lnTo>
                  <a:cubicBezTo>
                    <a:pt x="2221" y="109"/>
                    <a:pt x="2215" y="121"/>
                    <a:pt x="2209" y="133"/>
                  </a:cubicBezTo>
                  <a:lnTo>
                    <a:pt x="2174" y="145"/>
                  </a:lnTo>
                  <a:lnTo>
                    <a:pt x="2156" y="121"/>
                  </a:lnTo>
                  <a:lnTo>
                    <a:pt x="2174" y="84"/>
                  </a:lnTo>
                  <a:close/>
                  <a:moveTo>
                    <a:pt x="2174" y="169"/>
                  </a:moveTo>
                  <a:lnTo>
                    <a:pt x="2209" y="157"/>
                  </a:lnTo>
                  <a:cubicBezTo>
                    <a:pt x="2215" y="165"/>
                    <a:pt x="2221" y="173"/>
                    <a:pt x="2227" y="181"/>
                  </a:cubicBezTo>
                  <a:lnTo>
                    <a:pt x="2209" y="218"/>
                  </a:lnTo>
                  <a:lnTo>
                    <a:pt x="2174" y="230"/>
                  </a:lnTo>
                  <a:lnTo>
                    <a:pt x="2156" y="206"/>
                  </a:lnTo>
                  <a:cubicBezTo>
                    <a:pt x="2162" y="194"/>
                    <a:pt x="2168" y="182"/>
                    <a:pt x="2174" y="169"/>
                  </a:cubicBezTo>
                  <a:close/>
                  <a:moveTo>
                    <a:pt x="86" y="1744"/>
                  </a:moveTo>
                  <a:lnTo>
                    <a:pt x="74" y="1768"/>
                  </a:lnTo>
                  <a:lnTo>
                    <a:pt x="39" y="1780"/>
                  </a:lnTo>
                  <a:cubicBezTo>
                    <a:pt x="33" y="1772"/>
                    <a:pt x="28" y="1765"/>
                    <a:pt x="22" y="1757"/>
                  </a:cubicBezTo>
                  <a:cubicBezTo>
                    <a:pt x="28" y="1745"/>
                    <a:pt x="33" y="1733"/>
                    <a:pt x="39" y="1721"/>
                  </a:cubicBezTo>
                  <a:lnTo>
                    <a:pt x="74" y="1709"/>
                  </a:lnTo>
                  <a:lnTo>
                    <a:pt x="91" y="1732"/>
                  </a:lnTo>
                  <a:lnTo>
                    <a:pt x="86" y="1744"/>
                  </a:lnTo>
                  <a:close/>
                  <a:moveTo>
                    <a:pt x="148" y="1699"/>
                  </a:moveTo>
                  <a:lnTo>
                    <a:pt x="113" y="1712"/>
                  </a:lnTo>
                  <a:lnTo>
                    <a:pt x="96" y="1688"/>
                  </a:lnTo>
                  <a:lnTo>
                    <a:pt x="113" y="1653"/>
                  </a:lnTo>
                  <a:lnTo>
                    <a:pt x="148" y="1640"/>
                  </a:lnTo>
                  <a:cubicBezTo>
                    <a:pt x="154" y="1648"/>
                    <a:pt x="159" y="1656"/>
                    <a:pt x="165" y="1664"/>
                  </a:cubicBezTo>
                  <a:lnTo>
                    <a:pt x="148" y="1699"/>
                  </a:lnTo>
                  <a:close/>
                  <a:moveTo>
                    <a:pt x="148" y="1616"/>
                  </a:moveTo>
                  <a:lnTo>
                    <a:pt x="148" y="1616"/>
                  </a:lnTo>
                  <a:lnTo>
                    <a:pt x="113" y="1629"/>
                  </a:lnTo>
                  <a:lnTo>
                    <a:pt x="96" y="1605"/>
                  </a:lnTo>
                  <a:cubicBezTo>
                    <a:pt x="101" y="1593"/>
                    <a:pt x="107" y="1582"/>
                    <a:pt x="113" y="1570"/>
                  </a:cubicBezTo>
                  <a:lnTo>
                    <a:pt x="148" y="1557"/>
                  </a:lnTo>
                  <a:lnTo>
                    <a:pt x="165" y="1581"/>
                  </a:lnTo>
                  <a:lnTo>
                    <a:pt x="148" y="1616"/>
                  </a:lnTo>
                  <a:close/>
                  <a:moveTo>
                    <a:pt x="148" y="1448"/>
                  </a:moveTo>
                  <a:lnTo>
                    <a:pt x="148" y="1448"/>
                  </a:lnTo>
                  <a:lnTo>
                    <a:pt x="113" y="1461"/>
                  </a:lnTo>
                  <a:lnTo>
                    <a:pt x="96" y="1437"/>
                  </a:lnTo>
                  <a:cubicBezTo>
                    <a:pt x="101" y="1425"/>
                    <a:pt x="107" y="1414"/>
                    <a:pt x="113" y="1402"/>
                  </a:cubicBezTo>
                  <a:lnTo>
                    <a:pt x="148" y="1389"/>
                  </a:lnTo>
                  <a:lnTo>
                    <a:pt x="165" y="1413"/>
                  </a:lnTo>
                  <a:lnTo>
                    <a:pt x="148" y="1448"/>
                  </a:lnTo>
                  <a:close/>
                  <a:moveTo>
                    <a:pt x="165" y="1496"/>
                  </a:moveTo>
                  <a:lnTo>
                    <a:pt x="148" y="1531"/>
                  </a:lnTo>
                  <a:lnTo>
                    <a:pt x="113" y="1544"/>
                  </a:lnTo>
                  <a:lnTo>
                    <a:pt x="96" y="1520"/>
                  </a:lnTo>
                  <a:lnTo>
                    <a:pt x="113" y="1485"/>
                  </a:lnTo>
                  <a:lnTo>
                    <a:pt x="148" y="1472"/>
                  </a:lnTo>
                  <a:cubicBezTo>
                    <a:pt x="154" y="1480"/>
                    <a:pt x="159" y="1488"/>
                    <a:pt x="165" y="1496"/>
                  </a:cubicBezTo>
                  <a:close/>
                  <a:moveTo>
                    <a:pt x="148" y="1363"/>
                  </a:moveTo>
                  <a:lnTo>
                    <a:pt x="113" y="1376"/>
                  </a:lnTo>
                  <a:lnTo>
                    <a:pt x="96" y="1352"/>
                  </a:lnTo>
                  <a:lnTo>
                    <a:pt x="113" y="1317"/>
                  </a:lnTo>
                  <a:lnTo>
                    <a:pt x="148" y="1304"/>
                  </a:lnTo>
                  <a:cubicBezTo>
                    <a:pt x="154" y="1312"/>
                    <a:pt x="159" y="1320"/>
                    <a:pt x="165" y="1328"/>
                  </a:cubicBezTo>
                  <a:lnTo>
                    <a:pt x="148" y="1363"/>
                  </a:lnTo>
                  <a:close/>
                  <a:moveTo>
                    <a:pt x="148" y="1280"/>
                  </a:moveTo>
                  <a:lnTo>
                    <a:pt x="148" y="1280"/>
                  </a:lnTo>
                  <a:lnTo>
                    <a:pt x="113" y="1293"/>
                  </a:lnTo>
                  <a:lnTo>
                    <a:pt x="96" y="1269"/>
                  </a:lnTo>
                  <a:cubicBezTo>
                    <a:pt x="101" y="1257"/>
                    <a:pt x="107" y="1246"/>
                    <a:pt x="113" y="1234"/>
                  </a:cubicBezTo>
                  <a:lnTo>
                    <a:pt x="148" y="1221"/>
                  </a:lnTo>
                  <a:lnTo>
                    <a:pt x="165" y="1245"/>
                  </a:lnTo>
                  <a:lnTo>
                    <a:pt x="148" y="1280"/>
                  </a:lnTo>
                  <a:close/>
                  <a:moveTo>
                    <a:pt x="148" y="1112"/>
                  </a:moveTo>
                  <a:lnTo>
                    <a:pt x="148" y="1112"/>
                  </a:lnTo>
                  <a:lnTo>
                    <a:pt x="113" y="1125"/>
                  </a:lnTo>
                  <a:lnTo>
                    <a:pt x="96" y="1101"/>
                  </a:lnTo>
                  <a:cubicBezTo>
                    <a:pt x="101" y="1089"/>
                    <a:pt x="107" y="1078"/>
                    <a:pt x="113" y="1066"/>
                  </a:cubicBezTo>
                  <a:lnTo>
                    <a:pt x="148" y="1053"/>
                  </a:lnTo>
                  <a:lnTo>
                    <a:pt x="165" y="1077"/>
                  </a:lnTo>
                  <a:lnTo>
                    <a:pt x="148" y="1112"/>
                  </a:lnTo>
                  <a:close/>
                  <a:moveTo>
                    <a:pt x="165" y="1160"/>
                  </a:moveTo>
                  <a:lnTo>
                    <a:pt x="148" y="1195"/>
                  </a:lnTo>
                  <a:lnTo>
                    <a:pt x="113" y="1208"/>
                  </a:lnTo>
                  <a:lnTo>
                    <a:pt x="96" y="1184"/>
                  </a:lnTo>
                  <a:lnTo>
                    <a:pt x="113" y="1149"/>
                  </a:lnTo>
                  <a:lnTo>
                    <a:pt x="148" y="1136"/>
                  </a:lnTo>
                  <a:cubicBezTo>
                    <a:pt x="154" y="1144"/>
                    <a:pt x="159" y="1152"/>
                    <a:pt x="165" y="1160"/>
                  </a:cubicBezTo>
                  <a:close/>
                  <a:moveTo>
                    <a:pt x="148" y="1027"/>
                  </a:moveTo>
                  <a:lnTo>
                    <a:pt x="113" y="1040"/>
                  </a:lnTo>
                  <a:lnTo>
                    <a:pt x="96" y="1016"/>
                  </a:lnTo>
                  <a:lnTo>
                    <a:pt x="113" y="981"/>
                  </a:lnTo>
                  <a:lnTo>
                    <a:pt x="148" y="968"/>
                  </a:lnTo>
                  <a:cubicBezTo>
                    <a:pt x="154" y="976"/>
                    <a:pt x="159" y="984"/>
                    <a:pt x="165" y="992"/>
                  </a:cubicBezTo>
                  <a:lnTo>
                    <a:pt x="148" y="1027"/>
                  </a:lnTo>
                  <a:close/>
                  <a:moveTo>
                    <a:pt x="232" y="1692"/>
                  </a:moveTo>
                  <a:lnTo>
                    <a:pt x="221" y="1716"/>
                  </a:lnTo>
                  <a:lnTo>
                    <a:pt x="186" y="1728"/>
                  </a:lnTo>
                  <a:cubicBezTo>
                    <a:pt x="181" y="1721"/>
                    <a:pt x="175" y="1713"/>
                    <a:pt x="169" y="1705"/>
                  </a:cubicBezTo>
                  <a:cubicBezTo>
                    <a:pt x="175" y="1693"/>
                    <a:pt x="181" y="1681"/>
                    <a:pt x="186" y="1669"/>
                  </a:cubicBezTo>
                  <a:lnTo>
                    <a:pt x="221" y="1657"/>
                  </a:lnTo>
                  <a:lnTo>
                    <a:pt x="238" y="1680"/>
                  </a:lnTo>
                  <a:lnTo>
                    <a:pt x="232" y="1692"/>
                  </a:lnTo>
                  <a:close/>
                  <a:moveTo>
                    <a:pt x="294" y="1647"/>
                  </a:moveTo>
                  <a:lnTo>
                    <a:pt x="259" y="1660"/>
                  </a:lnTo>
                  <a:lnTo>
                    <a:pt x="242" y="1636"/>
                  </a:lnTo>
                  <a:lnTo>
                    <a:pt x="259" y="1601"/>
                  </a:lnTo>
                  <a:lnTo>
                    <a:pt x="294" y="1589"/>
                  </a:lnTo>
                  <a:cubicBezTo>
                    <a:pt x="300" y="1596"/>
                    <a:pt x="306" y="1604"/>
                    <a:pt x="311" y="1612"/>
                  </a:cubicBezTo>
                  <a:lnTo>
                    <a:pt x="294" y="1647"/>
                  </a:lnTo>
                  <a:close/>
                  <a:moveTo>
                    <a:pt x="242" y="1553"/>
                  </a:moveTo>
                  <a:cubicBezTo>
                    <a:pt x="248" y="1542"/>
                    <a:pt x="253" y="1530"/>
                    <a:pt x="259" y="1518"/>
                  </a:cubicBezTo>
                  <a:lnTo>
                    <a:pt x="294" y="1506"/>
                  </a:lnTo>
                  <a:lnTo>
                    <a:pt x="311" y="1529"/>
                  </a:lnTo>
                  <a:lnTo>
                    <a:pt x="294" y="1564"/>
                  </a:lnTo>
                  <a:lnTo>
                    <a:pt x="294" y="1565"/>
                  </a:lnTo>
                  <a:lnTo>
                    <a:pt x="259" y="1577"/>
                  </a:lnTo>
                  <a:lnTo>
                    <a:pt x="242" y="1553"/>
                  </a:lnTo>
                  <a:close/>
                  <a:moveTo>
                    <a:pt x="294" y="1479"/>
                  </a:moveTo>
                  <a:lnTo>
                    <a:pt x="259" y="1492"/>
                  </a:lnTo>
                  <a:lnTo>
                    <a:pt x="242" y="1468"/>
                  </a:lnTo>
                  <a:lnTo>
                    <a:pt x="259" y="1433"/>
                  </a:lnTo>
                  <a:lnTo>
                    <a:pt x="294" y="1420"/>
                  </a:lnTo>
                  <a:cubicBezTo>
                    <a:pt x="300" y="1428"/>
                    <a:pt x="306" y="1436"/>
                    <a:pt x="311" y="1444"/>
                  </a:cubicBezTo>
                  <a:lnTo>
                    <a:pt x="294" y="1479"/>
                  </a:lnTo>
                  <a:close/>
                  <a:moveTo>
                    <a:pt x="242" y="1385"/>
                  </a:moveTo>
                  <a:cubicBezTo>
                    <a:pt x="248" y="1374"/>
                    <a:pt x="253" y="1362"/>
                    <a:pt x="259" y="1350"/>
                  </a:cubicBezTo>
                  <a:lnTo>
                    <a:pt x="294" y="1338"/>
                  </a:lnTo>
                  <a:lnTo>
                    <a:pt x="311" y="1361"/>
                  </a:lnTo>
                  <a:lnTo>
                    <a:pt x="294" y="1396"/>
                  </a:lnTo>
                  <a:lnTo>
                    <a:pt x="294" y="1396"/>
                  </a:lnTo>
                  <a:lnTo>
                    <a:pt x="259" y="1409"/>
                  </a:lnTo>
                  <a:lnTo>
                    <a:pt x="242" y="1385"/>
                  </a:lnTo>
                  <a:close/>
                  <a:moveTo>
                    <a:pt x="294" y="1311"/>
                  </a:moveTo>
                  <a:lnTo>
                    <a:pt x="259" y="1324"/>
                  </a:lnTo>
                  <a:lnTo>
                    <a:pt x="242" y="1300"/>
                  </a:lnTo>
                  <a:lnTo>
                    <a:pt x="259" y="1265"/>
                  </a:lnTo>
                  <a:lnTo>
                    <a:pt x="294" y="1252"/>
                  </a:lnTo>
                  <a:cubicBezTo>
                    <a:pt x="300" y="1260"/>
                    <a:pt x="306" y="1268"/>
                    <a:pt x="311" y="1276"/>
                  </a:cubicBezTo>
                  <a:lnTo>
                    <a:pt x="294" y="1311"/>
                  </a:lnTo>
                  <a:close/>
                  <a:moveTo>
                    <a:pt x="242" y="1217"/>
                  </a:moveTo>
                  <a:cubicBezTo>
                    <a:pt x="248" y="1205"/>
                    <a:pt x="253" y="1194"/>
                    <a:pt x="259" y="1182"/>
                  </a:cubicBezTo>
                  <a:lnTo>
                    <a:pt x="294" y="1170"/>
                  </a:lnTo>
                  <a:lnTo>
                    <a:pt x="311" y="1193"/>
                  </a:lnTo>
                  <a:lnTo>
                    <a:pt x="294" y="1228"/>
                  </a:lnTo>
                  <a:lnTo>
                    <a:pt x="294" y="1228"/>
                  </a:lnTo>
                  <a:lnTo>
                    <a:pt x="259" y="1241"/>
                  </a:lnTo>
                  <a:lnTo>
                    <a:pt x="242" y="1217"/>
                  </a:lnTo>
                  <a:close/>
                  <a:moveTo>
                    <a:pt x="294" y="1143"/>
                  </a:moveTo>
                  <a:lnTo>
                    <a:pt x="259" y="1156"/>
                  </a:lnTo>
                  <a:lnTo>
                    <a:pt x="242" y="1132"/>
                  </a:lnTo>
                  <a:lnTo>
                    <a:pt x="259" y="1097"/>
                  </a:lnTo>
                  <a:lnTo>
                    <a:pt x="294" y="1084"/>
                  </a:lnTo>
                  <a:cubicBezTo>
                    <a:pt x="300" y="1092"/>
                    <a:pt x="306" y="1100"/>
                    <a:pt x="311" y="1108"/>
                  </a:cubicBezTo>
                  <a:lnTo>
                    <a:pt x="294" y="1143"/>
                  </a:lnTo>
                  <a:close/>
                  <a:moveTo>
                    <a:pt x="242" y="1049"/>
                  </a:moveTo>
                  <a:cubicBezTo>
                    <a:pt x="248" y="1037"/>
                    <a:pt x="253" y="1026"/>
                    <a:pt x="259" y="1014"/>
                  </a:cubicBezTo>
                  <a:lnTo>
                    <a:pt x="294" y="1001"/>
                  </a:lnTo>
                  <a:lnTo>
                    <a:pt x="311" y="1025"/>
                  </a:lnTo>
                  <a:lnTo>
                    <a:pt x="294" y="1060"/>
                  </a:lnTo>
                  <a:lnTo>
                    <a:pt x="294" y="1060"/>
                  </a:lnTo>
                  <a:lnTo>
                    <a:pt x="259" y="1073"/>
                  </a:lnTo>
                  <a:lnTo>
                    <a:pt x="242" y="1049"/>
                  </a:lnTo>
                  <a:close/>
                  <a:moveTo>
                    <a:pt x="294" y="975"/>
                  </a:moveTo>
                  <a:lnTo>
                    <a:pt x="259" y="988"/>
                  </a:lnTo>
                  <a:lnTo>
                    <a:pt x="242" y="964"/>
                  </a:lnTo>
                  <a:lnTo>
                    <a:pt x="259" y="929"/>
                  </a:lnTo>
                  <a:lnTo>
                    <a:pt x="294" y="916"/>
                  </a:lnTo>
                  <a:cubicBezTo>
                    <a:pt x="300" y="924"/>
                    <a:pt x="306" y="932"/>
                    <a:pt x="311" y="940"/>
                  </a:cubicBezTo>
                  <a:lnTo>
                    <a:pt x="294" y="975"/>
                  </a:lnTo>
                  <a:close/>
                  <a:moveTo>
                    <a:pt x="379" y="1640"/>
                  </a:moveTo>
                  <a:lnTo>
                    <a:pt x="368" y="1664"/>
                  </a:lnTo>
                  <a:lnTo>
                    <a:pt x="333" y="1676"/>
                  </a:lnTo>
                  <a:cubicBezTo>
                    <a:pt x="327" y="1669"/>
                    <a:pt x="321" y="1661"/>
                    <a:pt x="316" y="1653"/>
                  </a:cubicBezTo>
                  <a:cubicBezTo>
                    <a:pt x="321" y="1641"/>
                    <a:pt x="327" y="1629"/>
                    <a:pt x="333" y="1618"/>
                  </a:cubicBezTo>
                  <a:lnTo>
                    <a:pt x="368" y="1605"/>
                  </a:lnTo>
                  <a:lnTo>
                    <a:pt x="385" y="1629"/>
                  </a:lnTo>
                  <a:lnTo>
                    <a:pt x="379" y="1640"/>
                  </a:lnTo>
                  <a:close/>
                  <a:moveTo>
                    <a:pt x="441" y="1596"/>
                  </a:moveTo>
                  <a:lnTo>
                    <a:pt x="406" y="1608"/>
                  </a:lnTo>
                  <a:lnTo>
                    <a:pt x="389" y="1585"/>
                  </a:lnTo>
                  <a:lnTo>
                    <a:pt x="406" y="1549"/>
                  </a:lnTo>
                  <a:lnTo>
                    <a:pt x="441" y="1537"/>
                  </a:lnTo>
                  <a:cubicBezTo>
                    <a:pt x="447" y="1544"/>
                    <a:pt x="453" y="1552"/>
                    <a:pt x="458" y="1560"/>
                  </a:cubicBezTo>
                  <a:lnTo>
                    <a:pt x="441" y="1596"/>
                  </a:lnTo>
                  <a:close/>
                  <a:moveTo>
                    <a:pt x="441" y="1513"/>
                  </a:moveTo>
                  <a:lnTo>
                    <a:pt x="441" y="1513"/>
                  </a:lnTo>
                  <a:lnTo>
                    <a:pt x="406" y="1525"/>
                  </a:lnTo>
                  <a:lnTo>
                    <a:pt x="389" y="1502"/>
                  </a:lnTo>
                  <a:cubicBezTo>
                    <a:pt x="395" y="1490"/>
                    <a:pt x="400" y="1478"/>
                    <a:pt x="406" y="1466"/>
                  </a:cubicBezTo>
                  <a:lnTo>
                    <a:pt x="441" y="1454"/>
                  </a:lnTo>
                  <a:lnTo>
                    <a:pt x="458" y="1477"/>
                  </a:lnTo>
                  <a:lnTo>
                    <a:pt x="441" y="1513"/>
                  </a:lnTo>
                  <a:close/>
                  <a:moveTo>
                    <a:pt x="441" y="1428"/>
                  </a:moveTo>
                  <a:lnTo>
                    <a:pt x="406" y="1440"/>
                  </a:lnTo>
                  <a:lnTo>
                    <a:pt x="389" y="1417"/>
                  </a:lnTo>
                  <a:lnTo>
                    <a:pt x="406" y="1381"/>
                  </a:lnTo>
                  <a:lnTo>
                    <a:pt x="441" y="1369"/>
                  </a:lnTo>
                  <a:cubicBezTo>
                    <a:pt x="447" y="1376"/>
                    <a:pt x="453" y="1384"/>
                    <a:pt x="458" y="1392"/>
                  </a:cubicBezTo>
                  <a:lnTo>
                    <a:pt x="441" y="1428"/>
                  </a:lnTo>
                  <a:close/>
                  <a:moveTo>
                    <a:pt x="441" y="1345"/>
                  </a:moveTo>
                  <a:lnTo>
                    <a:pt x="441" y="1345"/>
                  </a:lnTo>
                  <a:lnTo>
                    <a:pt x="406" y="1357"/>
                  </a:lnTo>
                  <a:lnTo>
                    <a:pt x="389" y="1333"/>
                  </a:lnTo>
                  <a:cubicBezTo>
                    <a:pt x="395" y="1322"/>
                    <a:pt x="400" y="1310"/>
                    <a:pt x="406" y="1298"/>
                  </a:cubicBezTo>
                  <a:lnTo>
                    <a:pt x="441" y="1286"/>
                  </a:lnTo>
                  <a:lnTo>
                    <a:pt x="458" y="1309"/>
                  </a:lnTo>
                  <a:lnTo>
                    <a:pt x="441" y="1345"/>
                  </a:lnTo>
                  <a:close/>
                  <a:moveTo>
                    <a:pt x="441" y="1260"/>
                  </a:moveTo>
                  <a:lnTo>
                    <a:pt x="406" y="1272"/>
                  </a:lnTo>
                  <a:lnTo>
                    <a:pt x="389" y="1248"/>
                  </a:lnTo>
                  <a:lnTo>
                    <a:pt x="406" y="1213"/>
                  </a:lnTo>
                  <a:lnTo>
                    <a:pt x="441" y="1201"/>
                  </a:lnTo>
                  <a:cubicBezTo>
                    <a:pt x="447" y="1208"/>
                    <a:pt x="453" y="1216"/>
                    <a:pt x="458" y="1224"/>
                  </a:cubicBezTo>
                  <a:lnTo>
                    <a:pt x="441" y="1260"/>
                  </a:lnTo>
                  <a:close/>
                  <a:moveTo>
                    <a:pt x="441" y="1177"/>
                  </a:moveTo>
                  <a:lnTo>
                    <a:pt x="441" y="1177"/>
                  </a:lnTo>
                  <a:lnTo>
                    <a:pt x="406" y="1189"/>
                  </a:lnTo>
                  <a:lnTo>
                    <a:pt x="389" y="1165"/>
                  </a:lnTo>
                  <a:cubicBezTo>
                    <a:pt x="395" y="1154"/>
                    <a:pt x="400" y="1142"/>
                    <a:pt x="406" y="1130"/>
                  </a:cubicBezTo>
                  <a:lnTo>
                    <a:pt x="441" y="1118"/>
                  </a:lnTo>
                  <a:lnTo>
                    <a:pt x="458" y="1141"/>
                  </a:lnTo>
                  <a:lnTo>
                    <a:pt x="441" y="1177"/>
                  </a:lnTo>
                  <a:close/>
                  <a:moveTo>
                    <a:pt x="441" y="1092"/>
                  </a:moveTo>
                  <a:lnTo>
                    <a:pt x="406" y="1104"/>
                  </a:lnTo>
                  <a:lnTo>
                    <a:pt x="389" y="1080"/>
                  </a:lnTo>
                  <a:lnTo>
                    <a:pt x="406" y="1045"/>
                  </a:lnTo>
                  <a:lnTo>
                    <a:pt x="441" y="1033"/>
                  </a:lnTo>
                  <a:cubicBezTo>
                    <a:pt x="447" y="1040"/>
                    <a:pt x="453" y="1048"/>
                    <a:pt x="458" y="1056"/>
                  </a:cubicBezTo>
                  <a:lnTo>
                    <a:pt x="441" y="1092"/>
                  </a:lnTo>
                  <a:close/>
                  <a:moveTo>
                    <a:pt x="441" y="1008"/>
                  </a:moveTo>
                  <a:lnTo>
                    <a:pt x="441" y="1009"/>
                  </a:lnTo>
                  <a:lnTo>
                    <a:pt x="406" y="1021"/>
                  </a:lnTo>
                  <a:lnTo>
                    <a:pt x="389" y="997"/>
                  </a:lnTo>
                  <a:cubicBezTo>
                    <a:pt x="395" y="986"/>
                    <a:pt x="400" y="974"/>
                    <a:pt x="406" y="962"/>
                  </a:cubicBezTo>
                  <a:lnTo>
                    <a:pt x="441" y="950"/>
                  </a:lnTo>
                  <a:lnTo>
                    <a:pt x="458" y="973"/>
                  </a:lnTo>
                  <a:lnTo>
                    <a:pt x="441" y="1008"/>
                  </a:lnTo>
                  <a:close/>
                  <a:moveTo>
                    <a:pt x="441" y="924"/>
                  </a:moveTo>
                  <a:lnTo>
                    <a:pt x="406" y="936"/>
                  </a:lnTo>
                  <a:lnTo>
                    <a:pt x="389" y="912"/>
                  </a:lnTo>
                  <a:lnTo>
                    <a:pt x="406" y="877"/>
                  </a:lnTo>
                  <a:lnTo>
                    <a:pt x="441" y="865"/>
                  </a:lnTo>
                  <a:cubicBezTo>
                    <a:pt x="447" y="872"/>
                    <a:pt x="453" y="880"/>
                    <a:pt x="458" y="888"/>
                  </a:cubicBezTo>
                  <a:lnTo>
                    <a:pt x="441" y="924"/>
                  </a:lnTo>
                  <a:close/>
                  <a:moveTo>
                    <a:pt x="526" y="1589"/>
                  </a:moveTo>
                  <a:lnTo>
                    <a:pt x="515" y="1612"/>
                  </a:lnTo>
                  <a:lnTo>
                    <a:pt x="480" y="1625"/>
                  </a:lnTo>
                  <a:cubicBezTo>
                    <a:pt x="474" y="1617"/>
                    <a:pt x="468" y="1609"/>
                    <a:pt x="463" y="1601"/>
                  </a:cubicBezTo>
                  <a:cubicBezTo>
                    <a:pt x="468" y="1589"/>
                    <a:pt x="474" y="1577"/>
                    <a:pt x="480" y="1566"/>
                  </a:cubicBezTo>
                  <a:lnTo>
                    <a:pt x="515" y="1553"/>
                  </a:lnTo>
                  <a:lnTo>
                    <a:pt x="532" y="1577"/>
                  </a:lnTo>
                  <a:lnTo>
                    <a:pt x="526" y="1589"/>
                  </a:lnTo>
                  <a:close/>
                  <a:moveTo>
                    <a:pt x="589" y="1544"/>
                  </a:moveTo>
                  <a:lnTo>
                    <a:pt x="553" y="1556"/>
                  </a:lnTo>
                  <a:lnTo>
                    <a:pt x="536" y="1533"/>
                  </a:lnTo>
                  <a:lnTo>
                    <a:pt x="553" y="1497"/>
                  </a:lnTo>
                  <a:lnTo>
                    <a:pt x="589" y="1485"/>
                  </a:lnTo>
                  <a:cubicBezTo>
                    <a:pt x="594" y="1493"/>
                    <a:pt x="600" y="1500"/>
                    <a:pt x="606" y="1508"/>
                  </a:cubicBezTo>
                  <a:lnTo>
                    <a:pt x="589" y="1544"/>
                  </a:lnTo>
                  <a:close/>
                  <a:moveTo>
                    <a:pt x="589" y="1461"/>
                  </a:moveTo>
                  <a:lnTo>
                    <a:pt x="589" y="1461"/>
                  </a:lnTo>
                  <a:lnTo>
                    <a:pt x="553" y="1473"/>
                  </a:lnTo>
                  <a:lnTo>
                    <a:pt x="536" y="1450"/>
                  </a:lnTo>
                  <a:cubicBezTo>
                    <a:pt x="542" y="1438"/>
                    <a:pt x="548" y="1426"/>
                    <a:pt x="553" y="1414"/>
                  </a:cubicBezTo>
                  <a:lnTo>
                    <a:pt x="589" y="1402"/>
                  </a:lnTo>
                  <a:lnTo>
                    <a:pt x="606" y="1425"/>
                  </a:lnTo>
                  <a:lnTo>
                    <a:pt x="589" y="1461"/>
                  </a:lnTo>
                  <a:close/>
                  <a:moveTo>
                    <a:pt x="536" y="1365"/>
                  </a:moveTo>
                  <a:lnTo>
                    <a:pt x="553" y="1329"/>
                  </a:lnTo>
                  <a:lnTo>
                    <a:pt x="589" y="1317"/>
                  </a:lnTo>
                  <a:cubicBezTo>
                    <a:pt x="594" y="1325"/>
                    <a:pt x="600" y="1332"/>
                    <a:pt x="606" y="1340"/>
                  </a:cubicBezTo>
                  <a:lnTo>
                    <a:pt x="589" y="1376"/>
                  </a:lnTo>
                  <a:lnTo>
                    <a:pt x="553" y="1388"/>
                  </a:lnTo>
                  <a:lnTo>
                    <a:pt x="536" y="1365"/>
                  </a:lnTo>
                  <a:close/>
                  <a:moveTo>
                    <a:pt x="589" y="1293"/>
                  </a:moveTo>
                  <a:lnTo>
                    <a:pt x="589" y="1293"/>
                  </a:lnTo>
                  <a:lnTo>
                    <a:pt x="553" y="1305"/>
                  </a:lnTo>
                  <a:lnTo>
                    <a:pt x="536" y="1282"/>
                  </a:lnTo>
                  <a:cubicBezTo>
                    <a:pt x="542" y="1270"/>
                    <a:pt x="548" y="1258"/>
                    <a:pt x="553" y="1246"/>
                  </a:cubicBezTo>
                  <a:lnTo>
                    <a:pt x="589" y="1234"/>
                  </a:lnTo>
                  <a:lnTo>
                    <a:pt x="606" y="1257"/>
                  </a:lnTo>
                  <a:lnTo>
                    <a:pt x="589" y="1293"/>
                  </a:lnTo>
                  <a:close/>
                  <a:moveTo>
                    <a:pt x="536" y="1197"/>
                  </a:moveTo>
                  <a:lnTo>
                    <a:pt x="553" y="1161"/>
                  </a:lnTo>
                  <a:lnTo>
                    <a:pt x="589" y="1149"/>
                  </a:lnTo>
                  <a:cubicBezTo>
                    <a:pt x="594" y="1157"/>
                    <a:pt x="600" y="1164"/>
                    <a:pt x="606" y="1172"/>
                  </a:cubicBezTo>
                  <a:lnTo>
                    <a:pt x="589" y="1208"/>
                  </a:lnTo>
                  <a:lnTo>
                    <a:pt x="553" y="1220"/>
                  </a:lnTo>
                  <a:lnTo>
                    <a:pt x="536" y="1197"/>
                  </a:lnTo>
                  <a:close/>
                  <a:moveTo>
                    <a:pt x="589" y="1125"/>
                  </a:moveTo>
                  <a:lnTo>
                    <a:pt x="589" y="1125"/>
                  </a:lnTo>
                  <a:lnTo>
                    <a:pt x="553" y="1137"/>
                  </a:lnTo>
                  <a:lnTo>
                    <a:pt x="536" y="1114"/>
                  </a:lnTo>
                  <a:cubicBezTo>
                    <a:pt x="542" y="1102"/>
                    <a:pt x="548" y="1090"/>
                    <a:pt x="553" y="1078"/>
                  </a:cubicBezTo>
                  <a:lnTo>
                    <a:pt x="589" y="1066"/>
                  </a:lnTo>
                  <a:lnTo>
                    <a:pt x="606" y="1089"/>
                  </a:lnTo>
                  <a:lnTo>
                    <a:pt x="589" y="1125"/>
                  </a:lnTo>
                  <a:close/>
                  <a:moveTo>
                    <a:pt x="536" y="1029"/>
                  </a:moveTo>
                  <a:lnTo>
                    <a:pt x="553" y="993"/>
                  </a:lnTo>
                  <a:lnTo>
                    <a:pt x="589" y="981"/>
                  </a:lnTo>
                  <a:cubicBezTo>
                    <a:pt x="594" y="988"/>
                    <a:pt x="600" y="996"/>
                    <a:pt x="606" y="1004"/>
                  </a:cubicBezTo>
                  <a:lnTo>
                    <a:pt x="589" y="1040"/>
                  </a:lnTo>
                  <a:lnTo>
                    <a:pt x="553" y="1052"/>
                  </a:lnTo>
                  <a:lnTo>
                    <a:pt x="536" y="1029"/>
                  </a:lnTo>
                  <a:close/>
                  <a:moveTo>
                    <a:pt x="589" y="957"/>
                  </a:moveTo>
                  <a:lnTo>
                    <a:pt x="589" y="957"/>
                  </a:lnTo>
                  <a:lnTo>
                    <a:pt x="553" y="969"/>
                  </a:lnTo>
                  <a:lnTo>
                    <a:pt x="536" y="946"/>
                  </a:lnTo>
                  <a:cubicBezTo>
                    <a:pt x="542" y="934"/>
                    <a:pt x="548" y="922"/>
                    <a:pt x="553" y="910"/>
                  </a:cubicBezTo>
                  <a:lnTo>
                    <a:pt x="589" y="898"/>
                  </a:lnTo>
                  <a:lnTo>
                    <a:pt x="606" y="921"/>
                  </a:lnTo>
                  <a:lnTo>
                    <a:pt x="589" y="957"/>
                  </a:lnTo>
                  <a:close/>
                  <a:moveTo>
                    <a:pt x="536" y="861"/>
                  </a:moveTo>
                  <a:lnTo>
                    <a:pt x="553" y="825"/>
                  </a:lnTo>
                  <a:lnTo>
                    <a:pt x="589" y="813"/>
                  </a:lnTo>
                  <a:cubicBezTo>
                    <a:pt x="594" y="820"/>
                    <a:pt x="600" y="828"/>
                    <a:pt x="606" y="836"/>
                  </a:cubicBezTo>
                  <a:lnTo>
                    <a:pt x="589" y="872"/>
                  </a:lnTo>
                  <a:lnTo>
                    <a:pt x="553" y="884"/>
                  </a:lnTo>
                  <a:lnTo>
                    <a:pt x="536" y="861"/>
                  </a:lnTo>
                  <a:close/>
                  <a:moveTo>
                    <a:pt x="674" y="1537"/>
                  </a:moveTo>
                  <a:lnTo>
                    <a:pt x="662" y="1560"/>
                  </a:lnTo>
                  <a:lnTo>
                    <a:pt x="627" y="1573"/>
                  </a:lnTo>
                  <a:cubicBezTo>
                    <a:pt x="621" y="1565"/>
                    <a:pt x="616" y="1557"/>
                    <a:pt x="610" y="1549"/>
                  </a:cubicBezTo>
                  <a:cubicBezTo>
                    <a:pt x="616" y="1537"/>
                    <a:pt x="621" y="1526"/>
                    <a:pt x="627" y="1514"/>
                  </a:cubicBezTo>
                  <a:lnTo>
                    <a:pt x="662" y="1501"/>
                  </a:lnTo>
                  <a:lnTo>
                    <a:pt x="679" y="1525"/>
                  </a:lnTo>
                  <a:lnTo>
                    <a:pt x="674" y="1537"/>
                  </a:lnTo>
                  <a:close/>
                  <a:moveTo>
                    <a:pt x="736" y="1492"/>
                  </a:moveTo>
                  <a:lnTo>
                    <a:pt x="701" y="1504"/>
                  </a:lnTo>
                  <a:lnTo>
                    <a:pt x="684" y="1481"/>
                  </a:lnTo>
                  <a:lnTo>
                    <a:pt x="701" y="1445"/>
                  </a:lnTo>
                  <a:lnTo>
                    <a:pt x="736" y="1433"/>
                  </a:lnTo>
                  <a:cubicBezTo>
                    <a:pt x="742" y="1441"/>
                    <a:pt x="747" y="1449"/>
                    <a:pt x="753" y="1456"/>
                  </a:cubicBezTo>
                  <a:lnTo>
                    <a:pt x="736" y="1492"/>
                  </a:lnTo>
                  <a:close/>
                  <a:moveTo>
                    <a:pt x="736" y="1409"/>
                  </a:moveTo>
                  <a:lnTo>
                    <a:pt x="736" y="1409"/>
                  </a:lnTo>
                  <a:lnTo>
                    <a:pt x="701" y="1421"/>
                  </a:lnTo>
                  <a:lnTo>
                    <a:pt x="684" y="1398"/>
                  </a:lnTo>
                  <a:cubicBezTo>
                    <a:pt x="689" y="1386"/>
                    <a:pt x="695" y="1374"/>
                    <a:pt x="701" y="1362"/>
                  </a:cubicBezTo>
                  <a:lnTo>
                    <a:pt x="736" y="1350"/>
                  </a:lnTo>
                  <a:lnTo>
                    <a:pt x="753" y="1373"/>
                  </a:lnTo>
                  <a:lnTo>
                    <a:pt x="736" y="1409"/>
                  </a:lnTo>
                  <a:close/>
                  <a:moveTo>
                    <a:pt x="684" y="1313"/>
                  </a:moveTo>
                  <a:lnTo>
                    <a:pt x="701" y="1277"/>
                  </a:lnTo>
                  <a:lnTo>
                    <a:pt x="736" y="1265"/>
                  </a:lnTo>
                  <a:cubicBezTo>
                    <a:pt x="742" y="1273"/>
                    <a:pt x="747" y="1281"/>
                    <a:pt x="753" y="1288"/>
                  </a:cubicBezTo>
                  <a:lnTo>
                    <a:pt x="736" y="1324"/>
                  </a:lnTo>
                  <a:lnTo>
                    <a:pt x="701" y="1336"/>
                  </a:lnTo>
                  <a:lnTo>
                    <a:pt x="684" y="1313"/>
                  </a:lnTo>
                  <a:close/>
                  <a:moveTo>
                    <a:pt x="736" y="1241"/>
                  </a:moveTo>
                  <a:lnTo>
                    <a:pt x="736" y="1241"/>
                  </a:lnTo>
                  <a:lnTo>
                    <a:pt x="701" y="1253"/>
                  </a:lnTo>
                  <a:lnTo>
                    <a:pt x="684" y="1230"/>
                  </a:lnTo>
                  <a:cubicBezTo>
                    <a:pt x="689" y="1218"/>
                    <a:pt x="695" y="1206"/>
                    <a:pt x="701" y="1194"/>
                  </a:cubicBezTo>
                  <a:lnTo>
                    <a:pt x="736" y="1182"/>
                  </a:lnTo>
                  <a:lnTo>
                    <a:pt x="753" y="1205"/>
                  </a:lnTo>
                  <a:lnTo>
                    <a:pt x="736" y="1241"/>
                  </a:lnTo>
                  <a:close/>
                  <a:moveTo>
                    <a:pt x="684" y="1145"/>
                  </a:moveTo>
                  <a:lnTo>
                    <a:pt x="701" y="1109"/>
                  </a:lnTo>
                  <a:lnTo>
                    <a:pt x="736" y="1097"/>
                  </a:lnTo>
                  <a:cubicBezTo>
                    <a:pt x="742" y="1105"/>
                    <a:pt x="747" y="1113"/>
                    <a:pt x="753" y="1120"/>
                  </a:cubicBezTo>
                  <a:lnTo>
                    <a:pt x="736" y="1156"/>
                  </a:lnTo>
                  <a:lnTo>
                    <a:pt x="701" y="1168"/>
                  </a:lnTo>
                  <a:lnTo>
                    <a:pt x="684" y="1145"/>
                  </a:lnTo>
                  <a:close/>
                  <a:moveTo>
                    <a:pt x="736" y="1073"/>
                  </a:moveTo>
                  <a:lnTo>
                    <a:pt x="736" y="1073"/>
                  </a:lnTo>
                  <a:lnTo>
                    <a:pt x="701" y="1085"/>
                  </a:lnTo>
                  <a:lnTo>
                    <a:pt x="684" y="1062"/>
                  </a:lnTo>
                  <a:cubicBezTo>
                    <a:pt x="689" y="1050"/>
                    <a:pt x="695" y="1038"/>
                    <a:pt x="701" y="1026"/>
                  </a:cubicBezTo>
                  <a:lnTo>
                    <a:pt x="736" y="1014"/>
                  </a:lnTo>
                  <a:lnTo>
                    <a:pt x="753" y="1037"/>
                  </a:lnTo>
                  <a:lnTo>
                    <a:pt x="736" y="1073"/>
                  </a:lnTo>
                  <a:close/>
                  <a:moveTo>
                    <a:pt x="684" y="977"/>
                  </a:moveTo>
                  <a:lnTo>
                    <a:pt x="701" y="941"/>
                  </a:lnTo>
                  <a:lnTo>
                    <a:pt x="736" y="929"/>
                  </a:lnTo>
                  <a:cubicBezTo>
                    <a:pt x="742" y="937"/>
                    <a:pt x="747" y="945"/>
                    <a:pt x="753" y="952"/>
                  </a:cubicBezTo>
                  <a:lnTo>
                    <a:pt x="736" y="988"/>
                  </a:lnTo>
                  <a:lnTo>
                    <a:pt x="701" y="1000"/>
                  </a:lnTo>
                  <a:lnTo>
                    <a:pt x="684" y="977"/>
                  </a:lnTo>
                  <a:close/>
                  <a:moveTo>
                    <a:pt x="736" y="905"/>
                  </a:moveTo>
                  <a:lnTo>
                    <a:pt x="736" y="905"/>
                  </a:lnTo>
                  <a:lnTo>
                    <a:pt x="701" y="917"/>
                  </a:lnTo>
                  <a:lnTo>
                    <a:pt x="684" y="894"/>
                  </a:lnTo>
                  <a:cubicBezTo>
                    <a:pt x="689" y="882"/>
                    <a:pt x="695" y="870"/>
                    <a:pt x="701" y="858"/>
                  </a:cubicBezTo>
                  <a:lnTo>
                    <a:pt x="736" y="846"/>
                  </a:lnTo>
                  <a:lnTo>
                    <a:pt x="753" y="869"/>
                  </a:lnTo>
                  <a:lnTo>
                    <a:pt x="736" y="905"/>
                  </a:lnTo>
                  <a:close/>
                  <a:moveTo>
                    <a:pt x="684" y="809"/>
                  </a:moveTo>
                  <a:lnTo>
                    <a:pt x="701" y="773"/>
                  </a:lnTo>
                  <a:lnTo>
                    <a:pt x="736" y="761"/>
                  </a:lnTo>
                  <a:cubicBezTo>
                    <a:pt x="742" y="769"/>
                    <a:pt x="747" y="777"/>
                    <a:pt x="753" y="784"/>
                  </a:cubicBezTo>
                  <a:lnTo>
                    <a:pt x="736" y="820"/>
                  </a:lnTo>
                  <a:lnTo>
                    <a:pt x="701" y="832"/>
                  </a:lnTo>
                  <a:lnTo>
                    <a:pt x="684" y="809"/>
                  </a:lnTo>
                  <a:close/>
                  <a:moveTo>
                    <a:pt x="821" y="1485"/>
                  </a:moveTo>
                  <a:lnTo>
                    <a:pt x="810" y="1509"/>
                  </a:lnTo>
                  <a:lnTo>
                    <a:pt x="774" y="1521"/>
                  </a:lnTo>
                  <a:cubicBezTo>
                    <a:pt x="769" y="1513"/>
                    <a:pt x="763" y="1505"/>
                    <a:pt x="757" y="1497"/>
                  </a:cubicBezTo>
                  <a:cubicBezTo>
                    <a:pt x="763" y="1486"/>
                    <a:pt x="769" y="1474"/>
                    <a:pt x="774" y="1462"/>
                  </a:cubicBezTo>
                  <a:lnTo>
                    <a:pt x="810" y="1450"/>
                  </a:lnTo>
                  <a:lnTo>
                    <a:pt x="827" y="1473"/>
                  </a:lnTo>
                  <a:lnTo>
                    <a:pt x="821" y="1485"/>
                  </a:lnTo>
                  <a:close/>
                  <a:moveTo>
                    <a:pt x="883" y="1440"/>
                  </a:moveTo>
                  <a:lnTo>
                    <a:pt x="848" y="1452"/>
                  </a:lnTo>
                  <a:lnTo>
                    <a:pt x="831" y="1429"/>
                  </a:lnTo>
                  <a:lnTo>
                    <a:pt x="848" y="1394"/>
                  </a:lnTo>
                  <a:lnTo>
                    <a:pt x="883" y="1381"/>
                  </a:lnTo>
                  <a:cubicBezTo>
                    <a:pt x="889" y="1389"/>
                    <a:pt x="895" y="1397"/>
                    <a:pt x="900" y="1405"/>
                  </a:cubicBezTo>
                  <a:lnTo>
                    <a:pt x="883" y="1440"/>
                  </a:lnTo>
                  <a:close/>
                  <a:moveTo>
                    <a:pt x="883" y="1357"/>
                  </a:moveTo>
                  <a:lnTo>
                    <a:pt x="883" y="1357"/>
                  </a:lnTo>
                  <a:lnTo>
                    <a:pt x="848" y="1369"/>
                  </a:lnTo>
                  <a:lnTo>
                    <a:pt x="831" y="1346"/>
                  </a:lnTo>
                  <a:cubicBezTo>
                    <a:pt x="837" y="1334"/>
                    <a:pt x="842" y="1322"/>
                    <a:pt x="848" y="1310"/>
                  </a:cubicBezTo>
                  <a:lnTo>
                    <a:pt x="883" y="1298"/>
                  </a:lnTo>
                  <a:lnTo>
                    <a:pt x="900" y="1322"/>
                  </a:lnTo>
                  <a:lnTo>
                    <a:pt x="883" y="1357"/>
                  </a:lnTo>
                  <a:close/>
                  <a:moveTo>
                    <a:pt x="831" y="1261"/>
                  </a:moveTo>
                  <a:lnTo>
                    <a:pt x="848" y="1226"/>
                  </a:lnTo>
                  <a:lnTo>
                    <a:pt x="883" y="1213"/>
                  </a:lnTo>
                  <a:cubicBezTo>
                    <a:pt x="889" y="1221"/>
                    <a:pt x="895" y="1229"/>
                    <a:pt x="900" y="1237"/>
                  </a:cubicBezTo>
                  <a:lnTo>
                    <a:pt x="883" y="1272"/>
                  </a:lnTo>
                  <a:lnTo>
                    <a:pt x="848" y="1284"/>
                  </a:lnTo>
                  <a:lnTo>
                    <a:pt x="831" y="1261"/>
                  </a:lnTo>
                  <a:close/>
                  <a:moveTo>
                    <a:pt x="883" y="1189"/>
                  </a:moveTo>
                  <a:lnTo>
                    <a:pt x="883" y="1189"/>
                  </a:lnTo>
                  <a:lnTo>
                    <a:pt x="848" y="1201"/>
                  </a:lnTo>
                  <a:lnTo>
                    <a:pt x="831" y="1178"/>
                  </a:lnTo>
                  <a:cubicBezTo>
                    <a:pt x="837" y="1166"/>
                    <a:pt x="842" y="1154"/>
                    <a:pt x="848" y="1142"/>
                  </a:cubicBezTo>
                  <a:lnTo>
                    <a:pt x="883" y="1130"/>
                  </a:lnTo>
                  <a:lnTo>
                    <a:pt x="900" y="1154"/>
                  </a:lnTo>
                  <a:lnTo>
                    <a:pt x="883" y="1189"/>
                  </a:lnTo>
                  <a:close/>
                  <a:moveTo>
                    <a:pt x="831" y="1093"/>
                  </a:moveTo>
                  <a:lnTo>
                    <a:pt x="848" y="1057"/>
                  </a:lnTo>
                  <a:lnTo>
                    <a:pt x="883" y="1045"/>
                  </a:lnTo>
                  <a:cubicBezTo>
                    <a:pt x="889" y="1053"/>
                    <a:pt x="895" y="1061"/>
                    <a:pt x="900" y="1069"/>
                  </a:cubicBezTo>
                  <a:lnTo>
                    <a:pt x="883" y="1104"/>
                  </a:lnTo>
                  <a:lnTo>
                    <a:pt x="848" y="1116"/>
                  </a:lnTo>
                  <a:lnTo>
                    <a:pt x="831" y="1093"/>
                  </a:lnTo>
                  <a:close/>
                  <a:moveTo>
                    <a:pt x="883" y="1021"/>
                  </a:moveTo>
                  <a:lnTo>
                    <a:pt x="883" y="1021"/>
                  </a:lnTo>
                  <a:lnTo>
                    <a:pt x="848" y="1033"/>
                  </a:lnTo>
                  <a:lnTo>
                    <a:pt x="831" y="1010"/>
                  </a:lnTo>
                  <a:cubicBezTo>
                    <a:pt x="837" y="998"/>
                    <a:pt x="842" y="986"/>
                    <a:pt x="848" y="974"/>
                  </a:cubicBezTo>
                  <a:lnTo>
                    <a:pt x="883" y="962"/>
                  </a:lnTo>
                  <a:lnTo>
                    <a:pt x="900" y="986"/>
                  </a:lnTo>
                  <a:lnTo>
                    <a:pt x="883" y="1021"/>
                  </a:lnTo>
                  <a:close/>
                  <a:moveTo>
                    <a:pt x="831" y="925"/>
                  </a:moveTo>
                  <a:lnTo>
                    <a:pt x="848" y="889"/>
                  </a:lnTo>
                  <a:lnTo>
                    <a:pt x="883" y="877"/>
                  </a:lnTo>
                  <a:cubicBezTo>
                    <a:pt x="889" y="885"/>
                    <a:pt x="895" y="893"/>
                    <a:pt x="900" y="901"/>
                  </a:cubicBezTo>
                  <a:lnTo>
                    <a:pt x="883" y="936"/>
                  </a:lnTo>
                  <a:lnTo>
                    <a:pt x="848" y="948"/>
                  </a:lnTo>
                  <a:lnTo>
                    <a:pt x="831" y="925"/>
                  </a:lnTo>
                  <a:close/>
                  <a:moveTo>
                    <a:pt x="883" y="853"/>
                  </a:moveTo>
                  <a:lnTo>
                    <a:pt x="883" y="853"/>
                  </a:lnTo>
                  <a:lnTo>
                    <a:pt x="848" y="865"/>
                  </a:lnTo>
                  <a:lnTo>
                    <a:pt x="831" y="842"/>
                  </a:lnTo>
                  <a:cubicBezTo>
                    <a:pt x="837" y="830"/>
                    <a:pt x="842" y="818"/>
                    <a:pt x="848" y="806"/>
                  </a:cubicBezTo>
                  <a:lnTo>
                    <a:pt x="883" y="794"/>
                  </a:lnTo>
                  <a:lnTo>
                    <a:pt x="900" y="817"/>
                  </a:lnTo>
                  <a:lnTo>
                    <a:pt x="883" y="853"/>
                  </a:lnTo>
                  <a:close/>
                  <a:moveTo>
                    <a:pt x="831" y="757"/>
                  </a:moveTo>
                  <a:lnTo>
                    <a:pt x="848" y="721"/>
                  </a:lnTo>
                  <a:lnTo>
                    <a:pt x="883" y="709"/>
                  </a:lnTo>
                  <a:cubicBezTo>
                    <a:pt x="889" y="717"/>
                    <a:pt x="895" y="725"/>
                    <a:pt x="900" y="732"/>
                  </a:cubicBezTo>
                  <a:lnTo>
                    <a:pt x="883" y="768"/>
                  </a:lnTo>
                  <a:lnTo>
                    <a:pt x="848" y="780"/>
                  </a:lnTo>
                  <a:lnTo>
                    <a:pt x="831" y="757"/>
                  </a:lnTo>
                  <a:close/>
                  <a:moveTo>
                    <a:pt x="966" y="1438"/>
                  </a:moveTo>
                  <a:lnTo>
                    <a:pt x="957" y="1457"/>
                  </a:lnTo>
                  <a:lnTo>
                    <a:pt x="922" y="1469"/>
                  </a:lnTo>
                  <a:cubicBezTo>
                    <a:pt x="916" y="1461"/>
                    <a:pt x="910" y="1453"/>
                    <a:pt x="905" y="1446"/>
                  </a:cubicBezTo>
                  <a:cubicBezTo>
                    <a:pt x="910" y="1434"/>
                    <a:pt x="916" y="1422"/>
                    <a:pt x="922" y="1410"/>
                  </a:cubicBezTo>
                  <a:lnTo>
                    <a:pt x="957" y="1398"/>
                  </a:lnTo>
                  <a:lnTo>
                    <a:pt x="974" y="1421"/>
                  </a:lnTo>
                  <a:lnTo>
                    <a:pt x="966" y="1438"/>
                  </a:lnTo>
                  <a:close/>
                  <a:moveTo>
                    <a:pt x="1031" y="1388"/>
                  </a:moveTo>
                  <a:lnTo>
                    <a:pt x="995" y="1401"/>
                  </a:lnTo>
                  <a:lnTo>
                    <a:pt x="978" y="1377"/>
                  </a:lnTo>
                  <a:lnTo>
                    <a:pt x="995" y="1342"/>
                  </a:lnTo>
                  <a:lnTo>
                    <a:pt x="1031" y="1329"/>
                  </a:lnTo>
                  <a:cubicBezTo>
                    <a:pt x="1036" y="1337"/>
                    <a:pt x="1042" y="1345"/>
                    <a:pt x="1048" y="1353"/>
                  </a:cubicBezTo>
                  <a:cubicBezTo>
                    <a:pt x="1042" y="1365"/>
                    <a:pt x="1036" y="1376"/>
                    <a:pt x="1031" y="1388"/>
                  </a:cubicBezTo>
                  <a:close/>
                  <a:moveTo>
                    <a:pt x="978" y="1294"/>
                  </a:moveTo>
                  <a:cubicBezTo>
                    <a:pt x="984" y="1282"/>
                    <a:pt x="990" y="1271"/>
                    <a:pt x="995" y="1259"/>
                  </a:cubicBezTo>
                  <a:lnTo>
                    <a:pt x="1031" y="1246"/>
                  </a:lnTo>
                  <a:cubicBezTo>
                    <a:pt x="1036" y="1254"/>
                    <a:pt x="1042" y="1262"/>
                    <a:pt x="1048" y="1270"/>
                  </a:cubicBezTo>
                  <a:lnTo>
                    <a:pt x="1031" y="1305"/>
                  </a:lnTo>
                  <a:lnTo>
                    <a:pt x="995" y="1318"/>
                  </a:lnTo>
                  <a:lnTo>
                    <a:pt x="978" y="1294"/>
                  </a:lnTo>
                  <a:close/>
                  <a:moveTo>
                    <a:pt x="1031" y="1220"/>
                  </a:moveTo>
                  <a:lnTo>
                    <a:pt x="995" y="1233"/>
                  </a:lnTo>
                  <a:lnTo>
                    <a:pt x="978" y="1209"/>
                  </a:lnTo>
                  <a:lnTo>
                    <a:pt x="995" y="1174"/>
                  </a:lnTo>
                  <a:lnTo>
                    <a:pt x="1031" y="1161"/>
                  </a:lnTo>
                  <a:cubicBezTo>
                    <a:pt x="1036" y="1169"/>
                    <a:pt x="1042" y="1177"/>
                    <a:pt x="1048" y="1185"/>
                  </a:cubicBezTo>
                  <a:cubicBezTo>
                    <a:pt x="1042" y="1197"/>
                    <a:pt x="1036" y="1208"/>
                    <a:pt x="1031" y="1220"/>
                  </a:cubicBezTo>
                  <a:close/>
                  <a:moveTo>
                    <a:pt x="978" y="1126"/>
                  </a:moveTo>
                  <a:cubicBezTo>
                    <a:pt x="984" y="1114"/>
                    <a:pt x="990" y="1103"/>
                    <a:pt x="995" y="1091"/>
                  </a:cubicBezTo>
                  <a:lnTo>
                    <a:pt x="1031" y="1078"/>
                  </a:lnTo>
                  <a:cubicBezTo>
                    <a:pt x="1036" y="1086"/>
                    <a:pt x="1042" y="1094"/>
                    <a:pt x="1048" y="1102"/>
                  </a:cubicBezTo>
                  <a:lnTo>
                    <a:pt x="1031" y="1137"/>
                  </a:lnTo>
                  <a:lnTo>
                    <a:pt x="995" y="1150"/>
                  </a:lnTo>
                  <a:lnTo>
                    <a:pt x="978" y="1126"/>
                  </a:lnTo>
                  <a:close/>
                  <a:moveTo>
                    <a:pt x="1031" y="1052"/>
                  </a:moveTo>
                  <a:lnTo>
                    <a:pt x="995" y="1065"/>
                  </a:lnTo>
                  <a:lnTo>
                    <a:pt x="978" y="1041"/>
                  </a:lnTo>
                  <a:lnTo>
                    <a:pt x="995" y="1006"/>
                  </a:lnTo>
                  <a:lnTo>
                    <a:pt x="1031" y="993"/>
                  </a:lnTo>
                  <a:cubicBezTo>
                    <a:pt x="1036" y="1001"/>
                    <a:pt x="1042" y="1009"/>
                    <a:pt x="1048" y="1017"/>
                  </a:cubicBezTo>
                  <a:cubicBezTo>
                    <a:pt x="1042" y="1028"/>
                    <a:pt x="1036" y="1040"/>
                    <a:pt x="1031" y="1052"/>
                  </a:cubicBezTo>
                  <a:close/>
                  <a:moveTo>
                    <a:pt x="978" y="958"/>
                  </a:moveTo>
                  <a:cubicBezTo>
                    <a:pt x="984" y="946"/>
                    <a:pt x="990" y="935"/>
                    <a:pt x="995" y="923"/>
                  </a:cubicBezTo>
                  <a:lnTo>
                    <a:pt x="1031" y="910"/>
                  </a:lnTo>
                  <a:cubicBezTo>
                    <a:pt x="1036" y="918"/>
                    <a:pt x="1042" y="926"/>
                    <a:pt x="1048" y="934"/>
                  </a:cubicBezTo>
                  <a:lnTo>
                    <a:pt x="1031" y="969"/>
                  </a:lnTo>
                  <a:lnTo>
                    <a:pt x="995" y="982"/>
                  </a:lnTo>
                  <a:lnTo>
                    <a:pt x="978" y="958"/>
                  </a:lnTo>
                  <a:close/>
                  <a:moveTo>
                    <a:pt x="1031" y="884"/>
                  </a:moveTo>
                  <a:lnTo>
                    <a:pt x="995" y="897"/>
                  </a:lnTo>
                  <a:lnTo>
                    <a:pt x="978" y="873"/>
                  </a:lnTo>
                  <a:lnTo>
                    <a:pt x="995" y="838"/>
                  </a:lnTo>
                  <a:lnTo>
                    <a:pt x="1031" y="825"/>
                  </a:lnTo>
                  <a:cubicBezTo>
                    <a:pt x="1036" y="833"/>
                    <a:pt x="1042" y="841"/>
                    <a:pt x="1048" y="849"/>
                  </a:cubicBezTo>
                  <a:cubicBezTo>
                    <a:pt x="1042" y="860"/>
                    <a:pt x="1036" y="872"/>
                    <a:pt x="1031" y="884"/>
                  </a:cubicBezTo>
                  <a:close/>
                  <a:moveTo>
                    <a:pt x="978" y="790"/>
                  </a:moveTo>
                  <a:cubicBezTo>
                    <a:pt x="984" y="778"/>
                    <a:pt x="990" y="766"/>
                    <a:pt x="995" y="755"/>
                  </a:cubicBezTo>
                  <a:lnTo>
                    <a:pt x="1031" y="742"/>
                  </a:lnTo>
                  <a:cubicBezTo>
                    <a:pt x="1036" y="750"/>
                    <a:pt x="1042" y="758"/>
                    <a:pt x="1048" y="766"/>
                  </a:cubicBezTo>
                  <a:lnTo>
                    <a:pt x="1031" y="801"/>
                  </a:lnTo>
                  <a:lnTo>
                    <a:pt x="995" y="814"/>
                  </a:lnTo>
                  <a:lnTo>
                    <a:pt x="978" y="790"/>
                  </a:lnTo>
                  <a:close/>
                  <a:moveTo>
                    <a:pt x="1031" y="716"/>
                  </a:moveTo>
                  <a:lnTo>
                    <a:pt x="995" y="728"/>
                  </a:lnTo>
                  <a:lnTo>
                    <a:pt x="978" y="705"/>
                  </a:lnTo>
                  <a:lnTo>
                    <a:pt x="995" y="670"/>
                  </a:lnTo>
                  <a:lnTo>
                    <a:pt x="1031" y="657"/>
                  </a:lnTo>
                  <a:cubicBezTo>
                    <a:pt x="1036" y="665"/>
                    <a:pt x="1042" y="673"/>
                    <a:pt x="1048" y="681"/>
                  </a:cubicBezTo>
                  <a:cubicBezTo>
                    <a:pt x="1042" y="692"/>
                    <a:pt x="1036" y="704"/>
                    <a:pt x="1031" y="716"/>
                  </a:cubicBezTo>
                  <a:close/>
                  <a:moveTo>
                    <a:pt x="1031" y="633"/>
                  </a:moveTo>
                  <a:lnTo>
                    <a:pt x="995" y="645"/>
                  </a:lnTo>
                  <a:lnTo>
                    <a:pt x="978" y="621"/>
                  </a:lnTo>
                  <a:cubicBezTo>
                    <a:pt x="984" y="609"/>
                    <a:pt x="989" y="597"/>
                    <a:pt x="995" y="585"/>
                  </a:cubicBezTo>
                  <a:lnTo>
                    <a:pt x="1031" y="572"/>
                  </a:lnTo>
                  <a:cubicBezTo>
                    <a:pt x="1036" y="580"/>
                    <a:pt x="1042" y="588"/>
                    <a:pt x="1048" y="596"/>
                  </a:cubicBezTo>
                  <a:lnTo>
                    <a:pt x="1031" y="633"/>
                  </a:lnTo>
                  <a:close/>
                  <a:moveTo>
                    <a:pt x="1115" y="1383"/>
                  </a:moveTo>
                  <a:lnTo>
                    <a:pt x="1104" y="1405"/>
                  </a:lnTo>
                  <a:lnTo>
                    <a:pt x="1069" y="1417"/>
                  </a:lnTo>
                  <a:cubicBezTo>
                    <a:pt x="1063" y="1409"/>
                    <a:pt x="1058" y="1402"/>
                    <a:pt x="1052" y="1394"/>
                  </a:cubicBezTo>
                  <a:lnTo>
                    <a:pt x="1069" y="1358"/>
                  </a:lnTo>
                  <a:lnTo>
                    <a:pt x="1104" y="1346"/>
                  </a:lnTo>
                  <a:lnTo>
                    <a:pt x="1121" y="1369"/>
                  </a:lnTo>
                  <a:lnTo>
                    <a:pt x="1115" y="1383"/>
                  </a:lnTo>
                  <a:close/>
                  <a:moveTo>
                    <a:pt x="1121" y="1285"/>
                  </a:moveTo>
                  <a:cubicBezTo>
                    <a:pt x="1115" y="1297"/>
                    <a:pt x="1110" y="1308"/>
                    <a:pt x="1104" y="1320"/>
                  </a:cubicBezTo>
                  <a:lnTo>
                    <a:pt x="1069" y="1332"/>
                  </a:lnTo>
                  <a:lnTo>
                    <a:pt x="1053" y="1309"/>
                  </a:lnTo>
                  <a:lnTo>
                    <a:pt x="1052" y="1310"/>
                  </a:lnTo>
                  <a:lnTo>
                    <a:pt x="1056" y="1301"/>
                  </a:lnTo>
                  <a:lnTo>
                    <a:pt x="1069" y="1273"/>
                  </a:lnTo>
                  <a:lnTo>
                    <a:pt x="1104" y="1261"/>
                  </a:lnTo>
                  <a:lnTo>
                    <a:pt x="1122" y="1285"/>
                  </a:lnTo>
                  <a:lnTo>
                    <a:pt x="1121" y="1285"/>
                  </a:lnTo>
                  <a:close/>
                  <a:moveTo>
                    <a:pt x="1052" y="1226"/>
                  </a:moveTo>
                  <a:lnTo>
                    <a:pt x="1069" y="1190"/>
                  </a:lnTo>
                  <a:lnTo>
                    <a:pt x="1104" y="1178"/>
                  </a:lnTo>
                  <a:lnTo>
                    <a:pt x="1121" y="1201"/>
                  </a:lnTo>
                  <a:lnTo>
                    <a:pt x="1115" y="1215"/>
                  </a:lnTo>
                  <a:lnTo>
                    <a:pt x="1104" y="1237"/>
                  </a:lnTo>
                  <a:lnTo>
                    <a:pt x="1069" y="1249"/>
                  </a:lnTo>
                  <a:cubicBezTo>
                    <a:pt x="1063" y="1241"/>
                    <a:pt x="1058" y="1234"/>
                    <a:pt x="1052" y="1226"/>
                  </a:cubicBezTo>
                  <a:close/>
                  <a:moveTo>
                    <a:pt x="1121" y="1117"/>
                  </a:moveTo>
                  <a:cubicBezTo>
                    <a:pt x="1115" y="1129"/>
                    <a:pt x="1110" y="1140"/>
                    <a:pt x="1104" y="1152"/>
                  </a:cubicBezTo>
                  <a:lnTo>
                    <a:pt x="1069" y="1164"/>
                  </a:lnTo>
                  <a:lnTo>
                    <a:pt x="1053" y="1141"/>
                  </a:lnTo>
                  <a:lnTo>
                    <a:pt x="1052" y="1142"/>
                  </a:lnTo>
                  <a:lnTo>
                    <a:pt x="1056" y="1133"/>
                  </a:lnTo>
                  <a:lnTo>
                    <a:pt x="1069" y="1105"/>
                  </a:lnTo>
                  <a:lnTo>
                    <a:pt x="1104" y="1093"/>
                  </a:lnTo>
                  <a:lnTo>
                    <a:pt x="1122" y="1117"/>
                  </a:lnTo>
                  <a:lnTo>
                    <a:pt x="1121" y="1117"/>
                  </a:lnTo>
                  <a:close/>
                  <a:moveTo>
                    <a:pt x="1052" y="1058"/>
                  </a:moveTo>
                  <a:lnTo>
                    <a:pt x="1069" y="1022"/>
                  </a:lnTo>
                  <a:lnTo>
                    <a:pt x="1104" y="1010"/>
                  </a:lnTo>
                  <a:lnTo>
                    <a:pt x="1121" y="1033"/>
                  </a:lnTo>
                  <a:lnTo>
                    <a:pt x="1115" y="1047"/>
                  </a:lnTo>
                  <a:lnTo>
                    <a:pt x="1104" y="1069"/>
                  </a:lnTo>
                  <a:lnTo>
                    <a:pt x="1069" y="1081"/>
                  </a:lnTo>
                  <a:cubicBezTo>
                    <a:pt x="1063" y="1073"/>
                    <a:pt x="1058" y="1066"/>
                    <a:pt x="1052" y="1058"/>
                  </a:cubicBezTo>
                  <a:close/>
                  <a:moveTo>
                    <a:pt x="1121" y="949"/>
                  </a:moveTo>
                  <a:cubicBezTo>
                    <a:pt x="1115" y="961"/>
                    <a:pt x="1110" y="972"/>
                    <a:pt x="1104" y="984"/>
                  </a:cubicBezTo>
                  <a:lnTo>
                    <a:pt x="1069" y="996"/>
                  </a:lnTo>
                  <a:lnTo>
                    <a:pt x="1053" y="973"/>
                  </a:lnTo>
                  <a:lnTo>
                    <a:pt x="1052" y="974"/>
                  </a:lnTo>
                  <a:lnTo>
                    <a:pt x="1056" y="965"/>
                  </a:lnTo>
                  <a:lnTo>
                    <a:pt x="1069" y="937"/>
                  </a:lnTo>
                  <a:lnTo>
                    <a:pt x="1104" y="925"/>
                  </a:lnTo>
                  <a:lnTo>
                    <a:pt x="1122" y="949"/>
                  </a:lnTo>
                  <a:lnTo>
                    <a:pt x="1121" y="949"/>
                  </a:lnTo>
                  <a:close/>
                  <a:moveTo>
                    <a:pt x="1052" y="890"/>
                  </a:moveTo>
                  <a:lnTo>
                    <a:pt x="1069" y="854"/>
                  </a:lnTo>
                  <a:lnTo>
                    <a:pt x="1104" y="842"/>
                  </a:lnTo>
                  <a:lnTo>
                    <a:pt x="1121" y="865"/>
                  </a:lnTo>
                  <a:lnTo>
                    <a:pt x="1115" y="879"/>
                  </a:lnTo>
                  <a:lnTo>
                    <a:pt x="1104" y="901"/>
                  </a:lnTo>
                  <a:lnTo>
                    <a:pt x="1069" y="913"/>
                  </a:lnTo>
                  <a:cubicBezTo>
                    <a:pt x="1063" y="905"/>
                    <a:pt x="1058" y="897"/>
                    <a:pt x="1052" y="890"/>
                  </a:cubicBezTo>
                  <a:close/>
                  <a:moveTo>
                    <a:pt x="1121" y="781"/>
                  </a:moveTo>
                  <a:cubicBezTo>
                    <a:pt x="1115" y="793"/>
                    <a:pt x="1110" y="804"/>
                    <a:pt x="1104" y="816"/>
                  </a:cubicBezTo>
                  <a:lnTo>
                    <a:pt x="1069" y="828"/>
                  </a:lnTo>
                  <a:lnTo>
                    <a:pt x="1053" y="805"/>
                  </a:lnTo>
                  <a:lnTo>
                    <a:pt x="1052" y="806"/>
                  </a:lnTo>
                  <a:lnTo>
                    <a:pt x="1056" y="797"/>
                  </a:lnTo>
                  <a:lnTo>
                    <a:pt x="1069" y="769"/>
                  </a:lnTo>
                  <a:lnTo>
                    <a:pt x="1104" y="757"/>
                  </a:lnTo>
                  <a:lnTo>
                    <a:pt x="1122" y="781"/>
                  </a:lnTo>
                  <a:lnTo>
                    <a:pt x="1121" y="781"/>
                  </a:lnTo>
                  <a:close/>
                  <a:moveTo>
                    <a:pt x="1052" y="722"/>
                  </a:moveTo>
                  <a:lnTo>
                    <a:pt x="1069" y="686"/>
                  </a:lnTo>
                  <a:lnTo>
                    <a:pt x="1104" y="674"/>
                  </a:lnTo>
                  <a:lnTo>
                    <a:pt x="1121" y="697"/>
                  </a:lnTo>
                  <a:lnTo>
                    <a:pt x="1115" y="711"/>
                  </a:lnTo>
                  <a:lnTo>
                    <a:pt x="1104" y="733"/>
                  </a:lnTo>
                  <a:lnTo>
                    <a:pt x="1069" y="745"/>
                  </a:lnTo>
                  <a:cubicBezTo>
                    <a:pt x="1063" y="737"/>
                    <a:pt x="1058" y="729"/>
                    <a:pt x="1052" y="722"/>
                  </a:cubicBezTo>
                  <a:close/>
                  <a:moveTo>
                    <a:pt x="1121" y="613"/>
                  </a:moveTo>
                  <a:cubicBezTo>
                    <a:pt x="1115" y="625"/>
                    <a:pt x="1110" y="636"/>
                    <a:pt x="1104" y="648"/>
                  </a:cubicBezTo>
                  <a:lnTo>
                    <a:pt x="1069" y="660"/>
                  </a:lnTo>
                  <a:lnTo>
                    <a:pt x="1053" y="637"/>
                  </a:lnTo>
                  <a:lnTo>
                    <a:pt x="1052" y="638"/>
                  </a:lnTo>
                  <a:lnTo>
                    <a:pt x="1056" y="629"/>
                  </a:lnTo>
                  <a:lnTo>
                    <a:pt x="1069" y="601"/>
                  </a:lnTo>
                  <a:lnTo>
                    <a:pt x="1104" y="589"/>
                  </a:lnTo>
                  <a:lnTo>
                    <a:pt x="1122" y="613"/>
                  </a:lnTo>
                  <a:lnTo>
                    <a:pt x="1121" y="613"/>
                  </a:lnTo>
                  <a:close/>
                  <a:moveTo>
                    <a:pt x="1178" y="1336"/>
                  </a:moveTo>
                  <a:lnTo>
                    <a:pt x="1143" y="1349"/>
                  </a:lnTo>
                  <a:lnTo>
                    <a:pt x="1126" y="1325"/>
                  </a:lnTo>
                  <a:lnTo>
                    <a:pt x="1143" y="1290"/>
                  </a:lnTo>
                  <a:lnTo>
                    <a:pt x="1178" y="1277"/>
                  </a:lnTo>
                  <a:cubicBezTo>
                    <a:pt x="1184" y="1285"/>
                    <a:pt x="1189" y="1293"/>
                    <a:pt x="1195" y="1301"/>
                  </a:cubicBezTo>
                  <a:cubicBezTo>
                    <a:pt x="1189" y="1313"/>
                    <a:pt x="1184" y="1325"/>
                    <a:pt x="1178" y="1336"/>
                  </a:cubicBezTo>
                  <a:close/>
                  <a:moveTo>
                    <a:pt x="1178" y="1253"/>
                  </a:moveTo>
                  <a:lnTo>
                    <a:pt x="1143" y="1266"/>
                  </a:lnTo>
                  <a:lnTo>
                    <a:pt x="1126" y="1242"/>
                  </a:lnTo>
                  <a:cubicBezTo>
                    <a:pt x="1131" y="1230"/>
                    <a:pt x="1137" y="1219"/>
                    <a:pt x="1143" y="1207"/>
                  </a:cubicBezTo>
                  <a:lnTo>
                    <a:pt x="1178" y="1194"/>
                  </a:lnTo>
                  <a:cubicBezTo>
                    <a:pt x="1184" y="1202"/>
                    <a:pt x="1189" y="1210"/>
                    <a:pt x="1195" y="1218"/>
                  </a:cubicBezTo>
                  <a:lnTo>
                    <a:pt x="1178" y="1253"/>
                  </a:lnTo>
                  <a:close/>
                  <a:moveTo>
                    <a:pt x="1178" y="1168"/>
                  </a:moveTo>
                  <a:lnTo>
                    <a:pt x="1143" y="1181"/>
                  </a:lnTo>
                  <a:lnTo>
                    <a:pt x="1126" y="1157"/>
                  </a:lnTo>
                  <a:lnTo>
                    <a:pt x="1143" y="1122"/>
                  </a:lnTo>
                  <a:lnTo>
                    <a:pt x="1178" y="1109"/>
                  </a:lnTo>
                  <a:cubicBezTo>
                    <a:pt x="1184" y="1117"/>
                    <a:pt x="1189" y="1125"/>
                    <a:pt x="1195" y="1133"/>
                  </a:cubicBezTo>
                  <a:cubicBezTo>
                    <a:pt x="1189" y="1145"/>
                    <a:pt x="1184" y="1156"/>
                    <a:pt x="1178" y="1168"/>
                  </a:cubicBezTo>
                  <a:close/>
                  <a:moveTo>
                    <a:pt x="1178" y="1085"/>
                  </a:moveTo>
                  <a:lnTo>
                    <a:pt x="1143" y="1098"/>
                  </a:lnTo>
                  <a:lnTo>
                    <a:pt x="1126" y="1074"/>
                  </a:lnTo>
                  <a:cubicBezTo>
                    <a:pt x="1131" y="1062"/>
                    <a:pt x="1137" y="1051"/>
                    <a:pt x="1143" y="1039"/>
                  </a:cubicBezTo>
                  <a:lnTo>
                    <a:pt x="1178" y="1026"/>
                  </a:lnTo>
                  <a:cubicBezTo>
                    <a:pt x="1184" y="1034"/>
                    <a:pt x="1189" y="1042"/>
                    <a:pt x="1195" y="1050"/>
                  </a:cubicBezTo>
                  <a:lnTo>
                    <a:pt x="1178" y="1085"/>
                  </a:lnTo>
                  <a:close/>
                  <a:moveTo>
                    <a:pt x="1178" y="1000"/>
                  </a:moveTo>
                  <a:lnTo>
                    <a:pt x="1143" y="1013"/>
                  </a:lnTo>
                  <a:lnTo>
                    <a:pt x="1126" y="989"/>
                  </a:lnTo>
                  <a:lnTo>
                    <a:pt x="1143" y="954"/>
                  </a:lnTo>
                  <a:lnTo>
                    <a:pt x="1178" y="941"/>
                  </a:lnTo>
                  <a:cubicBezTo>
                    <a:pt x="1184" y="949"/>
                    <a:pt x="1189" y="957"/>
                    <a:pt x="1195" y="965"/>
                  </a:cubicBezTo>
                  <a:cubicBezTo>
                    <a:pt x="1189" y="977"/>
                    <a:pt x="1184" y="988"/>
                    <a:pt x="1178" y="1000"/>
                  </a:cubicBezTo>
                  <a:close/>
                  <a:moveTo>
                    <a:pt x="1178" y="917"/>
                  </a:moveTo>
                  <a:lnTo>
                    <a:pt x="1143" y="930"/>
                  </a:lnTo>
                  <a:lnTo>
                    <a:pt x="1126" y="906"/>
                  </a:lnTo>
                  <a:cubicBezTo>
                    <a:pt x="1131" y="894"/>
                    <a:pt x="1137" y="883"/>
                    <a:pt x="1143" y="871"/>
                  </a:cubicBezTo>
                  <a:lnTo>
                    <a:pt x="1178" y="858"/>
                  </a:lnTo>
                  <a:cubicBezTo>
                    <a:pt x="1184" y="866"/>
                    <a:pt x="1189" y="874"/>
                    <a:pt x="1195" y="882"/>
                  </a:cubicBezTo>
                  <a:lnTo>
                    <a:pt x="1178" y="917"/>
                  </a:lnTo>
                  <a:close/>
                  <a:moveTo>
                    <a:pt x="1178" y="832"/>
                  </a:moveTo>
                  <a:lnTo>
                    <a:pt x="1143" y="845"/>
                  </a:lnTo>
                  <a:lnTo>
                    <a:pt x="1126" y="821"/>
                  </a:lnTo>
                  <a:lnTo>
                    <a:pt x="1143" y="786"/>
                  </a:lnTo>
                  <a:lnTo>
                    <a:pt x="1178" y="773"/>
                  </a:lnTo>
                  <a:cubicBezTo>
                    <a:pt x="1184" y="781"/>
                    <a:pt x="1189" y="789"/>
                    <a:pt x="1195" y="797"/>
                  </a:cubicBezTo>
                  <a:cubicBezTo>
                    <a:pt x="1189" y="809"/>
                    <a:pt x="1184" y="820"/>
                    <a:pt x="1178" y="832"/>
                  </a:cubicBezTo>
                  <a:close/>
                  <a:moveTo>
                    <a:pt x="1178" y="749"/>
                  </a:moveTo>
                  <a:lnTo>
                    <a:pt x="1143" y="762"/>
                  </a:lnTo>
                  <a:lnTo>
                    <a:pt x="1126" y="738"/>
                  </a:lnTo>
                  <a:cubicBezTo>
                    <a:pt x="1131" y="726"/>
                    <a:pt x="1137" y="715"/>
                    <a:pt x="1143" y="703"/>
                  </a:cubicBezTo>
                  <a:lnTo>
                    <a:pt x="1178" y="690"/>
                  </a:lnTo>
                  <a:cubicBezTo>
                    <a:pt x="1184" y="698"/>
                    <a:pt x="1189" y="706"/>
                    <a:pt x="1195" y="714"/>
                  </a:cubicBezTo>
                  <a:lnTo>
                    <a:pt x="1178" y="749"/>
                  </a:lnTo>
                  <a:close/>
                  <a:moveTo>
                    <a:pt x="1178" y="664"/>
                  </a:moveTo>
                  <a:lnTo>
                    <a:pt x="1143" y="677"/>
                  </a:lnTo>
                  <a:lnTo>
                    <a:pt x="1126" y="653"/>
                  </a:lnTo>
                  <a:lnTo>
                    <a:pt x="1143" y="618"/>
                  </a:lnTo>
                  <a:lnTo>
                    <a:pt x="1178" y="605"/>
                  </a:lnTo>
                  <a:cubicBezTo>
                    <a:pt x="1184" y="613"/>
                    <a:pt x="1189" y="621"/>
                    <a:pt x="1195" y="629"/>
                  </a:cubicBezTo>
                  <a:cubicBezTo>
                    <a:pt x="1189" y="641"/>
                    <a:pt x="1184" y="652"/>
                    <a:pt x="1178" y="664"/>
                  </a:cubicBezTo>
                  <a:close/>
                  <a:moveTo>
                    <a:pt x="1178" y="581"/>
                  </a:moveTo>
                  <a:lnTo>
                    <a:pt x="1143" y="594"/>
                  </a:lnTo>
                  <a:lnTo>
                    <a:pt x="1125" y="569"/>
                  </a:lnTo>
                  <a:cubicBezTo>
                    <a:pt x="1131" y="557"/>
                    <a:pt x="1137" y="545"/>
                    <a:pt x="1143" y="533"/>
                  </a:cubicBezTo>
                  <a:lnTo>
                    <a:pt x="1178" y="520"/>
                  </a:lnTo>
                  <a:cubicBezTo>
                    <a:pt x="1184" y="528"/>
                    <a:pt x="1190" y="536"/>
                    <a:pt x="1195" y="545"/>
                  </a:cubicBezTo>
                  <a:lnTo>
                    <a:pt x="1178" y="581"/>
                  </a:lnTo>
                  <a:close/>
                  <a:moveTo>
                    <a:pt x="1262" y="1331"/>
                  </a:moveTo>
                  <a:lnTo>
                    <a:pt x="1252" y="1353"/>
                  </a:lnTo>
                  <a:lnTo>
                    <a:pt x="1216" y="1365"/>
                  </a:lnTo>
                  <a:cubicBezTo>
                    <a:pt x="1211" y="1358"/>
                    <a:pt x="1205" y="1350"/>
                    <a:pt x="1199" y="1342"/>
                  </a:cubicBezTo>
                  <a:lnTo>
                    <a:pt x="1216" y="1306"/>
                  </a:lnTo>
                  <a:lnTo>
                    <a:pt x="1252" y="1294"/>
                  </a:lnTo>
                  <a:lnTo>
                    <a:pt x="1269" y="1317"/>
                  </a:lnTo>
                  <a:lnTo>
                    <a:pt x="1262" y="1331"/>
                  </a:lnTo>
                  <a:close/>
                  <a:moveTo>
                    <a:pt x="1268" y="1233"/>
                  </a:moveTo>
                  <a:cubicBezTo>
                    <a:pt x="1263" y="1245"/>
                    <a:pt x="1257" y="1256"/>
                    <a:pt x="1252" y="1268"/>
                  </a:cubicBezTo>
                  <a:lnTo>
                    <a:pt x="1216" y="1280"/>
                  </a:lnTo>
                  <a:lnTo>
                    <a:pt x="1200" y="1257"/>
                  </a:lnTo>
                  <a:lnTo>
                    <a:pt x="1199" y="1258"/>
                  </a:lnTo>
                  <a:lnTo>
                    <a:pt x="1203" y="1249"/>
                  </a:lnTo>
                  <a:lnTo>
                    <a:pt x="1216" y="1221"/>
                  </a:lnTo>
                  <a:lnTo>
                    <a:pt x="1252" y="1209"/>
                  </a:lnTo>
                  <a:lnTo>
                    <a:pt x="1269" y="1233"/>
                  </a:lnTo>
                  <a:lnTo>
                    <a:pt x="1268" y="1233"/>
                  </a:lnTo>
                  <a:close/>
                  <a:moveTo>
                    <a:pt x="1199" y="1174"/>
                  </a:moveTo>
                  <a:lnTo>
                    <a:pt x="1216" y="1138"/>
                  </a:lnTo>
                  <a:lnTo>
                    <a:pt x="1252" y="1126"/>
                  </a:lnTo>
                  <a:lnTo>
                    <a:pt x="1269" y="1149"/>
                  </a:lnTo>
                  <a:lnTo>
                    <a:pt x="1262" y="1163"/>
                  </a:lnTo>
                  <a:lnTo>
                    <a:pt x="1252" y="1185"/>
                  </a:lnTo>
                  <a:lnTo>
                    <a:pt x="1216" y="1197"/>
                  </a:lnTo>
                  <a:cubicBezTo>
                    <a:pt x="1211" y="1189"/>
                    <a:pt x="1205" y="1182"/>
                    <a:pt x="1199" y="1174"/>
                  </a:cubicBezTo>
                  <a:close/>
                  <a:moveTo>
                    <a:pt x="1268" y="1065"/>
                  </a:moveTo>
                  <a:cubicBezTo>
                    <a:pt x="1263" y="1077"/>
                    <a:pt x="1257" y="1088"/>
                    <a:pt x="1252" y="1100"/>
                  </a:cubicBezTo>
                  <a:lnTo>
                    <a:pt x="1216" y="1112"/>
                  </a:lnTo>
                  <a:lnTo>
                    <a:pt x="1200" y="1089"/>
                  </a:lnTo>
                  <a:lnTo>
                    <a:pt x="1199" y="1090"/>
                  </a:lnTo>
                  <a:lnTo>
                    <a:pt x="1203" y="1081"/>
                  </a:lnTo>
                  <a:lnTo>
                    <a:pt x="1216" y="1053"/>
                  </a:lnTo>
                  <a:lnTo>
                    <a:pt x="1252" y="1041"/>
                  </a:lnTo>
                  <a:lnTo>
                    <a:pt x="1269" y="1065"/>
                  </a:lnTo>
                  <a:lnTo>
                    <a:pt x="1268" y="1065"/>
                  </a:lnTo>
                  <a:close/>
                  <a:moveTo>
                    <a:pt x="1199" y="1006"/>
                  </a:moveTo>
                  <a:lnTo>
                    <a:pt x="1216" y="970"/>
                  </a:lnTo>
                  <a:lnTo>
                    <a:pt x="1252" y="958"/>
                  </a:lnTo>
                  <a:lnTo>
                    <a:pt x="1269" y="981"/>
                  </a:lnTo>
                  <a:lnTo>
                    <a:pt x="1262" y="995"/>
                  </a:lnTo>
                  <a:lnTo>
                    <a:pt x="1252" y="1017"/>
                  </a:lnTo>
                  <a:lnTo>
                    <a:pt x="1216" y="1029"/>
                  </a:lnTo>
                  <a:cubicBezTo>
                    <a:pt x="1211" y="1021"/>
                    <a:pt x="1205" y="1014"/>
                    <a:pt x="1199" y="1006"/>
                  </a:cubicBezTo>
                  <a:close/>
                  <a:moveTo>
                    <a:pt x="1268" y="897"/>
                  </a:moveTo>
                  <a:cubicBezTo>
                    <a:pt x="1263" y="909"/>
                    <a:pt x="1257" y="920"/>
                    <a:pt x="1252" y="932"/>
                  </a:cubicBezTo>
                  <a:lnTo>
                    <a:pt x="1216" y="944"/>
                  </a:lnTo>
                  <a:lnTo>
                    <a:pt x="1200" y="921"/>
                  </a:lnTo>
                  <a:lnTo>
                    <a:pt x="1199" y="922"/>
                  </a:lnTo>
                  <a:lnTo>
                    <a:pt x="1203" y="913"/>
                  </a:lnTo>
                  <a:lnTo>
                    <a:pt x="1216" y="885"/>
                  </a:lnTo>
                  <a:lnTo>
                    <a:pt x="1252" y="873"/>
                  </a:lnTo>
                  <a:lnTo>
                    <a:pt x="1269" y="897"/>
                  </a:lnTo>
                  <a:lnTo>
                    <a:pt x="1268" y="897"/>
                  </a:lnTo>
                  <a:close/>
                  <a:moveTo>
                    <a:pt x="1199" y="838"/>
                  </a:moveTo>
                  <a:lnTo>
                    <a:pt x="1216" y="802"/>
                  </a:lnTo>
                  <a:lnTo>
                    <a:pt x="1252" y="790"/>
                  </a:lnTo>
                  <a:lnTo>
                    <a:pt x="1269" y="813"/>
                  </a:lnTo>
                  <a:lnTo>
                    <a:pt x="1262" y="827"/>
                  </a:lnTo>
                  <a:lnTo>
                    <a:pt x="1252" y="849"/>
                  </a:lnTo>
                  <a:lnTo>
                    <a:pt x="1216" y="861"/>
                  </a:lnTo>
                  <a:cubicBezTo>
                    <a:pt x="1211" y="853"/>
                    <a:pt x="1205" y="846"/>
                    <a:pt x="1199" y="838"/>
                  </a:cubicBezTo>
                  <a:close/>
                  <a:moveTo>
                    <a:pt x="1268" y="729"/>
                  </a:moveTo>
                  <a:cubicBezTo>
                    <a:pt x="1263" y="741"/>
                    <a:pt x="1257" y="752"/>
                    <a:pt x="1252" y="764"/>
                  </a:cubicBezTo>
                  <a:lnTo>
                    <a:pt x="1216" y="776"/>
                  </a:lnTo>
                  <a:lnTo>
                    <a:pt x="1200" y="753"/>
                  </a:lnTo>
                  <a:lnTo>
                    <a:pt x="1199" y="754"/>
                  </a:lnTo>
                  <a:lnTo>
                    <a:pt x="1203" y="745"/>
                  </a:lnTo>
                  <a:lnTo>
                    <a:pt x="1216" y="717"/>
                  </a:lnTo>
                  <a:lnTo>
                    <a:pt x="1252" y="705"/>
                  </a:lnTo>
                  <a:lnTo>
                    <a:pt x="1269" y="729"/>
                  </a:lnTo>
                  <a:lnTo>
                    <a:pt x="1268" y="729"/>
                  </a:lnTo>
                  <a:close/>
                  <a:moveTo>
                    <a:pt x="1199" y="670"/>
                  </a:moveTo>
                  <a:lnTo>
                    <a:pt x="1216" y="634"/>
                  </a:lnTo>
                  <a:lnTo>
                    <a:pt x="1252" y="622"/>
                  </a:lnTo>
                  <a:lnTo>
                    <a:pt x="1269" y="645"/>
                  </a:lnTo>
                  <a:lnTo>
                    <a:pt x="1262" y="659"/>
                  </a:lnTo>
                  <a:lnTo>
                    <a:pt x="1252" y="681"/>
                  </a:lnTo>
                  <a:lnTo>
                    <a:pt x="1216" y="693"/>
                  </a:lnTo>
                  <a:cubicBezTo>
                    <a:pt x="1211" y="685"/>
                    <a:pt x="1205" y="678"/>
                    <a:pt x="1199" y="670"/>
                  </a:cubicBezTo>
                  <a:close/>
                  <a:moveTo>
                    <a:pt x="1268" y="561"/>
                  </a:moveTo>
                  <a:cubicBezTo>
                    <a:pt x="1263" y="573"/>
                    <a:pt x="1257" y="584"/>
                    <a:pt x="1252" y="596"/>
                  </a:cubicBezTo>
                  <a:lnTo>
                    <a:pt x="1216" y="608"/>
                  </a:lnTo>
                  <a:lnTo>
                    <a:pt x="1200" y="585"/>
                  </a:lnTo>
                  <a:lnTo>
                    <a:pt x="1199" y="586"/>
                  </a:lnTo>
                  <a:lnTo>
                    <a:pt x="1203" y="577"/>
                  </a:lnTo>
                  <a:lnTo>
                    <a:pt x="1216" y="549"/>
                  </a:lnTo>
                  <a:lnTo>
                    <a:pt x="1252" y="537"/>
                  </a:lnTo>
                  <a:lnTo>
                    <a:pt x="1269" y="561"/>
                  </a:lnTo>
                  <a:lnTo>
                    <a:pt x="1268" y="561"/>
                  </a:lnTo>
                  <a:close/>
                  <a:moveTo>
                    <a:pt x="1325" y="1284"/>
                  </a:moveTo>
                  <a:lnTo>
                    <a:pt x="1290" y="1297"/>
                  </a:lnTo>
                  <a:lnTo>
                    <a:pt x="1273" y="1273"/>
                  </a:lnTo>
                  <a:lnTo>
                    <a:pt x="1290" y="1238"/>
                  </a:lnTo>
                  <a:lnTo>
                    <a:pt x="1325" y="1225"/>
                  </a:lnTo>
                  <a:cubicBezTo>
                    <a:pt x="1331" y="1233"/>
                    <a:pt x="1337" y="1241"/>
                    <a:pt x="1342" y="1249"/>
                  </a:cubicBezTo>
                  <a:cubicBezTo>
                    <a:pt x="1337" y="1261"/>
                    <a:pt x="1331" y="1273"/>
                    <a:pt x="1325" y="1284"/>
                  </a:cubicBezTo>
                  <a:close/>
                  <a:moveTo>
                    <a:pt x="1325" y="1201"/>
                  </a:moveTo>
                  <a:lnTo>
                    <a:pt x="1290" y="1214"/>
                  </a:lnTo>
                  <a:lnTo>
                    <a:pt x="1273" y="1190"/>
                  </a:lnTo>
                  <a:cubicBezTo>
                    <a:pt x="1279" y="1179"/>
                    <a:pt x="1284" y="1167"/>
                    <a:pt x="1290" y="1155"/>
                  </a:cubicBezTo>
                  <a:lnTo>
                    <a:pt x="1325" y="1143"/>
                  </a:lnTo>
                  <a:cubicBezTo>
                    <a:pt x="1331" y="1150"/>
                    <a:pt x="1337" y="1158"/>
                    <a:pt x="1342" y="1166"/>
                  </a:cubicBezTo>
                  <a:lnTo>
                    <a:pt x="1325" y="1201"/>
                  </a:lnTo>
                  <a:close/>
                  <a:moveTo>
                    <a:pt x="1325" y="1116"/>
                  </a:moveTo>
                  <a:lnTo>
                    <a:pt x="1290" y="1129"/>
                  </a:lnTo>
                  <a:lnTo>
                    <a:pt x="1273" y="1105"/>
                  </a:lnTo>
                  <a:lnTo>
                    <a:pt x="1290" y="1070"/>
                  </a:lnTo>
                  <a:lnTo>
                    <a:pt x="1325" y="1057"/>
                  </a:lnTo>
                  <a:cubicBezTo>
                    <a:pt x="1331" y="1065"/>
                    <a:pt x="1337" y="1073"/>
                    <a:pt x="1342" y="1081"/>
                  </a:cubicBezTo>
                  <a:cubicBezTo>
                    <a:pt x="1337" y="1093"/>
                    <a:pt x="1331" y="1105"/>
                    <a:pt x="1325" y="1116"/>
                  </a:cubicBezTo>
                  <a:close/>
                  <a:moveTo>
                    <a:pt x="1325" y="1033"/>
                  </a:moveTo>
                  <a:lnTo>
                    <a:pt x="1290" y="1046"/>
                  </a:lnTo>
                  <a:lnTo>
                    <a:pt x="1273" y="1022"/>
                  </a:lnTo>
                  <a:cubicBezTo>
                    <a:pt x="1279" y="1011"/>
                    <a:pt x="1284" y="999"/>
                    <a:pt x="1290" y="987"/>
                  </a:cubicBezTo>
                  <a:lnTo>
                    <a:pt x="1325" y="975"/>
                  </a:lnTo>
                  <a:cubicBezTo>
                    <a:pt x="1331" y="982"/>
                    <a:pt x="1337" y="990"/>
                    <a:pt x="1342" y="998"/>
                  </a:cubicBezTo>
                  <a:lnTo>
                    <a:pt x="1325" y="1033"/>
                  </a:lnTo>
                  <a:close/>
                  <a:moveTo>
                    <a:pt x="1325" y="948"/>
                  </a:moveTo>
                  <a:lnTo>
                    <a:pt x="1290" y="961"/>
                  </a:lnTo>
                  <a:lnTo>
                    <a:pt x="1273" y="937"/>
                  </a:lnTo>
                  <a:lnTo>
                    <a:pt x="1290" y="902"/>
                  </a:lnTo>
                  <a:lnTo>
                    <a:pt x="1325" y="889"/>
                  </a:lnTo>
                  <a:cubicBezTo>
                    <a:pt x="1331" y="897"/>
                    <a:pt x="1337" y="905"/>
                    <a:pt x="1342" y="913"/>
                  </a:cubicBezTo>
                  <a:cubicBezTo>
                    <a:pt x="1337" y="925"/>
                    <a:pt x="1331" y="937"/>
                    <a:pt x="1325" y="948"/>
                  </a:cubicBezTo>
                  <a:close/>
                  <a:moveTo>
                    <a:pt x="1325" y="865"/>
                  </a:moveTo>
                  <a:lnTo>
                    <a:pt x="1290" y="878"/>
                  </a:lnTo>
                  <a:lnTo>
                    <a:pt x="1273" y="854"/>
                  </a:lnTo>
                  <a:cubicBezTo>
                    <a:pt x="1279" y="842"/>
                    <a:pt x="1284" y="831"/>
                    <a:pt x="1290" y="819"/>
                  </a:cubicBezTo>
                  <a:lnTo>
                    <a:pt x="1325" y="806"/>
                  </a:lnTo>
                  <a:cubicBezTo>
                    <a:pt x="1331" y="814"/>
                    <a:pt x="1337" y="822"/>
                    <a:pt x="1342" y="830"/>
                  </a:cubicBezTo>
                  <a:lnTo>
                    <a:pt x="1325" y="865"/>
                  </a:lnTo>
                  <a:close/>
                  <a:moveTo>
                    <a:pt x="1325" y="780"/>
                  </a:moveTo>
                  <a:lnTo>
                    <a:pt x="1290" y="793"/>
                  </a:lnTo>
                  <a:lnTo>
                    <a:pt x="1273" y="769"/>
                  </a:lnTo>
                  <a:lnTo>
                    <a:pt x="1290" y="734"/>
                  </a:lnTo>
                  <a:lnTo>
                    <a:pt x="1325" y="721"/>
                  </a:lnTo>
                  <a:cubicBezTo>
                    <a:pt x="1331" y="729"/>
                    <a:pt x="1337" y="737"/>
                    <a:pt x="1342" y="745"/>
                  </a:cubicBezTo>
                  <a:cubicBezTo>
                    <a:pt x="1337" y="757"/>
                    <a:pt x="1331" y="769"/>
                    <a:pt x="1325" y="780"/>
                  </a:cubicBezTo>
                  <a:close/>
                  <a:moveTo>
                    <a:pt x="1325" y="697"/>
                  </a:moveTo>
                  <a:lnTo>
                    <a:pt x="1290" y="710"/>
                  </a:lnTo>
                  <a:lnTo>
                    <a:pt x="1273" y="686"/>
                  </a:lnTo>
                  <a:cubicBezTo>
                    <a:pt x="1279" y="674"/>
                    <a:pt x="1284" y="663"/>
                    <a:pt x="1290" y="651"/>
                  </a:cubicBezTo>
                  <a:lnTo>
                    <a:pt x="1325" y="638"/>
                  </a:lnTo>
                  <a:cubicBezTo>
                    <a:pt x="1331" y="646"/>
                    <a:pt x="1337" y="654"/>
                    <a:pt x="1342" y="662"/>
                  </a:cubicBezTo>
                  <a:lnTo>
                    <a:pt x="1325" y="697"/>
                  </a:lnTo>
                  <a:close/>
                  <a:moveTo>
                    <a:pt x="1325" y="612"/>
                  </a:moveTo>
                  <a:lnTo>
                    <a:pt x="1290" y="625"/>
                  </a:lnTo>
                  <a:lnTo>
                    <a:pt x="1273" y="601"/>
                  </a:lnTo>
                  <a:lnTo>
                    <a:pt x="1290" y="566"/>
                  </a:lnTo>
                  <a:lnTo>
                    <a:pt x="1325" y="553"/>
                  </a:lnTo>
                  <a:cubicBezTo>
                    <a:pt x="1331" y="561"/>
                    <a:pt x="1337" y="569"/>
                    <a:pt x="1342" y="577"/>
                  </a:cubicBezTo>
                  <a:cubicBezTo>
                    <a:pt x="1337" y="589"/>
                    <a:pt x="1331" y="601"/>
                    <a:pt x="1325" y="612"/>
                  </a:cubicBezTo>
                  <a:close/>
                  <a:moveTo>
                    <a:pt x="1325" y="529"/>
                  </a:moveTo>
                  <a:lnTo>
                    <a:pt x="1290" y="542"/>
                  </a:lnTo>
                  <a:lnTo>
                    <a:pt x="1272" y="517"/>
                  </a:lnTo>
                  <a:cubicBezTo>
                    <a:pt x="1278" y="505"/>
                    <a:pt x="1284" y="493"/>
                    <a:pt x="1290" y="481"/>
                  </a:cubicBezTo>
                  <a:lnTo>
                    <a:pt x="1325" y="468"/>
                  </a:lnTo>
                  <a:cubicBezTo>
                    <a:pt x="1331" y="476"/>
                    <a:pt x="1337" y="485"/>
                    <a:pt x="1343" y="493"/>
                  </a:cubicBezTo>
                  <a:lnTo>
                    <a:pt x="1325" y="529"/>
                  </a:lnTo>
                  <a:close/>
                  <a:moveTo>
                    <a:pt x="1409" y="1279"/>
                  </a:moveTo>
                  <a:lnTo>
                    <a:pt x="1399" y="1301"/>
                  </a:lnTo>
                  <a:lnTo>
                    <a:pt x="1364" y="1313"/>
                  </a:lnTo>
                  <a:cubicBezTo>
                    <a:pt x="1358" y="1306"/>
                    <a:pt x="1352" y="1298"/>
                    <a:pt x="1347" y="1290"/>
                  </a:cubicBezTo>
                  <a:lnTo>
                    <a:pt x="1364" y="1254"/>
                  </a:lnTo>
                  <a:lnTo>
                    <a:pt x="1399" y="1242"/>
                  </a:lnTo>
                  <a:lnTo>
                    <a:pt x="1416" y="1266"/>
                  </a:lnTo>
                  <a:lnTo>
                    <a:pt x="1409" y="1279"/>
                  </a:lnTo>
                  <a:close/>
                  <a:moveTo>
                    <a:pt x="1416" y="1181"/>
                  </a:moveTo>
                  <a:cubicBezTo>
                    <a:pt x="1410" y="1193"/>
                    <a:pt x="1404" y="1204"/>
                    <a:pt x="1399" y="1216"/>
                  </a:cubicBezTo>
                  <a:lnTo>
                    <a:pt x="1364" y="1228"/>
                  </a:lnTo>
                  <a:lnTo>
                    <a:pt x="1347" y="1205"/>
                  </a:lnTo>
                  <a:lnTo>
                    <a:pt x="1346" y="1205"/>
                  </a:lnTo>
                  <a:lnTo>
                    <a:pt x="1350" y="1197"/>
                  </a:lnTo>
                  <a:lnTo>
                    <a:pt x="1364" y="1169"/>
                  </a:lnTo>
                  <a:lnTo>
                    <a:pt x="1399" y="1157"/>
                  </a:lnTo>
                  <a:lnTo>
                    <a:pt x="1416" y="1181"/>
                  </a:lnTo>
                  <a:close/>
                  <a:moveTo>
                    <a:pt x="1347" y="1122"/>
                  </a:moveTo>
                  <a:lnTo>
                    <a:pt x="1364" y="1086"/>
                  </a:lnTo>
                  <a:lnTo>
                    <a:pt x="1399" y="1074"/>
                  </a:lnTo>
                  <a:lnTo>
                    <a:pt x="1416" y="1098"/>
                  </a:lnTo>
                  <a:lnTo>
                    <a:pt x="1409" y="1111"/>
                  </a:lnTo>
                  <a:lnTo>
                    <a:pt x="1399" y="1133"/>
                  </a:lnTo>
                  <a:lnTo>
                    <a:pt x="1364" y="1145"/>
                  </a:lnTo>
                  <a:cubicBezTo>
                    <a:pt x="1358" y="1138"/>
                    <a:pt x="1352" y="1130"/>
                    <a:pt x="1347" y="1122"/>
                  </a:cubicBezTo>
                  <a:close/>
                  <a:moveTo>
                    <a:pt x="1416" y="1013"/>
                  </a:moveTo>
                  <a:cubicBezTo>
                    <a:pt x="1410" y="1025"/>
                    <a:pt x="1404" y="1036"/>
                    <a:pt x="1399" y="1048"/>
                  </a:cubicBezTo>
                  <a:lnTo>
                    <a:pt x="1364" y="1060"/>
                  </a:lnTo>
                  <a:lnTo>
                    <a:pt x="1347" y="1037"/>
                  </a:lnTo>
                  <a:lnTo>
                    <a:pt x="1346" y="1037"/>
                  </a:lnTo>
                  <a:lnTo>
                    <a:pt x="1350" y="1029"/>
                  </a:lnTo>
                  <a:lnTo>
                    <a:pt x="1364" y="1001"/>
                  </a:lnTo>
                  <a:lnTo>
                    <a:pt x="1399" y="989"/>
                  </a:lnTo>
                  <a:lnTo>
                    <a:pt x="1416" y="1013"/>
                  </a:lnTo>
                  <a:close/>
                  <a:moveTo>
                    <a:pt x="1347" y="954"/>
                  </a:moveTo>
                  <a:lnTo>
                    <a:pt x="1364" y="918"/>
                  </a:lnTo>
                  <a:lnTo>
                    <a:pt x="1399" y="906"/>
                  </a:lnTo>
                  <a:lnTo>
                    <a:pt x="1416" y="930"/>
                  </a:lnTo>
                  <a:lnTo>
                    <a:pt x="1409" y="943"/>
                  </a:lnTo>
                  <a:lnTo>
                    <a:pt x="1399" y="965"/>
                  </a:lnTo>
                  <a:lnTo>
                    <a:pt x="1364" y="977"/>
                  </a:lnTo>
                  <a:cubicBezTo>
                    <a:pt x="1358" y="970"/>
                    <a:pt x="1352" y="962"/>
                    <a:pt x="1347" y="954"/>
                  </a:cubicBezTo>
                  <a:close/>
                  <a:moveTo>
                    <a:pt x="1416" y="845"/>
                  </a:moveTo>
                  <a:cubicBezTo>
                    <a:pt x="1410" y="856"/>
                    <a:pt x="1404" y="868"/>
                    <a:pt x="1399" y="880"/>
                  </a:cubicBezTo>
                  <a:lnTo>
                    <a:pt x="1364" y="892"/>
                  </a:lnTo>
                  <a:lnTo>
                    <a:pt x="1347" y="869"/>
                  </a:lnTo>
                  <a:lnTo>
                    <a:pt x="1346" y="869"/>
                  </a:lnTo>
                  <a:lnTo>
                    <a:pt x="1350" y="861"/>
                  </a:lnTo>
                  <a:lnTo>
                    <a:pt x="1364" y="833"/>
                  </a:lnTo>
                  <a:lnTo>
                    <a:pt x="1399" y="821"/>
                  </a:lnTo>
                  <a:lnTo>
                    <a:pt x="1416" y="845"/>
                  </a:lnTo>
                  <a:close/>
                  <a:moveTo>
                    <a:pt x="1347" y="786"/>
                  </a:moveTo>
                  <a:lnTo>
                    <a:pt x="1364" y="750"/>
                  </a:lnTo>
                  <a:lnTo>
                    <a:pt x="1399" y="738"/>
                  </a:lnTo>
                  <a:lnTo>
                    <a:pt x="1416" y="762"/>
                  </a:lnTo>
                  <a:lnTo>
                    <a:pt x="1409" y="775"/>
                  </a:lnTo>
                  <a:lnTo>
                    <a:pt x="1399" y="797"/>
                  </a:lnTo>
                  <a:lnTo>
                    <a:pt x="1364" y="809"/>
                  </a:lnTo>
                  <a:cubicBezTo>
                    <a:pt x="1358" y="801"/>
                    <a:pt x="1352" y="794"/>
                    <a:pt x="1347" y="786"/>
                  </a:cubicBezTo>
                  <a:close/>
                  <a:moveTo>
                    <a:pt x="1416" y="677"/>
                  </a:moveTo>
                  <a:cubicBezTo>
                    <a:pt x="1410" y="688"/>
                    <a:pt x="1404" y="700"/>
                    <a:pt x="1399" y="712"/>
                  </a:cubicBezTo>
                  <a:lnTo>
                    <a:pt x="1364" y="724"/>
                  </a:lnTo>
                  <a:lnTo>
                    <a:pt x="1347" y="701"/>
                  </a:lnTo>
                  <a:lnTo>
                    <a:pt x="1346" y="701"/>
                  </a:lnTo>
                  <a:lnTo>
                    <a:pt x="1350" y="693"/>
                  </a:lnTo>
                  <a:lnTo>
                    <a:pt x="1364" y="665"/>
                  </a:lnTo>
                  <a:lnTo>
                    <a:pt x="1399" y="653"/>
                  </a:lnTo>
                  <a:lnTo>
                    <a:pt x="1416" y="677"/>
                  </a:lnTo>
                  <a:close/>
                  <a:moveTo>
                    <a:pt x="1347" y="618"/>
                  </a:moveTo>
                  <a:lnTo>
                    <a:pt x="1364" y="582"/>
                  </a:lnTo>
                  <a:lnTo>
                    <a:pt x="1399" y="570"/>
                  </a:lnTo>
                  <a:lnTo>
                    <a:pt x="1416" y="594"/>
                  </a:lnTo>
                  <a:lnTo>
                    <a:pt x="1409" y="607"/>
                  </a:lnTo>
                  <a:lnTo>
                    <a:pt x="1399" y="629"/>
                  </a:lnTo>
                  <a:lnTo>
                    <a:pt x="1364" y="641"/>
                  </a:lnTo>
                  <a:cubicBezTo>
                    <a:pt x="1358" y="633"/>
                    <a:pt x="1352" y="626"/>
                    <a:pt x="1347" y="618"/>
                  </a:cubicBezTo>
                  <a:close/>
                  <a:moveTo>
                    <a:pt x="1416" y="509"/>
                  </a:moveTo>
                  <a:cubicBezTo>
                    <a:pt x="1410" y="520"/>
                    <a:pt x="1404" y="532"/>
                    <a:pt x="1399" y="544"/>
                  </a:cubicBezTo>
                  <a:lnTo>
                    <a:pt x="1364" y="556"/>
                  </a:lnTo>
                  <a:lnTo>
                    <a:pt x="1347" y="533"/>
                  </a:lnTo>
                  <a:lnTo>
                    <a:pt x="1346" y="533"/>
                  </a:lnTo>
                  <a:lnTo>
                    <a:pt x="1350" y="525"/>
                  </a:lnTo>
                  <a:lnTo>
                    <a:pt x="1364" y="497"/>
                  </a:lnTo>
                  <a:lnTo>
                    <a:pt x="1399" y="485"/>
                  </a:lnTo>
                  <a:lnTo>
                    <a:pt x="1416" y="509"/>
                  </a:lnTo>
                  <a:close/>
                  <a:moveTo>
                    <a:pt x="1472" y="1233"/>
                  </a:moveTo>
                  <a:lnTo>
                    <a:pt x="1437" y="1245"/>
                  </a:lnTo>
                  <a:lnTo>
                    <a:pt x="1420" y="1222"/>
                  </a:lnTo>
                  <a:lnTo>
                    <a:pt x="1437" y="1186"/>
                  </a:lnTo>
                  <a:lnTo>
                    <a:pt x="1472" y="1174"/>
                  </a:lnTo>
                  <a:cubicBezTo>
                    <a:pt x="1478" y="1181"/>
                    <a:pt x="1484" y="1189"/>
                    <a:pt x="1489" y="1197"/>
                  </a:cubicBezTo>
                  <a:cubicBezTo>
                    <a:pt x="1484" y="1209"/>
                    <a:pt x="1478" y="1221"/>
                    <a:pt x="1472" y="1233"/>
                  </a:cubicBezTo>
                  <a:close/>
                  <a:moveTo>
                    <a:pt x="1473" y="1150"/>
                  </a:moveTo>
                  <a:lnTo>
                    <a:pt x="1437" y="1162"/>
                  </a:lnTo>
                  <a:lnTo>
                    <a:pt x="1420" y="1139"/>
                  </a:lnTo>
                  <a:cubicBezTo>
                    <a:pt x="1426" y="1127"/>
                    <a:pt x="1432" y="1115"/>
                    <a:pt x="1437" y="1103"/>
                  </a:cubicBezTo>
                  <a:lnTo>
                    <a:pt x="1472" y="1091"/>
                  </a:lnTo>
                  <a:cubicBezTo>
                    <a:pt x="1478" y="1099"/>
                    <a:pt x="1484" y="1106"/>
                    <a:pt x="1489" y="1114"/>
                  </a:cubicBezTo>
                  <a:lnTo>
                    <a:pt x="1473" y="1150"/>
                  </a:lnTo>
                  <a:close/>
                  <a:moveTo>
                    <a:pt x="1472" y="1065"/>
                  </a:moveTo>
                  <a:lnTo>
                    <a:pt x="1437" y="1077"/>
                  </a:lnTo>
                  <a:lnTo>
                    <a:pt x="1420" y="1053"/>
                  </a:lnTo>
                  <a:lnTo>
                    <a:pt x="1437" y="1018"/>
                  </a:lnTo>
                  <a:lnTo>
                    <a:pt x="1472" y="1006"/>
                  </a:lnTo>
                  <a:cubicBezTo>
                    <a:pt x="1478" y="1013"/>
                    <a:pt x="1484" y="1021"/>
                    <a:pt x="1489" y="1029"/>
                  </a:cubicBezTo>
                  <a:cubicBezTo>
                    <a:pt x="1484" y="1041"/>
                    <a:pt x="1478" y="1053"/>
                    <a:pt x="1472" y="1065"/>
                  </a:cubicBezTo>
                  <a:close/>
                  <a:moveTo>
                    <a:pt x="1473" y="982"/>
                  </a:moveTo>
                  <a:lnTo>
                    <a:pt x="1437" y="994"/>
                  </a:lnTo>
                  <a:lnTo>
                    <a:pt x="1420" y="970"/>
                  </a:lnTo>
                  <a:cubicBezTo>
                    <a:pt x="1426" y="959"/>
                    <a:pt x="1432" y="947"/>
                    <a:pt x="1437" y="935"/>
                  </a:cubicBezTo>
                  <a:lnTo>
                    <a:pt x="1472" y="923"/>
                  </a:lnTo>
                  <a:cubicBezTo>
                    <a:pt x="1478" y="930"/>
                    <a:pt x="1484" y="938"/>
                    <a:pt x="1489" y="946"/>
                  </a:cubicBezTo>
                  <a:lnTo>
                    <a:pt x="1473" y="982"/>
                  </a:lnTo>
                  <a:close/>
                  <a:moveTo>
                    <a:pt x="1472" y="897"/>
                  </a:moveTo>
                  <a:lnTo>
                    <a:pt x="1437" y="909"/>
                  </a:lnTo>
                  <a:lnTo>
                    <a:pt x="1420" y="885"/>
                  </a:lnTo>
                  <a:lnTo>
                    <a:pt x="1437" y="850"/>
                  </a:lnTo>
                  <a:lnTo>
                    <a:pt x="1472" y="838"/>
                  </a:lnTo>
                  <a:cubicBezTo>
                    <a:pt x="1478" y="845"/>
                    <a:pt x="1484" y="853"/>
                    <a:pt x="1489" y="861"/>
                  </a:cubicBezTo>
                  <a:cubicBezTo>
                    <a:pt x="1484" y="873"/>
                    <a:pt x="1478" y="885"/>
                    <a:pt x="1472" y="897"/>
                  </a:cubicBezTo>
                  <a:close/>
                  <a:moveTo>
                    <a:pt x="1473" y="814"/>
                  </a:moveTo>
                  <a:lnTo>
                    <a:pt x="1437" y="826"/>
                  </a:lnTo>
                  <a:lnTo>
                    <a:pt x="1420" y="802"/>
                  </a:lnTo>
                  <a:cubicBezTo>
                    <a:pt x="1426" y="791"/>
                    <a:pt x="1432" y="779"/>
                    <a:pt x="1437" y="767"/>
                  </a:cubicBezTo>
                  <a:lnTo>
                    <a:pt x="1472" y="755"/>
                  </a:lnTo>
                  <a:cubicBezTo>
                    <a:pt x="1478" y="762"/>
                    <a:pt x="1484" y="770"/>
                    <a:pt x="1489" y="778"/>
                  </a:cubicBezTo>
                  <a:lnTo>
                    <a:pt x="1473" y="814"/>
                  </a:lnTo>
                  <a:close/>
                  <a:moveTo>
                    <a:pt x="1472" y="728"/>
                  </a:moveTo>
                  <a:lnTo>
                    <a:pt x="1437" y="741"/>
                  </a:lnTo>
                  <a:lnTo>
                    <a:pt x="1420" y="717"/>
                  </a:lnTo>
                  <a:lnTo>
                    <a:pt x="1437" y="682"/>
                  </a:lnTo>
                  <a:lnTo>
                    <a:pt x="1472" y="670"/>
                  </a:lnTo>
                  <a:cubicBezTo>
                    <a:pt x="1478" y="677"/>
                    <a:pt x="1484" y="685"/>
                    <a:pt x="1489" y="693"/>
                  </a:cubicBezTo>
                  <a:cubicBezTo>
                    <a:pt x="1484" y="705"/>
                    <a:pt x="1478" y="717"/>
                    <a:pt x="1472" y="728"/>
                  </a:cubicBezTo>
                  <a:close/>
                  <a:moveTo>
                    <a:pt x="1473" y="645"/>
                  </a:moveTo>
                  <a:lnTo>
                    <a:pt x="1437" y="658"/>
                  </a:lnTo>
                  <a:lnTo>
                    <a:pt x="1420" y="634"/>
                  </a:lnTo>
                  <a:cubicBezTo>
                    <a:pt x="1426" y="623"/>
                    <a:pt x="1432" y="611"/>
                    <a:pt x="1437" y="599"/>
                  </a:cubicBezTo>
                  <a:lnTo>
                    <a:pt x="1472" y="587"/>
                  </a:lnTo>
                  <a:cubicBezTo>
                    <a:pt x="1478" y="594"/>
                    <a:pt x="1484" y="602"/>
                    <a:pt x="1489" y="610"/>
                  </a:cubicBezTo>
                  <a:lnTo>
                    <a:pt x="1473" y="645"/>
                  </a:lnTo>
                  <a:close/>
                  <a:moveTo>
                    <a:pt x="1472" y="560"/>
                  </a:moveTo>
                  <a:lnTo>
                    <a:pt x="1437" y="573"/>
                  </a:lnTo>
                  <a:lnTo>
                    <a:pt x="1420" y="549"/>
                  </a:lnTo>
                  <a:lnTo>
                    <a:pt x="1437" y="514"/>
                  </a:lnTo>
                  <a:lnTo>
                    <a:pt x="1472" y="502"/>
                  </a:lnTo>
                  <a:cubicBezTo>
                    <a:pt x="1478" y="509"/>
                    <a:pt x="1484" y="517"/>
                    <a:pt x="1489" y="525"/>
                  </a:cubicBezTo>
                  <a:cubicBezTo>
                    <a:pt x="1484" y="537"/>
                    <a:pt x="1478" y="549"/>
                    <a:pt x="1472" y="560"/>
                  </a:cubicBezTo>
                  <a:close/>
                  <a:moveTo>
                    <a:pt x="1473" y="477"/>
                  </a:moveTo>
                  <a:lnTo>
                    <a:pt x="1437" y="490"/>
                  </a:lnTo>
                  <a:lnTo>
                    <a:pt x="1420" y="466"/>
                  </a:lnTo>
                  <a:cubicBezTo>
                    <a:pt x="1426" y="453"/>
                    <a:pt x="1431" y="441"/>
                    <a:pt x="1437" y="429"/>
                  </a:cubicBezTo>
                  <a:lnTo>
                    <a:pt x="1472" y="417"/>
                  </a:lnTo>
                  <a:cubicBezTo>
                    <a:pt x="1478" y="425"/>
                    <a:pt x="1484" y="433"/>
                    <a:pt x="1490" y="441"/>
                  </a:cubicBezTo>
                  <a:lnTo>
                    <a:pt x="1473" y="477"/>
                  </a:lnTo>
                  <a:close/>
                  <a:moveTo>
                    <a:pt x="1557" y="1227"/>
                  </a:moveTo>
                  <a:lnTo>
                    <a:pt x="1546" y="1249"/>
                  </a:lnTo>
                  <a:lnTo>
                    <a:pt x="1511" y="1262"/>
                  </a:lnTo>
                  <a:cubicBezTo>
                    <a:pt x="1505" y="1254"/>
                    <a:pt x="1500" y="1246"/>
                    <a:pt x="1494" y="1238"/>
                  </a:cubicBezTo>
                  <a:lnTo>
                    <a:pt x="1511" y="1203"/>
                  </a:lnTo>
                  <a:lnTo>
                    <a:pt x="1546" y="1190"/>
                  </a:lnTo>
                  <a:lnTo>
                    <a:pt x="1563" y="1214"/>
                  </a:lnTo>
                  <a:lnTo>
                    <a:pt x="1557" y="1227"/>
                  </a:lnTo>
                  <a:close/>
                  <a:moveTo>
                    <a:pt x="1494" y="1153"/>
                  </a:moveTo>
                  <a:lnTo>
                    <a:pt x="1498" y="1146"/>
                  </a:lnTo>
                  <a:lnTo>
                    <a:pt x="1511" y="1118"/>
                  </a:lnTo>
                  <a:lnTo>
                    <a:pt x="1546" y="1105"/>
                  </a:lnTo>
                  <a:lnTo>
                    <a:pt x="1563" y="1129"/>
                  </a:lnTo>
                  <a:cubicBezTo>
                    <a:pt x="1558" y="1140"/>
                    <a:pt x="1552" y="1152"/>
                    <a:pt x="1546" y="1164"/>
                  </a:cubicBezTo>
                  <a:lnTo>
                    <a:pt x="1511" y="1177"/>
                  </a:lnTo>
                  <a:lnTo>
                    <a:pt x="1494" y="1153"/>
                  </a:lnTo>
                  <a:close/>
                  <a:moveTo>
                    <a:pt x="1557" y="1059"/>
                  </a:moveTo>
                  <a:lnTo>
                    <a:pt x="1546" y="1081"/>
                  </a:lnTo>
                  <a:lnTo>
                    <a:pt x="1511" y="1094"/>
                  </a:lnTo>
                  <a:cubicBezTo>
                    <a:pt x="1505" y="1086"/>
                    <a:pt x="1500" y="1078"/>
                    <a:pt x="1494" y="1070"/>
                  </a:cubicBezTo>
                  <a:lnTo>
                    <a:pt x="1511" y="1035"/>
                  </a:lnTo>
                  <a:lnTo>
                    <a:pt x="1546" y="1022"/>
                  </a:lnTo>
                  <a:lnTo>
                    <a:pt x="1563" y="1046"/>
                  </a:lnTo>
                  <a:lnTo>
                    <a:pt x="1557" y="1059"/>
                  </a:lnTo>
                  <a:close/>
                  <a:moveTo>
                    <a:pt x="1494" y="985"/>
                  </a:moveTo>
                  <a:lnTo>
                    <a:pt x="1498" y="978"/>
                  </a:lnTo>
                  <a:lnTo>
                    <a:pt x="1511" y="950"/>
                  </a:lnTo>
                  <a:lnTo>
                    <a:pt x="1546" y="937"/>
                  </a:lnTo>
                  <a:lnTo>
                    <a:pt x="1563" y="961"/>
                  </a:lnTo>
                  <a:cubicBezTo>
                    <a:pt x="1558" y="972"/>
                    <a:pt x="1552" y="984"/>
                    <a:pt x="1546" y="996"/>
                  </a:cubicBezTo>
                  <a:lnTo>
                    <a:pt x="1511" y="1008"/>
                  </a:lnTo>
                  <a:lnTo>
                    <a:pt x="1494" y="985"/>
                  </a:lnTo>
                  <a:close/>
                  <a:moveTo>
                    <a:pt x="1557" y="891"/>
                  </a:moveTo>
                  <a:lnTo>
                    <a:pt x="1546" y="913"/>
                  </a:lnTo>
                  <a:lnTo>
                    <a:pt x="1511" y="926"/>
                  </a:lnTo>
                  <a:cubicBezTo>
                    <a:pt x="1505" y="918"/>
                    <a:pt x="1500" y="910"/>
                    <a:pt x="1494" y="902"/>
                  </a:cubicBezTo>
                  <a:lnTo>
                    <a:pt x="1511" y="867"/>
                  </a:lnTo>
                  <a:lnTo>
                    <a:pt x="1546" y="854"/>
                  </a:lnTo>
                  <a:lnTo>
                    <a:pt x="1563" y="878"/>
                  </a:lnTo>
                  <a:lnTo>
                    <a:pt x="1557" y="891"/>
                  </a:lnTo>
                  <a:close/>
                  <a:moveTo>
                    <a:pt x="1494" y="817"/>
                  </a:moveTo>
                  <a:lnTo>
                    <a:pt x="1498" y="809"/>
                  </a:lnTo>
                  <a:lnTo>
                    <a:pt x="1511" y="782"/>
                  </a:lnTo>
                  <a:lnTo>
                    <a:pt x="1546" y="769"/>
                  </a:lnTo>
                  <a:lnTo>
                    <a:pt x="1563" y="793"/>
                  </a:lnTo>
                  <a:cubicBezTo>
                    <a:pt x="1558" y="804"/>
                    <a:pt x="1552" y="816"/>
                    <a:pt x="1546" y="828"/>
                  </a:cubicBezTo>
                  <a:lnTo>
                    <a:pt x="1511" y="840"/>
                  </a:lnTo>
                  <a:lnTo>
                    <a:pt x="1494" y="817"/>
                  </a:lnTo>
                  <a:close/>
                  <a:moveTo>
                    <a:pt x="1557" y="723"/>
                  </a:moveTo>
                  <a:lnTo>
                    <a:pt x="1546" y="745"/>
                  </a:lnTo>
                  <a:lnTo>
                    <a:pt x="1511" y="757"/>
                  </a:lnTo>
                  <a:cubicBezTo>
                    <a:pt x="1505" y="750"/>
                    <a:pt x="1500" y="742"/>
                    <a:pt x="1494" y="734"/>
                  </a:cubicBezTo>
                  <a:lnTo>
                    <a:pt x="1511" y="699"/>
                  </a:lnTo>
                  <a:lnTo>
                    <a:pt x="1546" y="686"/>
                  </a:lnTo>
                  <a:lnTo>
                    <a:pt x="1563" y="710"/>
                  </a:lnTo>
                  <a:lnTo>
                    <a:pt x="1557" y="723"/>
                  </a:lnTo>
                  <a:close/>
                  <a:moveTo>
                    <a:pt x="1494" y="649"/>
                  </a:moveTo>
                  <a:lnTo>
                    <a:pt x="1498" y="641"/>
                  </a:lnTo>
                  <a:lnTo>
                    <a:pt x="1511" y="613"/>
                  </a:lnTo>
                  <a:lnTo>
                    <a:pt x="1546" y="601"/>
                  </a:lnTo>
                  <a:lnTo>
                    <a:pt x="1563" y="625"/>
                  </a:lnTo>
                  <a:cubicBezTo>
                    <a:pt x="1558" y="636"/>
                    <a:pt x="1552" y="648"/>
                    <a:pt x="1546" y="660"/>
                  </a:cubicBezTo>
                  <a:lnTo>
                    <a:pt x="1511" y="672"/>
                  </a:lnTo>
                  <a:lnTo>
                    <a:pt x="1494" y="649"/>
                  </a:lnTo>
                  <a:close/>
                  <a:moveTo>
                    <a:pt x="1557" y="555"/>
                  </a:moveTo>
                  <a:lnTo>
                    <a:pt x="1546" y="577"/>
                  </a:lnTo>
                  <a:lnTo>
                    <a:pt x="1511" y="589"/>
                  </a:lnTo>
                  <a:cubicBezTo>
                    <a:pt x="1505" y="582"/>
                    <a:pt x="1500" y="574"/>
                    <a:pt x="1494" y="566"/>
                  </a:cubicBezTo>
                  <a:lnTo>
                    <a:pt x="1511" y="531"/>
                  </a:lnTo>
                  <a:lnTo>
                    <a:pt x="1546" y="518"/>
                  </a:lnTo>
                  <a:lnTo>
                    <a:pt x="1563" y="542"/>
                  </a:lnTo>
                  <a:lnTo>
                    <a:pt x="1557" y="555"/>
                  </a:lnTo>
                  <a:close/>
                  <a:moveTo>
                    <a:pt x="1494" y="481"/>
                  </a:moveTo>
                  <a:lnTo>
                    <a:pt x="1498" y="473"/>
                  </a:lnTo>
                  <a:lnTo>
                    <a:pt x="1511" y="445"/>
                  </a:lnTo>
                  <a:lnTo>
                    <a:pt x="1546" y="433"/>
                  </a:lnTo>
                  <a:lnTo>
                    <a:pt x="1563" y="457"/>
                  </a:lnTo>
                  <a:cubicBezTo>
                    <a:pt x="1558" y="468"/>
                    <a:pt x="1552" y="480"/>
                    <a:pt x="1546" y="492"/>
                  </a:cubicBezTo>
                  <a:lnTo>
                    <a:pt x="1511" y="504"/>
                  </a:lnTo>
                  <a:lnTo>
                    <a:pt x="1494" y="481"/>
                  </a:lnTo>
                  <a:close/>
                  <a:moveTo>
                    <a:pt x="1620" y="1181"/>
                  </a:moveTo>
                  <a:lnTo>
                    <a:pt x="1585" y="1193"/>
                  </a:lnTo>
                  <a:lnTo>
                    <a:pt x="1568" y="1170"/>
                  </a:lnTo>
                  <a:lnTo>
                    <a:pt x="1585" y="1134"/>
                  </a:lnTo>
                  <a:lnTo>
                    <a:pt x="1620" y="1122"/>
                  </a:lnTo>
                  <a:cubicBezTo>
                    <a:pt x="1625" y="1130"/>
                    <a:pt x="1631" y="1137"/>
                    <a:pt x="1637" y="1145"/>
                  </a:cubicBezTo>
                  <a:cubicBezTo>
                    <a:pt x="1631" y="1157"/>
                    <a:pt x="1625" y="1169"/>
                    <a:pt x="1620" y="1181"/>
                  </a:cubicBezTo>
                  <a:close/>
                  <a:moveTo>
                    <a:pt x="1620" y="1098"/>
                  </a:moveTo>
                  <a:lnTo>
                    <a:pt x="1585" y="1110"/>
                  </a:lnTo>
                  <a:lnTo>
                    <a:pt x="1568" y="1087"/>
                  </a:lnTo>
                  <a:cubicBezTo>
                    <a:pt x="1573" y="1075"/>
                    <a:pt x="1579" y="1063"/>
                    <a:pt x="1585" y="1051"/>
                  </a:cubicBezTo>
                  <a:lnTo>
                    <a:pt x="1620" y="1039"/>
                  </a:lnTo>
                  <a:cubicBezTo>
                    <a:pt x="1625" y="1047"/>
                    <a:pt x="1631" y="1054"/>
                    <a:pt x="1637" y="1062"/>
                  </a:cubicBezTo>
                  <a:lnTo>
                    <a:pt x="1620" y="1098"/>
                  </a:lnTo>
                  <a:close/>
                  <a:moveTo>
                    <a:pt x="1620" y="1013"/>
                  </a:moveTo>
                  <a:lnTo>
                    <a:pt x="1585" y="1025"/>
                  </a:lnTo>
                  <a:lnTo>
                    <a:pt x="1568" y="1002"/>
                  </a:lnTo>
                  <a:lnTo>
                    <a:pt x="1585" y="966"/>
                  </a:lnTo>
                  <a:lnTo>
                    <a:pt x="1620" y="954"/>
                  </a:lnTo>
                  <a:cubicBezTo>
                    <a:pt x="1625" y="962"/>
                    <a:pt x="1631" y="969"/>
                    <a:pt x="1637" y="977"/>
                  </a:cubicBezTo>
                  <a:cubicBezTo>
                    <a:pt x="1631" y="989"/>
                    <a:pt x="1625" y="1001"/>
                    <a:pt x="1620" y="1013"/>
                  </a:cubicBezTo>
                  <a:close/>
                  <a:moveTo>
                    <a:pt x="1620" y="930"/>
                  </a:moveTo>
                  <a:lnTo>
                    <a:pt x="1585" y="942"/>
                  </a:lnTo>
                  <a:lnTo>
                    <a:pt x="1568" y="919"/>
                  </a:lnTo>
                  <a:cubicBezTo>
                    <a:pt x="1573" y="907"/>
                    <a:pt x="1579" y="895"/>
                    <a:pt x="1585" y="883"/>
                  </a:cubicBezTo>
                  <a:lnTo>
                    <a:pt x="1620" y="871"/>
                  </a:lnTo>
                  <a:cubicBezTo>
                    <a:pt x="1625" y="879"/>
                    <a:pt x="1631" y="886"/>
                    <a:pt x="1637" y="894"/>
                  </a:cubicBezTo>
                  <a:lnTo>
                    <a:pt x="1620" y="930"/>
                  </a:lnTo>
                  <a:close/>
                  <a:moveTo>
                    <a:pt x="1620" y="845"/>
                  </a:moveTo>
                  <a:lnTo>
                    <a:pt x="1585" y="857"/>
                  </a:lnTo>
                  <a:lnTo>
                    <a:pt x="1568" y="834"/>
                  </a:lnTo>
                  <a:lnTo>
                    <a:pt x="1585" y="798"/>
                  </a:lnTo>
                  <a:lnTo>
                    <a:pt x="1620" y="786"/>
                  </a:lnTo>
                  <a:cubicBezTo>
                    <a:pt x="1625" y="794"/>
                    <a:pt x="1631" y="801"/>
                    <a:pt x="1637" y="809"/>
                  </a:cubicBezTo>
                  <a:cubicBezTo>
                    <a:pt x="1631" y="821"/>
                    <a:pt x="1625" y="833"/>
                    <a:pt x="1620" y="845"/>
                  </a:cubicBezTo>
                  <a:close/>
                  <a:moveTo>
                    <a:pt x="1620" y="762"/>
                  </a:moveTo>
                  <a:lnTo>
                    <a:pt x="1585" y="774"/>
                  </a:lnTo>
                  <a:lnTo>
                    <a:pt x="1568" y="751"/>
                  </a:lnTo>
                  <a:cubicBezTo>
                    <a:pt x="1573" y="739"/>
                    <a:pt x="1579" y="727"/>
                    <a:pt x="1585" y="715"/>
                  </a:cubicBezTo>
                  <a:lnTo>
                    <a:pt x="1620" y="703"/>
                  </a:lnTo>
                  <a:cubicBezTo>
                    <a:pt x="1625" y="711"/>
                    <a:pt x="1631" y="718"/>
                    <a:pt x="1637" y="726"/>
                  </a:cubicBezTo>
                  <a:lnTo>
                    <a:pt x="1620" y="762"/>
                  </a:lnTo>
                  <a:close/>
                  <a:moveTo>
                    <a:pt x="1620" y="677"/>
                  </a:moveTo>
                  <a:lnTo>
                    <a:pt x="1585" y="689"/>
                  </a:lnTo>
                  <a:lnTo>
                    <a:pt x="1568" y="666"/>
                  </a:lnTo>
                  <a:lnTo>
                    <a:pt x="1585" y="630"/>
                  </a:lnTo>
                  <a:lnTo>
                    <a:pt x="1620" y="618"/>
                  </a:lnTo>
                  <a:cubicBezTo>
                    <a:pt x="1625" y="626"/>
                    <a:pt x="1631" y="633"/>
                    <a:pt x="1637" y="641"/>
                  </a:cubicBezTo>
                  <a:cubicBezTo>
                    <a:pt x="1631" y="653"/>
                    <a:pt x="1625" y="665"/>
                    <a:pt x="1620" y="677"/>
                  </a:cubicBezTo>
                  <a:close/>
                  <a:moveTo>
                    <a:pt x="1620" y="594"/>
                  </a:moveTo>
                  <a:lnTo>
                    <a:pt x="1585" y="606"/>
                  </a:lnTo>
                  <a:lnTo>
                    <a:pt x="1568" y="583"/>
                  </a:lnTo>
                  <a:cubicBezTo>
                    <a:pt x="1573" y="571"/>
                    <a:pt x="1579" y="559"/>
                    <a:pt x="1585" y="547"/>
                  </a:cubicBezTo>
                  <a:lnTo>
                    <a:pt x="1620" y="535"/>
                  </a:lnTo>
                  <a:cubicBezTo>
                    <a:pt x="1625" y="543"/>
                    <a:pt x="1631" y="550"/>
                    <a:pt x="1637" y="558"/>
                  </a:cubicBezTo>
                  <a:lnTo>
                    <a:pt x="1620" y="594"/>
                  </a:lnTo>
                  <a:close/>
                  <a:moveTo>
                    <a:pt x="1620" y="509"/>
                  </a:moveTo>
                  <a:lnTo>
                    <a:pt x="1585" y="521"/>
                  </a:lnTo>
                  <a:lnTo>
                    <a:pt x="1568" y="498"/>
                  </a:lnTo>
                  <a:lnTo>
                    <a:pt x="1585" y="462"/>
                  </a:lnTo>
                  <a:lnTo>
                    <a:pt x="1620" y="450"/>
                  </a:lnTo>
                  <a:cubicBezTo>
                    <a:pt x="1625" y="457"/>
                    <a:pt x="1631" y="465"/>
                    <a:pt x="1637" y="473"/>
                  </a:cubicBezTo>
                  <a:cubicBezTo>
                    <a:pt x="1631" y="485"/>
                    <a:pt x="1625" y="497"/>
                    <a:pt x="1620" y="509"/>
                  </a:cubicBezTo>
                  <a:close/>
                  <a:moveTo>
                    <a:pt x="1620" y="426"/>
                  </a:moveTo>
                  <a:lnTo>
                    <a:pt x="1585" y="438"/>
                  </a:lnTo>
                  <a:lnTo>
                    <a:pt x="1567" y="414"/>
                  </a:lnTo>
                  <a:cubicBezTo>
                    <a:pt x="1573" y="401"/>
                    <a:pt x="1579" y="389"/>
                    <a:pt x="1585" y="377"/>
                  </a:cubicBezTo>
                  <a:lnTo>
                    <a:pt x="1620" y="365"/>
                  </a:lnTo>
                  <a:cubicBezTo>
                    <a:pt x="1626" y="373"/>
                    <a:pt x="1632" y="381"/>
                    <a:pt x="1637" y="389"/>
                  </a:cubicBezTo>
                  <a:lnTo>
                    <a:pt x="1620" y="426"/>
                  </a:lnTo>
                  <a:close/>
                  <a:moveTo>
                    <a:pt x="1704" y="1175"/>
                  </a:moveTo>
                  <a:lnTo>
                    <a:pt x="1693" y="1197"/>
                  </a:lnTo>
                  <a:lnTo>
                    <a:pt x="1658" y="1210"/>
                  </a:lnTo>
                  <a:cubicBezTo>
                    <a:pt x="1653" y="1202"/>
                    <a:pt x="1647" y="1194"/>
                    <a:pt x="1641" y="1186"/>
                  </a:cubicBezTo>
                  <a:lnTo>
                    <a:pt x="1658" y="1151"/>
                  </a:lnTo>
                  <a:lnTo>
                    <a:pt x="1693" y="1138"/>
                  </a:lnTo>
                  <a:lnTo>
                    <a:pt x="1711" y="1162"/>
                  </a:lnTo>
                  <a:lnTo>
                    <a:pt x="1704" y="1175"/>
                  </a:lnTo>
                  <a:close/>
                  <a:moveTo>
                    <a:pt x="1658" y="983"/>
                  </a:moveTo>
                  <a:lnTo>
                    <a:pt x="1693" y="970"/>
                  </a:lnTo>
                  <a:lnTo>
                    <a:pt x="1710" y="994"/>
                  </a:lnTo>
                  <a:lnTo>
                    <a:pt x="1704" y="1007"/>
                  </a:lnTo>
                  <a:lnTo>
                    <a:pt x="1693" y="1029"/>
                  </a:lnTo>
                  <a:lnTo>
                    <a:pt x="1658" y="1042"/>
                  </a:lnTo>
                  <a:cubicBezTo>
                    <a:pt x="1653" y="1034"/>
                    <a:pt x="1647" y="1026"/>
                    <a:pt x="1641" y="1018"/>
                  </a:cubicBezTo>
                  <a:lnTo>
                    <a:pt x="1658" y="983"/>
                  </a:lnTo>
                  <a:close/>
                  <a:moveTo>
                    <a:pt x="1641" y="933"/>
                  </a:moveTo>
                  <a:lnTo>
                    <a:pt x="1645" y="926"/>
                  </a:lnTo>
                  <a:lnTo>
                    <a:pt x="1658" y="898"/>
                  </a:lnTo>
                  <a:lnTo>
                    <a:pt x="1693" y="885"/>
                  </a:lnTo>
                  <a:lnTo>
                    <a:pt x="1710" y="909"/>
                  </a:lnTo>
                  <a:cubicBezTo>
                    <a:pt x="1705" y="921"/>
                    <a:pt x="1699" y="932"/>
                    <a:pt x="1693" y="944"/>
                  </a:cubicBezTo>
                  <a:lnTo>
                    <a:pt x="1658" y="957"/>
                  </a:lnTo>
                  <a:lnTo>
                    <a:pt x="1641" y="933"/>
                  </a:lnTo>
                  <a:close/>
                  <a:moveTo>
                    <a:pt x="1710" y="1077"/>
                  </a:moveTo>
                  <a:cubicBezTo>
                    <a:pt x="1705" y="1089"/>
                    <a:pt x="1699" y="1100"/>
                    <a:pt x="1693" y="1112"/>
                  </a:cubicBezTo>
                  <a:lnTo>
                    <a:pt x="1658" y="1125"/>
                  </a:lnTo>
                  <a:lnTo>
                    <a:pt x="1641" y="1101"/>
                  </a:lnTo>
                  <a:lnTo>
                    <a:pt x="1645" y="1094"/>
                  </a:lnTo>
                  <a:lnTo>
                    <a:pt x="1658" y="1066"/>
                  </a:lnTo>
                  <a:lnTo>
                    <a:pt x="1693" y="1053"/>
                  </a:lnTo>
                  <a:lnTo>
                    <a:pt x="1710" y="1077"/>
                  </a:lnTo>
                  <a:close/>
                  <a:moveTo>
                    <a:pt x="1704" y="839"/>
                  </a:moveTo>
                  <a:lnTo>
                    <a:pt x="1693" y="861"/>
                  </a:lnTo>
                  <a:lnTo>
                    <a:pt x="1658" y="874"/>
                  </a:lnTo>
                  <a:cubicBezTo>
                    <a:pt x="1653" y="866"/>
                    <a:pt x="1647" y="858"/>
                    <a:pt x="1641" y="850"/>
                  </a:cubicBezTo>
                  <a:lnTo>
                    <a:pt x="1658" y="815"/>
                  </a:lnTo>
                  <a:lnTo>
                    <a:pt x="1693" y="802"/>
                  </a:lnTo>
                  <a:lnTo>
                    <a:pt x="1711" y="826"/>
                  </a:lnTo>
                  <a:lnTo>
                    <a:pt x="1704" y="839"/>
                  </a:lnTo>
                  <a:close/>
                  <a:moveTo>
                    <a:pt x="1658" y="479"/>
                  </a:moveTo>
                  <a:lnTo>
                    <a:pt x="1693" y="466"/>
                  </a:lnTo>
                  <a:lnTo>
                    <a:pt x="1710" y="490"/>
                  </a:lnTo>
                  <a:lnTo>
                    <a:pt x="1704" y="503"/>
                  </a:lnTo>
                  <a:lnTo>
                    <a:pt x="1693" y="525"/>
                  </a:lnTo>
                  <a:lnTo>
                    <a:pt x="1658" y="538"/>
                  </a:lnTo>
                  <a:cubicBezTo>
                    <a:pt x="1653" y="530"/>
                    <a:pt x="1647" y="522"/>
                    <a:pt x="1641" y="514"/>
                  </a:cubicBezTo>
                  <a:lnTo>
                    <a:pt x="1658" y="479"/>
                  </a:lnTo>
                  <a:close/>
                  <a:moveTo>
                    <a:pt x="1641" y="429"/>
                  </a:moveTo>
                  <a:lnTo>
                    <a:pt x="1645" y="422"/>
                  </a:lnTo>
                  <a:lnTo>
                    <a:pt x="1658" y="394"/>
                  </a:lnTo>
                  <a:lnTo>
                    <a:pt x="1693" y="381"/>
                  </a:lnTo>
                  <a:lnTo>
                    <a:pt x="1710" y="405"/>
                  </a:lnTo>
                  <a:cubicBezTo>
                    <a:pt x="1705" y="417"/>
                    <a:pt x="1699" y="428"/>
                    <a:pt x="1693" y="440"/>
                  </a:cubicBezTo>
                  <a:lnTo>
                    <a:pt x="1658" y="452"/>
                  </a:lnTo>
                  <a:lnTo>
                    <a:pt x="1641" y="429"/>
                  </a:lnTo>
                  <a:close/>
                  <a:moveTo>
                    <a:pt x="1710" y="573"/>
                  </a:moveTo>
                  <a:cubicBezTo>
                    <a:pt x="1705" y="585"/>
                    <a:pt x="1699" y="596"/>
                    <a:pt x="1693" y="608"/>
                  </a:cubicBezTo>
                  <a:lnTo>
                    <a:pt x="1658" y="621"/>
                  </a:lnTo>
                  <a:lnTo>
                    <a:pt x="1641" y="597"/>
                  </a:lnTo>
                  <a:lnTo>
                    <a:pt x="1645" y="590"/>
                  </a:lnTo>
                  <a:lnTo>
                    <a:pt x="1658" y="562"/>
                  </a:lnTo>
                  <a:lnTo>
                    <a:pt x="1693" y="549"/>
                  </a:lnTo>
                  <a:lnTo>
                    <a:pt x="1710" y="573"/>
                  </a:lnTo>
                  <a:close/>
                  <a:moveTo>
                    <a:pt x="1658" y="647"/>
                  </a:moveTo>
                  <a:lnTo>
                    <a:pt x="1693" y="634"/>
                  </a:lnTo>
                  <a:lnTo>
                    <a:pt x="1710" y="658"/>
                  </a:lnTo>
                  <a:lnTo>
                    <a:pt x="1704" y="671"/>
                  </a:lnTo>
                  <a:lnTo>
                    <a:pt x="1693" y="693"/>
                  </a:lnTo>
                  <a:lnTo>
                    <a:pt x="1658" y="706"/>
                  </a:lnTo>
                  <a:cubicBezTo>
                    <a:pt x="1653" y="698"/>
                    <a:pt x="1647" y="690"/>
                    <a:pt x="1641" y="682"/>
                  </a:cubicBezTo>
                  <a:lnTo>
                    <a:pt x="1658" y="647"/>
                  </a:lnTo>
                  <a:close/>
                  <a:moveTo>
                    <a:pt x="1710" y="741"/>
                  </a:moveTo>
                  <a:cubicBezTo>
                    <a:pt x="1705" y="753"/>
                    <a:pt x="1699" y="764"/>
                    <a:pt x="1693" y="776"/>
                  </a:cubicBezTo>
                  <a:lnTo>
                    <a:pt x="1658" y="789"/>
                  </a:lnTo>
                  <a:lnTo>
                    <a:pt x="1641" y="765"/>
                  </a:lnTo>
                  <a:lnTo>
                    <a:pt x="1645" y="758"/>
                  </a:lnTo>
                  <a:lnTo>
                    <a:pt x="1658" y="730"/>
                  </a:lnTo>
                  <a:lnTo>
                    <a:pt x="1693" y="717"/>
                  </a:lnTo>
                  <a:lnTo>
                    <a:pt x="1710" y="741"/>
                  </a:lnTo>
                  <a:close/>
                  <a:moveTo>
                    <a:pt x="1767" y="1129"/>
                  </a:moveTo>
                  <a:lnTo>
                    <a:pt x="1732" y="1141"/>
                  </a:lnTo>
                  <a:lnTo>
                    <a:pt x="1715" y="1118"/>
                  </a:lnTo>
                  <a:lnTo>
                    <a:pt x="1732" y="1082"/>
                  </a:lnTo>
                  <a:lnTo>
                    <a:pt x="1767" y="1070"/>
                  </a:lnTo>
                  <a:cubicBezTo>
                    <a:pt x="1773" y="1078"/>
                    <a:pt x="1778" y="1086"/>
                    <a:pt x="1784" y="1093"/>
                  </a:cubicBezTo>
                  <a:cubicBezTo>
                    <a:pt x="1778" y="1105"/>
                    <a:pt x="1773" y="1117"/>
                    <a:pt x="1767" y="1129"/>
                  </a:cubicBezTo>
                  <a:close/>
                  <a:moveTo>
                    <a:pt x="1715" y="1035"/>
                  </a:moveTo>
                  <a:cubicBezTo>
                    <a:pt x="1721" y="1023"/>
                    <a:pt x="1726" y="1011"/>
                    <a:pt x="1732" y="999"/>
                  </a:cubicBezTo>
                  <a:lnTo>
                    <a:pt x="1767" y="987"/>
                  </a:lnTo>
                  <a:cubicBezTo>
                    <a:pt x="1773" y="995"/>
                    <a:pt x="1778" y="1003"/>
                    <a:pt x="1784" y="1010"/>
                  </a:cubicBezTo>
                  <a:lnTo>
                    <a:pt x="1767" y="1046"/>
                  </a:lnTo>
                  <a:lnTo>
                    <a:pt x="1732" y="1058"/>
                  </a:lnTo>
                  <a:lnTo>
                    <a:pt x="1715" y="1035"/>
                  </a:lnTo>
                  <a:close/>
                  <a:moveTo>
                    <a:pt x="1767" y="961"/>
                  </a:moveTo>
                  <a:lnTo>
                    <a:pt x="1732" y="973"/>
                  </a:lnTo>
                  <a:lnTo>
                    <a:pt x="1715" y="950"/>
                  </a:lnTo>
                  <a:lnTo>
                    <a:pt x="1732" y="914"/>
                  </a:lnTo>
                  <a:lnTo>
                    <a:pt x="1767" y="902"/>
                  </a:lnTo>
                  <a:cubicBezTo>
                    <a:pt x="1773" y="910"/>
                    <a:pt x="1778" y="918"/>
                    <a:pt x="1784" y="925"/>
                  </a:cubicBezTo>
                  <a:cubicBezTo>
                    <a:pt x="1778" y="937"/>
                    <a:pt x="1773" y="949"/>
                    <a:pt x="1767" y="961"/>
                  </a:cubicBezTo>
                  <a:close/>
                  <a:moveTo>
                    <a:pt x="1715" y="867"/>
                  </a:moveTo>
                  <a:cubicBezTo>
                    <a:pt x="1721" y="855"/>
                    <a:pt x="1726" y="843"/>
                    <a:pt x="1732" y="831"/>
                  </a:cubicBezTo>
                  <a:lnTo>
                    <a:pt x="1767" y="819"/>
                  </a:lnTo>
                  <a:cubicBezTo>
                    <a:pt x="1773" y="827"/>
                    <a:pt x="1778" y="835"/>
                    <a:pt x="1784" y="842"/>
                  </a:cubicBezTo>
                  <a:lnTo>
                    <a:pt x="1767" y="878"/>
                  </a:lnTo>
                  <a:lnTo>
                    <a:pt x="1732" y="890"/>
                  </a:lnTo>
                  <a:lnTo>
                    <a:pt x="1715" y="867"/>
                  </a:lnTo>
                  <a:close/>
                  <a:moveTo>
                    <a:pt x="1767" y="793"/>
                  </a:moveTo>
                  <a:lnTo>
                    <a:pt x="1732" y="805"/>
                  </a:lnTo>
                  <a:lnTo>
                    <a:pt x="1715" y="782"/>
                  </a:lnTo>
                  <a:lnTo>
                    <a:pt x="1732" y="746"/>
                  </a:lnTo>
                  <a:lnTo>
                    <a:pt x="1767" y="734"/>
                  </a:lnTo>
                  <a:cubicBezTo>
                    <a:pt x="1773" y="742"/>
                    <a:pt x="1778" y="749"/>
                    <a:pt x="1784" y="757"/>
                  </a:cubicBezTo>
                  <a:cubicBezTo>
                    <a:pt x="1778" y="769"/>
                    <a:pt x="1773" y="781"/>
                    <a:pt x="1767" y="793"/>
                  </a:cubicBezTo>
                  <a:close/>
                  <a:moveTo>
                    <a:pt x="1715" y="699"/>
                  </a:moveTo>
                  <a:cubicBezTo>
                    <a:pt x="1721" y="687"/>
                    <a:pt x="1726" y="675"/>
                    <a:pt x="1732" y="663"/>
                  </a:cubicBezTo>
                  <a:lnTo>
                    <a:pt x="1767" y="651"/>
                  </a:lnTo>
                  <a:cubicBezTo>
                    <a:pt x="1773" y="659"/>
                    <a:pt x="1778" y="667"/>
                    <a:pt x="1784" y="674"/>
                  </a:cubicBezTo>
                  <a:lnTo>
                    <a:pt x="1767" y="710"/>
                  </a:lnTo>
                  <a:lnTo>
                    <a:pt x="1732" y="722"/>
                  </a:lnTo>
                  <a:lnTo>
                    <a:pt x="1715" y="699"/>
                  </a:lnTo>
                  <a:close/>
                  <a:moveTo>
                    <a:pt x="1767" y="625"/>
                  </a:moveTo>
                  <a:lnTo>
                    <a:pt x="1732" y="637"/>
                  </a:lnTo>
                  <a:lnTo>
                    <a:pt x="1715" y="614"/>
                  </a:lnTo>
                  <a:lnTo>
                    <a:pt x="1732" y="578"/>
                  </a:lnTo>
                  <a:lnTo>
                    <a:pt x="1767" y="566"/>
                  </a:lnTo>
                  <a:cubicBezTo>
                    <a:pt x="1773" y="574"/>
                    <a:pt x="1778" y="581"/>
                    <a:pt x="1784" y="589"/>
                  </a:cubicBezTo>
                  <a:cubicBezTo>
                    <a:pt x="1778" y="601"/>
                    <a:pt x="1773" y="613"/>
                    <a:pt x="1767" y="625"/>
                  </a:cubicBezTo>
                  <a:close/>
                  <a:moveTo>
                    <a:pt x="1715" y="531"/>
                  </a:moveTo>
                  <a:cubicBezTo>
                    <a:pt x="1721" y="519"/>
                    <a:pt x="1726" y="507"/>
                    <a:pt x="1732" y="495"/>
                  </a:cubicBezTo>
                  <a:lnTo>
                    <a:pt x="1767" y="483"/>
                  </a:lnTo>
                  <a:cubicBezTo>
                    <a:pt x="1773" y="491"/>
                    <a:pt x="1778" y="498"/>
                    <a:pt x="1784" y="506"/>
                  </a:cubicBezTo>
                  <a:lnTo>
                    <a:pt x="1767" y="542"/>
                  </a:lnTo>
                  <a:lnTo>
                    <a:pt x="1732" y="554"/>
                  </a:lnTo>
                  <a:lnTo>
                    <a:pt x="1715" y="531"/>
                  </a:lnTo>
                  <a:close/>
                  <a:moveTo>
                    <a:pt x="1767" y="457"/>
                  </a:moveTo>
                  <a:lnTo>
                    <a:pt x="1732" y="469"/>
                  </a:lnTo>
                  <a:lnTo>
                    <a:pt x="1715" y="446"/>
                  </a:lnTo>
                  <a:lnTo>
                    <a:pt x="1732" y="410"/>
                  </a:lnTo>
                  <a:lnTo>
                    <a:pt x="1767" y="398"/>
                  </a:lnTo>
                  <a:cubicBezTo>
                    <a:pt x="1773" y="406"/>
                    <a:pt x="1778" y="413"/>
                    <a:pt x="1784" y="421"/>
                  </a:cubicBezTo>
                  <a:cubicBezTo>
                    <a:pt x="1778" y="433"/>
                    <a:pt x="1773" y="445"/>
                    <a:pt x="1767" y="457"/>
                  </a:cubicBezTo>
                  <a:close/>
                  <a:moveTo>
                    <a:pt x="1841" y="556"/>
                  </a:moveTo>
                  <a:lnTo>
                    <a:pt x="1806" y="569"/>
                  </a:lnTo>
                  <a:lnTo>
                    <a:pt x="1789" y="545"/>
                  </a:lnTo>
                  <a:lnTo>
                    <a:pt x="1792" y="538"/>
                  </a:lnTo>
                  <a:lnTo>
                    <a:pt x="1806" y="510"/>
                  </a:lnTo>
                  <a:lnTo>
                    <a:pt x="1841" y="497"/>
                  </a:lnTo>
                  <a:lnTo>
                    <a:pt x="1858" y="521"/>
                  </a:lnTo>
                  <a:cubicBezTo>
                    <a:pt x="1852" y="533"/>
                    <a:pt x="1846" y="544"/>
                    <a:pt x="1841" y="556"/>
                  </a:cubicBezTo>
                  <a:close/>
                  <a:moveTo>
                    <a:pt x="1858" y="606"/>
                  </a:moveTo>
                  <a:lnTo>
                    <a:pt x="1851" y="619"/>
                  </a:lnTo>
                  <a:lnTo>
                    <a:pt x="1841" y="641"/>
                  </a:lnTo>
                  <a:lnTo>
                    <a:pt x="1806" y="654"/>
                  </a:lnTo>
                  <a:cubicBezTo>
                    <a:pt x="1800" y="646"/>
                    <a:pt x="1794" y="638"/>
                    <a:pt x="1789" y="630"/>
                  </a:cubicBezTo>
                  <a:lnTo>
                    <a:pt x="1806" y="595"/>
                  </a:lnTo>
                  <a:lnTo>
                    <a:pt x="1841" y="582"/>
                  </a:lnTo>
                  <a:lnTo>
                    <a:pt x="1858" y="606"/>
                  </a:lnTo>
                  <a:close/>
                  <a:moveTo>
                    <a:pt x="1792" y="706"/>
                  </a:moveTo>
                  <a:lnTo>
                    <a:pt x="1806" y="678"/>
                  </a:lnTo>
                  <a:lnTo>
                    <a:pt x="1841" y="665"/>
                  </a:lnTo>
                  <a:lnTo>
                    <a:pt x="1858" y="689"/>
                  </a:lnTo>
                  <a:cubicBezTo>
                    <a:pt x="1852" y="701"/>
                    <a:pt x="1846" y="712"/>
                    <a:pt x="1841" y="724"/>
                  </a:cubicBezTo>
                  <a:lnTo>
                    <a:pt x="1806" y="737"/>
                  </a:lnTo>
                  <a:lnTo>
                    <a:pt x="1789" y="713"/>
                  </a:lnTo>
                  <a:lnTo>
                    <a:pt x="1792" y="706"/>
                  </a:lnTo>
                  <a:close/>
                  <a:moveTo>
                    <a:pt x="1851" y="1124"/>
                  </a:moveTo>
                  <a:lnTo>
                    <a:pt x="1841" y="1145"/>
                  </a:lnTo>
                  <a:lnTo>
                    <a:pt x="1806" y="1158"/>
                  </a:lnTo>
                  <a:cubicBezTo>
                    <a:pt x="1800" y="1150"/>
                    <a:pt x="1794" y="1142"/>
                    <a:pt x="1789" y="1134"/>
                  </a:cubicBezTo>
                  <a:lnTo>
                    <a:pt x="1806" y="1099"/>
                  </a:lnTo>
                  <a:lnTo>
                    <a:pt x="1841" y="1087"/>
                  </a:lnTo>
                  <a:lnTo>
                    <a:pt x="1858" y="1110"/>
                  </a:lnTo>
                  <a:lnTo>
                    <a:pt x="1851" y="1124"/>
                  </a:lnTo>
                  <a:close/>
                  <a:moveTo>
                    <a:pt x="1789" y="1049"/>
                  </a:moveTo>
                  <a:lnTo>
                    <a:pt x="1792" y="1042"/>
                  </a:lnTo>
                  <a:lnTo>
                    <a:pt x="1806" y="1014"/>
                  </a:lnTo>
                  <a:lnTo>
                    <a:pt x="1841" y="1001"/>
                  </a:lnTo>
                  <a:lnTo>
                    <a:pt x="1858" y="1025"/>
                  </a:lnTo>
                  <a:cubicBezTo>
                    <a:pt x="1852" y="1037"/>
                    <a:pt x="1846" y="1049"/>
                    <a:pt x="1841" y="1060"/>
                  </a:cubicBezTo>
                  <a:lnTo>
                    <a:pt x="1806" y="1073"/>
                  </a:lnTo>
                  <a:lnTo>
                    <a:pt x="1789" y="1049"/>
                  </a:lnTo>
                  <a:close/>
                  <a:moveTo>
                    <a:pt x="1851" y="956"/>
                  </a:moveTo>
                  <a:lnTo>
                    <a:pt x="1841" y="977"/>
                  </a:lnTo>
                  <a:lnTo>
                    <a:pt x="1806" y="990"/>
                  </a:lnTo>
                  <a:cubicBezTo>
                    <a:pt x="1800" y="982"/>
                    <a:pt x="1794" y="974"/>
                    <a:pt x="1789" y="966"/>
                  </a:cubicBezTo>
                  <a:lnTo>
                    <a:pt x="1806" y="931"/>
                  </a:lnTo>
                  <a:lnTo>
                    <a:pt x="1841" y="918"/>
                  </a:lnTo>
                  <a:lnTo>
                    <a:pt x="1858" y="942"/>
                  </a:lnTo>
                  <a:lnTo>
                    <a:pt x="1851" y="956"/>
                  </a:lnTo>
                  <a:close/>
                  <a:moveTo>
                    <a:pt x="1789" y="881"/>
                  </a:moveTo>
                  <a:lnTo>
                    <a:pt x="1792" y="874"/>
                  </a:lnTo>
                  <a:lnTo>
                    <a:pt x="1806" y="846"/>
                  </a:lnTo>
                  <a:lnTo>
                    <a:pt x="1841" y="833"/>
                  </a:lnTo>
                  <a:lnTo>
                    <a:pt x="1858" y="857"/>
                  </a:lnTo>
                  <a:cubicBezTo>
                    <a:pt x="1852" y="869"/>
                    <a:pt x="1846" y="881"/>
                    <a:pt x="1841" y="892"/>
                  </a:cubicBezTo>
                  <a:lnTo>
                    <a:pt x="1806" y="905"/>
                  </a:lnTo>
                  <a:lnTo>
                    <a:pt x="1789" y="881"/>
                  </a:lnTo>
                  <a:close/>
                  <a:moveTo>
                    <a:pt x="1851" y="787"/>
                  </a:moveTo>
                  <a:lnTo>
                    <a:pt x="1841" y="809"/>
                  </a:lnTo>
                  <a:lnTo>
                    <a:pt x="1806" y="822"/>
                  </a:lnTo>
                  <a:cubicBezTo>
                    <a:pt x="1800" y="814"/>
                    <a:pt x="1794" y="806"/>
                    <a:pt x="1789" y="798"/>
                  </a:cubicBezTo>
                  <a:lnTo>
                    <a:pt x="1806" y="763"/>
                  </a:lnTo>
                  <a:lnTo>
                    <a:pt x="1841" y="750"/>
                  </a:lnTo>
                  <a:lnTo>
                    <a:pt x="1858" y="774"/>
                  </a:lnTo>
                  <a:lnTo>
                    <a:pt x="1851" y="787"/>
                  </a:lnTo>
                  <a:close/>
                  <a:moveTo>
                    <a:pt x="1851" y="451"/>
                  </a:moveTo>
                  <a:lnTo>
                    <a:pt x="1841" y="473"/>
                  </a:lnTo>
                  <a:lnTo>
                    <a:pt x="1806" y="486"/>
                  </a:lnTo>
                  <a:cubicBezTo>
                    <a:pt x="1800" y="478"/>
                    <a:pt x="1794" y="470"/>
                    <a:pt x="1789" y="462"/>
                  </a:cubicBezTo>
                  <a:lnTo>
                    <a:pt x="1806" y="427"/>
                  </a:lnTo>
                  <a:lnTo>
                    <a:pt x="1841" y="414"/>
                  </a:lnTo>
                  <a:lnTo>
                    <a:pt x="1858" y="438"/>
                  </a:lnTo>
                  <a:lnTo>
                    <a:pt x="1851" y="451"/>
                  </a:lnTo>
                  <a:close/>
                  <a:moveTo>
                    <a:pt x="1789" y="377"/>
                  </a:moveTo>
                  <a:lnTo>
                    <a:pt x="1792" y="370"/>
                  </a:lnTo>
                  <a:lnTo>
                    <a:pt x="1806" y="342"/>
                  </a:lnTo>
                  <a:lnTo>
                    <a:pt x="1841" y="329"/>
                  </a:lnTo>
                  <a:lnTo>
                    <a:pt x="1858" y="353"/>
                  </a:lnTo>
                  <a:cubicBezTo>
                    <a:pt x="1852" y="365"/>
                    <a:pt x="1846" y="376"/>
                    <a:pt x="1841" y="388"/>
                  </a:cubicBezTo>
                  <a:lnTo>
                    <a:pt x="1806" y="401"/>
                  </a:lnTo>
                  <a:lnTo>
                    <a:pt x="1789" y="377"/>
                  </a:lnTo>
                  <a:close/>
                  <a:moveTo>
                    <a:pt x="1914" y="1077"/>
                  </a:moveTo>
                  <a:lnTo>
                    <a:pt x="1879" y="1089"/>
                  </a:lnTo>
                  <a:lnTo>
                    <a:pt x="1862" y="1066"/>
                  </a:lnTo>
                  <a:lnTo>
                    <a:pt x="1879" y="1030"/>
                  </a:lnTo>
                  <a:lnTo>
                    <a:pt x="1914" y="1018"/>
                  </a:lnTo>
                  <a:cubicBezTo>
                    <a:pt x="1920" y="1026"/>
                    <a:pt x="1926" y="1034"/>
                    <a:pt x="1932" y="1041"/>
                  </a:cubicBezTo>
                  <a:cubicBezTo>
                    <a:pt x="1926" y="1053"/>
                    <a:pt x="1920" y="1065"/>
                    <a:pt x="1914" y="1077"/>
                  </a:cubicBezTo>
                  <a:close/>
                  <a:moveTo>
                    <a:pt x="1914" y="994"/>
                  </a:moveTo>
                  <a:lnTo>
                    <a:pt x="1879" y="1006"/>
                  </a:lnTo>
                  <a:lnTo>
                    <a:pt x="1862" y="983"/>
                  </a:lnTo>
                  <a:cubicBezTo>
                    <a:pt x="1868" y="971"/>
                    <a:pt x="1874" y="959"/>
                    <a:pt x="1879" y="947"/>
                  </a:cubicBezTo>
                  <a:lnTo>
                    <a:pt x="1914" y="935"/>
                  </a:lnTo>
                  <a:cubicBezTo>
                    <a:pt x="1920" y="943"/>
                    <a:pt x="1926" y="951"/>
                    <a:pt x="1932" y="959"/>
                  </a:cubicBezTo>
                  <a:lnTo>
                    <a:pt x="1914" y="994"/>
                  </a:lnTo>
                  <a:close/>
                  <a:moveTo>
                    <a:pt x="1914" y="909"/>
                  </a:moveTo>
                  <a:lnTo>
                    <a:pt x="1879" y="921"/>
                  </a:lnTo>
                  <a:lnTo>
                    <a:pt x="1862" y="898"/>
                  </a:lnTo>
                  <a:lnTo>
                    <a:pt x="1879" y="862"/>
                  </a:lnTo>
                  <a:lnTo>
                    <a:pt x="1914" y="850"/>
                  </a:lnTo>
                  <a:cubicBezTo>
                    <a:pt x="1920" y="858"/>
                    <a:pt x="1926" y="866"/>
                    <a:pt x="1932" y="873"/>
                  </a:cubicBezTo>
                  <a:cubicBezTo>
                    <a:pt x="1926" y="885"/>
                    <a:pt x="1920" y="897"/>
                    <a:pt x="1914" y="909"/>
                  </a:cubicBezTo>
                  <a:close/>
                  <a:moveTo>
                    <a:pt x="1914" y="573"/>
                  </a:moveTo>
                  <a:lnTo>
                    <a:pt x="1879" y="585"/>
                  </a:lnTo>
                  <a:lnTo>
                    <a:pt x="1862" y="562"/>
                  </a:lnTo>
                  <a:lnTo>
                    <a:pt x="1879" y="526"/>
                  </a:lnTo>
                  <a:lnTo>
                    <a:pt x="1914" y="514"/>
                  </a:lnTo>
                  <a:cubicBezTo>
                    <a:pt x="1920" y="522"/>
                    <a:pt x="1926" y="530"/>
                    <a:pt x="1932" y="537"/>
                  </a:cubicBezTo>
                  <a:cubicBezTo>
                    <a:pt x="1926" y="549"/>
                    <a:pt x="1920" y="561"/>
                    <a:pt x="1914" y="573"/>
                  </a:cubicBezTo>
                  <a:close/>
                  <a:moveTo>
                    <a:pt x="1931" y="622"/>
                  </a:moveTo>
                  <a:lnTo>
                    <a:pt x="1914" y="658"/>
                  </a:lnTo>
                  <a:lnTo>
                    <a:pt x="1879" y="670"/>
                  </a:lnTo>
                  <a:lnTo>
                    <a:pt x="1862" y="647"/>
                  </a:lnTo>
                  <a:cubicBezTo>
                    <a:pt x="1868" y="635"/>
                    <a:pt x="1874" y="623"/>
                    <a:pt x="1879" y="611"/>
                  </a:cubicBezTo>
                  <a:lnTo>
                    <a:pt x="1914" y="599"/>
                  </a:lnTo>
                  <a:cubicBezTo>
                    <a:pt x="1920" y="607"/>
                    <a:pt x="1926" y="615"/>
                    <a:pt x="1931" y="622"/>
                  </a:cubicBezTo>
                  <a:close/>
                  <a:moveTo>
                    <a:pt x="1879" y="694"/>
                  </a:moveTo>
                  <a:lnTo>
                    <a:pt x="1914" y="682"/>
                  </a:lnTo>
                  <a:cubicBezTo>
                    <a:pt x="1920" y="690"/>
                    <a:pt x="1926" y="698"/>
                    <a:pt x="1931" y="705"/>
                  </a:cubicBezTo>
                  <a:cubicBezTo>
                    <a:pt x="1926" y="717"/>
                    <a:pt x="1920" y="729"/>
                    <a:pt x="1914" y="741"/>
                  </a:cubicBezTo>
                  <a:lnTo>
                    <a:pt x="1879" y="753"/>
                  </a:lnTo>
                  <a:lnTo>
                    <a:pt x="1862" y="730"/>
                  </a:lnTo>
                  <a:lnTo>
                    <a:pt x="1879" y="694"/>
                  </a:lnTo>
                  <a:close/>
                  <a:moveTo>
                    <a:pt x="1914" y="826"/>
                  </a:moveTo>
                  <a:lnTo>
                    <a:pt x="1879" y="838"/>
                  </a:lnTo>
                  <a:lnTo>
                    <a:pt x="1862" y="815"/>
                  </a:lnTo>
                  <a:cubicBezTo>
                    <a:pt x="1868" y="803"/>
                    <a:pt x="1874" y="791"/>
                    <a:pt x="1879" y="779"/>
                  </a:cubicBezTo>
                  <a:lnTo>
                    <a:pt x="1914" y="767"/>
                  </a:lnTo>
                  <a:cubicBezTo>
                    <a:pt x="1920" y="775"/>
                    <a:pt x="1926" y="783"/>
                    <a:pt x="1932" y="791"/>
                  </a:cubicBezTo>
                  <a:lnTo>
                    <a:pt x="1914" y="826"/>
                  </a:lnTo>
                  <a:close/>
                  <a:moveTo>
                    <a:pt x="1914" y="490"/>
                  </a:moveTo>
                  <a:lnTo>
                    <a:pt x="1879" y="502"/>
                  </a:lnTo>
                  <a:lnTo>
                    <a:pt x="1862" y="479"/>
                  </a:lnTo>
                  <a:cubicBezTo>
                    <a:pt x="1868" y="467"/>
                    <a:pt x="1874" y="455"/>
                    <a:pt x="1879" y="443"/>
                  </a:cubicBezTo>
                  <a:lnTo>
                    <a:pt x="1914" y="431"/>
                  </a:lnTo>
                  <a:cubicBezTo>
                    <a:pt x="1920" y="439"/>
                    <a:pt x="1926" y="447"/>
                    <a:pt x="1932" y="454"/>
                  </a:cubicBezTo>
                  <a:lnTo>
                    <a:pt x="1914" y="490"/>
                  </a:lnTo>
                  <a:close/>
                  <a:moveTo>
                    <a:pt x="1862" y="394"/>
                  </a:moveTo>
                  <a:lnTo>
                    <a:pt x="1879" y="358"/>
                  </a:lnTo>
                  <a:lnTo>
                    <a:pt x="1914" y="346"/>
                  </a:lnTo>
                  <a:cubicBezTo>
                    <a:pt x="1920" y="354"/>
                    <a:pt x="1926" y="362"/>
                    <a:pt x="1932" y="369"/>
                  </a:cubicBezTo>
                  <a:cubicBezTo>
                    <a:pt x="1926" y="381"/>
                    <a:pt x="1920" y="393"/>
                    <a:pt x="1914" y="405"/>
                  </a:cubicBezTo>
                  <a:lnTo>
                    <a:pt x="1879" y="417"/>
                  </a:lnTo>
                  <a:lnTo>
                    <a:pt x="1862" y="394"/>
                  </a:lnTo>
                  <a:close/>
                  <a:moveTo>
                    <a:pt x="1914" y="322"/>
                  </a:moveTo>
                  <a:lnTo>
                    <a:pt x="1879" y="334"/>
                  </a:lnTo>
                  <a:lnTo>
                    <a:pt x="1862" y="310"/>
                  </a:lnTo>
                  <a:cubicBezTo>
                    <a:pt x="1868" y="298"/>
                    <a:pt x="1873" y="286"/>
                    <a:pt x="1879" y="273"/>
                  </a:cubicBezTo>
                  <a:lnTo>
                    <a:pt x="1914" y="261"/>
                  </a:lnTo>
                  <a:cubicBezTo>
                    <a:pt x="1920" y="269"/>
                    <a:pt x="1926" y="277"/>
                    <a:pt x="1932" y="285"/>
                  </a:cubicBezTo>
                  <a:lnTo>
                    <a:pt x="1914" y="322"/>
                  </a:lnTo>
                  <a:close/>
                  <a:moveTo>
                    <a:pt x="1999" y="1072"/>
                  </a:moveTo>
                  <a:lnTo>
                    <a:pt x="1988" y="1094"/>
                  </a:lnTo>
                  <a:lnTo>
                    <a:pt x="1953" y="1106"/>
                  </a:lnTo>
                  <a:cubicBezTo>
                    <a:pt x="1947" y="1098"/>
                    <a:pt x="1942" y="1090"/>
                    <a:pt x="1936" y="1083"/>
                  </a:cubicBezTo>
                  <a:lnTo>
                    <a:pt x="1953" y="1047"/>
                  </a:lnTo>
                  <a:lnTo>
                    <a:pt x="1988" y="1035"/>
                  </a:lnTo>
                  <a:lnTo>
                    <a:pt x="2005" y="1058"/>
                  </a:lnTo>
                  <a:lnTo>
                    <a:pt x="1999" y="1072"/>
                  </a:lnTo>
                  <a:close/>
                  <a:moveTo>
                    <a:pt x="1988" y="1009"/>
                  </a:moveTo>
                  <a:lnTo>
                    <a:pt x="1953" y="1021"/>
                  </a:lnTo>
                  <a:lnTo>
                    <a:pt x="1936" y="997"/>
                  </a:lnTo>
                  <a:lnTo>
                    <a:pt x="1939" y="990"/>
                  </a:lnTo>
                  <a:lnTo>
                    <a:pt x="1953" y="962"/>
                  </a:lnTo>
                  <a:lnTo>
                    <a:pt x="1988" y="950"/>
                  </a:lnTo>
                  <a:lnTo>
                    <a:pt x="2005" y="973"/>
                  </a:lnTo>
                  <a:cubicBezTo>
                    <a:pt x="1999" y="985"/>
                    <a:pt x="1994" y="997"/>
                    <a:pt x="1988" y="1009"/>
                  </a:cubicBezTo>
                  <a:close/>
                  <a:moveTo>
                    <a:pt x="1999" y="904"/>
                  </a:moveTo>
                  <a:lnTo>
                    <a:pt x="1988" y="926"/>
                  </a:lnTo>
                  <a:lnTo>
                    <a:pt x="1953" y="938"/>
                  </a:lnTo>
                  <a:cubicBezTo>
                    <a:pt x="1947" y="930"/>
                    <a:pt x="1942" y="922"/>
                    <a:pt x="1936" y="914"/>
                  </a:cubicBezTo>
                  <a:lnTo>
                    <a:pt x="1953" y="879"/>
                  </a:lnTo>
                  <a:lnTo>
                    <a:pt x="1988" y="867"/>
                  </a:lnTo>
                  <a:lnTo>
                    <a:pt x="2005" y="890"/>
                  </a:lnTo>
                  <a:lnTo>
                    <a:pt x="1999" y="904"/>
                  </a:lnTo>
                  <a:close/>
                  <a:moveTo>
                    <a:pt x="1988" y="840"/>
                  </a:moveTo>
                  <a:lnTo>
                    <a:pt x="1953" y="853"/>
                  </a:lnTo>
                  <a:lnTo>
                    <a:pt x="1936" y="829"/>
                  </a:lnTo>
                  <a:lnTo>
                    <a:pt x="1939" y="822"/>
                  </a:lnTo>
                  <a:lnTo>
                    <a:pt x="1953" y="794"/>
                  </a:lnTo>
                  <a:lnTo>
                    <a:pt x="1988" y="782"/>
                  </a:lnTo>
                  <a:lnTo>
                    <a:pt x="2005" y="805"/>
                  </a:lnTo>
                  <a:cubicBezTo>
                    <a:pt x="1999" y="817"/>
                    <a:pt x="1994" y="829"/>
                    <a:pt x="1988" y="840"/>
                  </a:cubicBezTo>
                  <a:close/>
                  <a:moveTo>
                    <a:pt x="1999" y="736"/>
                  </a:moveTo>
                  <a:lnTo>
                    <a:pt x="1988" y="757"/>
                  </a:lnTo>
                  <a:lnTo>
                    <a:pt x="1953" y="770"/>
                  </a:lnTo>
                  <a:cubicBezTo>
                    <a:pt x="1947" y="762"/>
                    <a:pt x="1942" y="754"/>
                    <a:pt x="1936" y="746"/>
                  </a:cubicBezTo>
                  <a:lnTo>
                    <a:pt x="1953" y="711"/>
                  </a:lnTo>
                  <a:lnTo>
                    <a:pt x="1988" y="699"/>
                  </a:lnTo>
                  <a:lnTo>
                    <a:pt x="2005" y="722"/>
                  </a:lnTo>
                  <a:lnTo>
                    <a:pt x="1999" y="736"/>
                  </a:lnTo>
                  <a:close/>
                  <a:moveTo>
                    <a:pt x="1988" y="672"/>
                  </a:moveTo>
                  <a:lnTo>
                    <a:pt x="1953" y="685"/>
                  </a:lnTo>
                  <a:lnTo>
                    <a:pt x="1936" y="661"/>
                  </a:lnTo>
                  <a:lnTo>
                    <a:pt x="1939" y="654"/>
                  </a:lnTo>
                  <a:lnTo>
                    <a:pt x="1953" y="626"/>
                  </a:lnTo>
                  <a:lnTo>
                    <a:pt x="1988" y="613"/>
                  </a:lnTo>
                  <a:lnTo>
                    <a:pt x="2005" y="637"/>
                  </a:lnTo>
                  <a:cubicBezTo>
                    <a:pt x="1999" y="649"/>
                    <a:pt x="1994" y="661"/>
                    <a:pt x="1988" y="672"/>
                  </a:cubicBezTo>
                  <a:close/>
                  <a:moveTo>
                    <a:pt x="1999" y="568"/>
                  </a:moveTo>
                  <a:lnTo>
                    <a:pt x="1988" y="589"/>
                  </a:lnTo>
                  <a:lnTo>
                    <a:pt x="1953" y="602"/>
                  </a:lnTo>
                  <a:cubicBezTo>
                    <a:pt x="1947" y="594"/>
                    <a:pt x="1942" y="586"/>
                    <a:pt x="1936" y="578"/>
                  </a:cubicBezTo>
                  <a:lnTo>
                    <a:pt x="1953" y="543"/>
                  </a:lnTo>
                  <a:lnTo>
                    <a:pt x="1988" y="531"/>
                  </a:lnTo>
                  <a:lnTo>
                    <a:pt x="2005" y="554"/>
                  </a:lnTo>
                  <a:lnTo>
                    <a:pt x="1999" y="568"/>
                  </a:lnTo>
                  <a:close/>
                  <a:moveTo>
                    <a:pt x="1988" y="504"/>
                  </a:moveTo>
                  <a:lnTo>
                    <a:pt x="1953" y="517"/>
                  </a:lnTo>
                  <a:lnTo>
                    <a:pt x="1936" y="493"/>
                  </a:lnTo>
                  <a:lnTo>
                    <a:pt x="1939" y="486"/>
                  </a:lnTo>
                  <a:lnTo>
                    <a:pt x="1953" y="458"/>
                  </a:lnTo>
                  <a:lnTo>
                    <a:pt x="1988" y="445"/>
                  </a:lnTo>
                  <a:lnTo>
                    <a:pt x="2005" y="469"/>
                  </a:lnTo>
                  <a:cubicBezTo>
                    <a:pt x="1999" y="481"/>
                    <a:pt x="1994" y="493"/>
                    <a:pt x="1988" y="504"/>
                  </a:cubicBezTo>
                  <a:close/>
                  <a:moveTo>
                    <a:pt x="1999" y="400"/>
                  </a:moveTo>
                  <a:lnTo>
                    <a:pt x="1988" y="421"/>
                  </a:lnTo>
                  <a:lnTo>
                    <a:pt x="1953" y="434"/>
                  </a:lnTo>
                  <a:cubicBezTo>
                    <a:pt x="1947" y="426"/>
                    <a:pt x="1942" y="418"/>
                    <a:pt x="1936" y="410"/>
                  </a:cubicBezTo>
                  <a:lnTo>
                    <a:pt x="1953" y="375"/>
                  </a:lnTo>
                  <a:lnTo>
                    <a:pt x="1988" y="362"/>
                  </a:lnTo>
                  <a:lnTo>
                    <a:pt x="2005" y="386"/>
                  </a:lnTo>
                  <a:lnTo>
                    <a:pt x="1999" y="400"/>
                  </a:lnTo>
                  <a:close/>
                  <a:moveTo>
                    <a:pt x="1988" y="336"/>
                  </a:moveTo>
                  <a:lnTo>
                    <a:pt x="1953" y="349"/>
                  </a:lnTo>
                  <a:lnTo>
                    <a:pt x="1936" y="325"/>
                  </a:lnTo>
                  <a:lnTo>
                    <a:pt x="1939" y="318"/>
                  </a:lnTo>
                  <a:lnTo>
                    <a:pt x="1953" y="290"/>
                  </a:lnTo>
                  <a:lnTo>
                    <a:pt x="1988" y="277"/>
                  </a:lnTo>
                  <a:lnTo>
                    <a:pt x="2005" y="301"/>
                  </a:lnTo>
                  <a:cubicBezTo>
                    <a:pt x="1999" y="313"/>
                    <a:pt x="1994" y="325"/>
                    <a:pt x="1988" y="336"/>
                  </a:cubicBezTo>
                  <a:close/>
                  <a:moveTo>
                    <a:pt x="2062" y="1025"/>
                  </a:moveTo>
                  <a:lnTo>
                    <a:pt x="2027" y="1037"/>
                  </a:lnTo>
                  <a:lnTo>
                    <a:pt x="2010" y="1014"/>
                  </a:lnTo>
                  <a:lnTo>
                    <a:pt x="2027" y="979"/>
                  </a:lnTo>
                  <a:lnTo>
                    <a:pt x="2062" y="966"/>
                  </a:lnTo>
                  <a:cubicBezTo>
                    <a:pt x="2067" y="974"/>
                    <a:pt x="2073" y="982"/>
                    <a:pt x="2079" y="990"/>
                  </a:cubicBezTo>
                  <a:cubicBezTo>
                    <a:pt x="2073" y="1001"/>
                    <a:pt x="2067" y="1013"/>
                    <a:pt x="2062" y="1025"/>
                  </a:cubicBezTo>
                  <a:close/>
                  <a:moveTo>
                    <a:pt x="2010" y="931"/>
                  </a:moveTo>
                  <a:cubicBezTo>
                    <a:pt x="2015" y="919"/>
                    <a:pt x="2021" y="907"/>
                    <a:pt x="2027" y="896"/>
                  </a:cubicBezTo>
                  <a:lnTo>
                    <a:pt x="2062" y="883"/>
                  </a:lnTo>
                  <a:cubicBezTo>
                    <a:pt x="2067" y="891"/>
                    <a:pt x="2073" y="899"/>
                    <a:pt x="2079" y="907"/>
                  </a:cubicBezTo>
                  <a:lnTo>
                    <a:pt x="2062" y="942"/>
                  </a:lnTo>
                  <a:lnTo>
                    <a:pt x="2027" y="954"/>
                  </a:lnTo>
                  <a:lnTo>
                    <a:pt x="2010" y="931"/>
                  </a:lnTo>
                  <a:close/>
                  <a:moveTo>
                    <a:pt x="2062" y="857"/>
                  </a:moveTo>
                  <a:lnTo>
                    <a:pt x="2027" y="869"/>
                  </a:lnTo>
                  <a:lnTo>
                    <a:pt x="2010" y="846"/>
                  </a:lnTo>
                  <a:lnTo>
                    <a:pt x="2027" y="811"/>
                  </a:lnTo>
                  <a:lnTo>
                    <a:pt x="2062" y="798"/>
                  </a:lnTo>
                  <a:cubicBezTo>
                    <a:pt x="2067" y="806"/>
                    <a:pt x="2073" y="814"/>
                    <a:pt x="2079" y="822"/>
                  </a:cubicBezTo>
                  <a:cubicBezTo>
                    <a:pt x="2073" y="833"/>
                    <a:pt x="2067" y="845"/>
                    <a:pt x="2062" y="857"/>
                  </a:cubicBezTo>
                  <a:close/>
                  <a:moveTo>
                    <a:pt x="2010" y="763"/>
                  </a:moveTo>
                  <a:cubicBezTo>
                    <a:pt x="2015" y="751"/>
                    <a:pt x="2021" y="739"/>
                    <a:pt x="2027" y="728"/>
                  </a:cubicBezTo>
                  <a:lnTo>
                    <a:pt x="2062" y="715"/>
                  </a:lnTo>
                  <a:cubicBezTo>
                    <a:pt x="2067" y="723"/>
                    <a:pt x="2073" y="731"/>
                    <a:pt x="2079" y="739"/>
                  </a:cubicBezTo>
                  <a:lnTo>
                    <a:pt x="2062" y="774"/>
                  </a:lnTo>
                  <a:lnTo>
                    <a:pt x="2027" y="786"/>
                  </a:lnTo>
                  <a:lnTo>
                    <a:pt x="2010" y="763"/>
                  </a:lnTo>
                  <a:close/>
                  <a:moveTo>
                    <a:pt x="2062" y="689"/>
                  </a:moveTo>
                  <a:lnTo>
                    <a:pt x="2027" y="701"/>
                  </a:lnTo>
                  <a:lnTo>
                    <a:pt x="2010" y="678"/>
                  </a:lnTo>
                  <a:lnTo>
                    <a:pt x="2027" y="642"/>
                  </a:lnTo>
                  <a:lnTo>
                    <a:pt x="2062" y="630"/>
                  </a:lnTo>
                  <a:cubicBezTo>
                    <a:pt x="2067" y="638"/>
                    <a:pt x="2073" y="646"/>
                    <a:pt x="2079" y="654"/>
                  </a:cubicBezTo>
                  <a:cubicBezTo>
                    <a:pt x="2073" y="665"/>
                    <a:pt x="2067" y="677"/>
                    <a:pt x="2062" y="689"/>
                  </a:cubicBezTo>
                  <a:close/>
                  <a:moveTo>
                    <a:pt x="2010" y="595"/>
                  </a:moveTo>
                  <a:cubicBezTo>
                    <a:pt x="2015" y="583"/>
                    <a:pt x="2021" y="571"/>
                    <a:pt x="2027" y="559"/>
                  </a:cubicBezTo>
                  <a:lnTo>
                    <a:pt x="2062" y="547"/>
                  </a:lnTo>
                  <a:cubicBezTo>
                    <a:pt x="2067" y="555"/>
                    <a:pt x="2073" y="563"/>
                    <a:pt x="2079" y="571"/>
                  </a:cubicBezTo>
                  <a:lnTo>
                    <a:pt x="2062" y="606"/>
                  </a:lnTo>
                  <a:lnTo>
                    <a:pt x="2027" y="618"/>
                  </a:lnTo>
                  <a:lnTo>
                    <a:pt x="2010" y="595"/>
                  </a:lnTo>
                  <a:close/>
                  <a:moveTo>
                    <a:pt x="2062" y="521"/>
                  </a:moveTo>
                  <a:lnTo>
                    <a:pt x="2027" y="533"/>
                  </a:lnTo>
                  <a:lnTo>
                    <a:pt x="2010" y="510"/>
                  </a:lnTo>
                  <a:lnTo>
                    <a:pt x="2027" y="474"/>
                  </a:lnTo>
                  <a:lnTo>
                    <a:pt x="2062" y="462"/>
                  </a:lnTo>
                  <a:cubicBezTo>
                    <a:pt x="2067" y="470"/>
                    <a:pt x="2073" y="478"/>
                    <a:pt x="2079" y="486"/>
                  </a:cubicBezTo>
                  <a:cubicBezTo>
                    <a:pt x="2073" y="497"/>
                    <a:pt x="2067" y="509"/>
                    <a:pt x="2062" y="521"/>
                  </a:cubicBezTo>
                  <a:close/>
                  <a:moveTo>
                    <a:pt x="2010" y="427"/>
                  </a:moveTo>
                  <a:cubicBezTo>
                    <a:pt x="2015" y="415"/>
                    <a:pt x="2021" y="403"/>
                    <a:pt x="2027" y="391"/>
                  </a:cubicBezTo>
                  <a:lnTo>
                    <a:pt x="2062" y="379"/>
                  </a:lnTo>
                  <a:cubicBezTo>
                    <a:pt x="2067" y="387"/>
                    <a:pt x="2073" y="395"/>
                    <a:pt x="2079" y="403"/>
                  </a:cubicBezTo>
                  <a:lnTo>
                    <a:pt x="2062" y="438"/>
                  </a:lnTo>
                  <a:lnTo>
                    <a:pt x="2027" y="450"/>
                  </a:lnTo>
                  <a:lnTo>
                    <a:pt x="2010" y="427"/>
                  </a:lnTo>
                  <a:close/>
                  <a:moveTo>
                    <a:pt x="2062" y="353"/>
                  </a:moveTo>
                  <a:lnTo>
                    <a:pt x="2027" y="365"/>
                  </a:lnTo>
                  <a:lnTo>
                    <a:pt x="2010" y="342"/>
                  </a:lnTo>
                  <a:lnTo>
                    <a:pt x="2027" y="306"/>
                  </a:lnTo>
                  <a:lnTo>
                    <a:pt x="2062" y="294"/>
                  </a:lnTo>
                  <a:cubicBezTo>
                    <a:pt x="2067" y="302"/>
                    <a:pt x="2073" y="310"/>
                    <a:pt x="2079" y="317"/>
                  </a:cubicBezTo>
                  <a:cubicBezTo>
                    <a:pt x="2073" y="329"/>
                    <a:pt x="2067" y="341"/>
                    <a:pt x="2062" y="353"/>
                  </a:cubicBezTo>
                  <a:close/>
                  <a:moveTo>
                    <a:pt x="2146" y="1020"/>
                  </a:moveTo>
                  <a:lnTo>
                    <a:pt x="2135" y="1042"/>
                  </a:lnTo>
                  <a:lnTo>
                    <a:pt x="2100" y="1054"/>
                  </a:lnTo>
                  <a:cubicBezTo>
                    <a:pt x="2095" y="1046"/>
                    <a:pt x="2089" y="1038"/>
                    <a:pt x="2083" y="1031"/>
                  </a:cubicBezTo>
                  <a:lnTo>
                    <a:pt x="2100" y="995"/>
                  </a:lnTo>
                  <a:lnTo>
                    <a:pt x="2135" y="983"/>
                  </a:lnTo>
                  <a:lnTo>
                    <a:pt x="2152" y="1006"/>
                  </a:lnTo>
                  <a:lnTo>
                    <a:pt x="2146" y="1020"/>
                  </a:lnTo>
                  <a:close/>
                  <a:moveTo>
                    <a:pt x="2135" y="957"/>
                  </a:moveTo>
                  <a:lnTo>
                    <a:pt x="2100" y="969"/>
                  </a:lnTo>
                  <a:lnTo>
                    <a:pt x="2083" y="946"/>
                  </a:lnTo>
                  <a:lnTo>
                    <a:pt x="2087" y="938"/>
                  </a:lnTo>
                  <a:lnTo>
                    <a:pt x="2100" y="910"/>
                  </a:lnTo>
                  <a:lnTo>
                    <a:pt x="2135" y="898"/>
                  </a:lnTo>
                  <a:lnTo>
                    <a:pt x="2152" y="921"/>
                  </a:lnTo>
                  <a:cubicBezTo>
                    <a:pt x="2147" y="933"/>
                    <a:pt x="2141" y="945"/>
                    <a:pt x="2135" y="957"/>
                  </a:cubicBezTo>
                  <a:close/>
                  <a:moveTo>
                    <a:pt x="2146" y="852"/>
                  </a:moveTo>
                  <a:lnTo>
                    <a:pt x="2135" y="874"/>
                  </a:lnTo>
                  <a:lnTo>
                    <a:pt x="2100" y="886"/>
                  </a:lnTo>
                  <a:cubicBezTo>
                    <a:pt x="2095" y="878"/>
                    <a:pt x="2089" y="870"/>
                    <a:pt x="2083" y="863"/>
                  </a:cubicBezTo>
                  <a:lnTo>
                    <a:pt x="2100" y="827"/>
                  </a:lnTo>
                  <a:lnTo>
                    <a:pt x="2135" y="815"/>
                  </a:lnTo>
                  <a:lnTo>
                    <a:pt x="2152" y="838"/>
                  </a:lnTo>
                  <a:lnTo>
                    <a:pt x="2146" y="852"/>
                  </a:lnTo>
                  <a:close/>
                  <a:moveTo>
                    <a:pt x="2135" y="789"/>
                  </a:moveTo>
                  <a:lnTo>
                    <a:pt x="2100" y="801"/>
                  </a:lnTo>
                  <a:lnTo>
                    <a:pt x="2083" y="777"/>
                  </a:lnTo>
                  <a:lnTo>
                    <a:pt x="2087" y="770"/>
                  </a:lnTo>
                  <a:lnTo>
                    <a:pt x="2100" y="742"/>
                  </a:lnTo>
                  <a:lnTo>
                    <a:pt x="2135" y="730"/>
                  </a:lnTo>
                  <a:lnTo>
                    <a:pt x="2152" y="753"/>
                  </a:lnTo>
                  <a:cubicBezTo>
                    <a:pt x="2147" y="765"/>
                    <a:pt x="2141" y="777"/>
                    <a:pt x="2135" y="789"/>
                  </a:cubicBezTo>
                  <a:close/>
                  <a:moveTo>
                    <a:pt x="2146" y="684"/>
                  </a:moveTo>
                  <a:lnTo>
                    <a:pt x="2135" y="706"/>
                  </a:lnTo>
                  <a:lnTo>
                    <a:pt x="2100" y="718"/>
                  </a:lnTo>
                  <a:cubicBezTo>
                    <a:pt x="2095" y="710"/>
                    <a:pt x="2089" y="702"/>
                    <a:pt x="2083" y="695"/>
                  </a:cubicBezTo>
                  <a:lnTo>
                    <a:pt x="2100" y="659"/>
                  </a:lnTo>
                  <a:lnTo>
                    <a:pt x="2135" y="647"/>
                  </a:lnTo>
                  <a:lnTo>
                    <a:pt x="2152" y="670"/>
                  </a:lnTo>
                  <a:lnTo>
                    <a:pt x="2146" y="684"/>
                  </a:lnTo>
                  <a:close/>
                  <a:moveTo>
                    <a:pt x="2135" y="621"/>
                  </a:moveTo>
                  <a:lnTo>
                    <a:pt x="2100" y="633"/>
                  </a:lnTo>
                  <a:lnTo>
                    <a:pt x="2083" y="609"/>
                  </a:lnTo>
                  <a:lnTo>
                    <a:pt x="2087" y="602"/>
                  </a:lnTo>
                  <a:lnTo>
                    <a:pt x="2100" y="574"/>
                  </a:lnTo>
                  <a:lnTo>
                    <a:pt x="2135" y="562"/>
                  </a:lnTo>
                  <a:lnTo>
                    <a:pt x="2152" y="585"/>
                  </a:lnTo>
                  <a:cubicBezTo>
                    <a:pt x="2147" y="597"/>
                    <a:pt x="2141" y="609"/>
                    <a:pt x="2135" y="621"/>
                  </a:cubicBezTo>
                  <a:close/>
                  <a:moveTo>
                    <a:pt x="2146" y="516"/>
                  </a:moveTo>
                  <a:lnTo>
                    <a:pt x="2135" y="538"/>
                  </a:lnTo>
                  <a:lnTo>
                    <a:pt x="2100" y="550"/>
                  </a:lnTo>
                  <a:cubicBezTo>
                    <a:pt x="2095" y="542"/>
                    <a:pt x="2089" y="534"/>
                    <a:pt x="2083" y="526"/>
                  </a:cubicBezTo>
                  <a:lnTo>
                    <a:pt x="2100" y="491"/>
                  </a:lnTo>
                  <a:lnTo>
                    <a:pt x="2135" y="479"/>
                  </a:lnTo>
                  <a:lnTo>
                    <a:pt x="2152" y="502"/>
                  </a:lnTo>
                  <a:lnTo>
                    <a:pt x="2146" y="516"/>
                  </a:lnTo>
                  <a:close/>
                  <a:moveTo>
                    <a:pt x="2135" y="453"/>
                  </a:moveTo>
                  <a:lnTo>
                    <a:pt x="2100" y="465"/>
                  </a:lnTo>
                  <a:lnTo>
                    <a:pt x="2083" y="441"/>
                  </a:lnTo>
                  <a:lnTo>
                    <a:pt x="2087" y="434"/>
                  </a:lnTo>
                  <a:lnTo>
                    <a:pt x="2100" y="406"/>
                  </a:lnTo>
                  <a:lnTo>
                    <a:pt x="2135" y="394"/>
                  </a:lnTo>
                  <a:lnTo>
                    <a:pt x="2152" y="417"/>
                  </a:lnTo>
                  <a:cubicBezTo>
                    <a:pt x="2147" y="429"/>
                    <a:pt x="2141" y="441"/>
                    <a:pt x="2135" y="453"/>
                  </a:cubicBezTo>
                  <a:close/>
                  <a:moveTo>
                    <a:pt x="2146" y="348"/>
                  </a:moveTo>
                  <a:lnTo>
                    <a:pt x="2135" y="370"/>
                  </a:lnTo>
                  <a:lnTo>
                    <a:pt x="2100" y="382"/>
                  </a:lnTo>
                  <a:cubicBezTo>
                    <a:pt x="2095" y="374"/>
                    <a:pt x="2089" y="366"/>
                    <a:pt x="2083" y="358"/>
                  </a:cubicBezTo>
                  <a:lnTo>
                    <a:pt x="2100" y="323"/>
                  </a:lnTo>
                  <a:lnTo>
                    <a:pt x="2135" y="311"/>
                  </a:lnTo>
                  <a:lnTo>
                    <a:pt x="2152" y="334"/>
                  </a:lnTo>
                  <a:lnTo>
                    <a:pt x="2146" y="348"/>
                  </a:lnTo>
                  <a:close/>
                  <a:moveTo>
                    <a:pt x="2135" y="285"/>
                  </a:moveTo>
                  <a:lnTo>
                    <a:pt x="2100" y="297"/>
                  </a:lnTo>
                  <a:lnTo>
                    <a:pt x="2083" y="273"/>
                  </a:lnTo>
                  <a:lnTo>
                    <a:pt x="2087" y="266"/>
                  </a:lnTo>
                  <a:lnTo>
                    <a:pt x="2100" y="238"/>
                  </a:lnTo>
                  <a:lnTo>
                    <a:pt x="2135" y="226"/>
                  </a:lnTo>
                  <a:lnTo>
                    <a:pt x="2152" y="249"/>
                  </a:lnTo>
                  <a:cubicBezTo>
                    <a:pt x="2147" y="261"/>
                    <a:pt x="2141" y="273"/>
                    <a:pt x="2135" y="285"/>
                  </a:cubicBezTo>
                  <a:close/>
                  <a:moveTo>
                    <a:pt x="2100" y="153"/>
                  </a:moveTo>
                  <a:lnTo>
                    <a:pt x="2135" y="141"/>
                  </a:lnTo>
                  <a:lnTo>
                    <a:pt x="2153" y="165"/>
                  </a:lnTo>
                  <a:lnTo>
                    <a:pt x="2146" y="180"/>
                  </a:lnTo>
                  <a:lnTo>
                    <a:pt x="2135" y="201"/>
                  </a:lnTo>
                  <a:lnTo>
                    <a:pt x="2100" y="214"/>
                  </a:lnTo>
                  <a:cubicBezTo>
                    <a:pt x="2094" y="206"/>
                    <a:pt x="2088" y="198"/>
                    <a:pt x="2083" y="190"/>
                  </a:cubicBezTo>
                  <a:lnTo>
                    <a:pt x="2100" y="153"/>
                  </a:lnTo>
                  <a:close/>
                  <a:moveTo>
                    <a:pt x="2027" y="136"/>
                  </a:moveTo>
                  <a:lnTo>
                    <a:pt x="2062" y="124"/>
                  </a:lnTo>
                  <a:lnTo>
                    <a:pt x="2073" y="139"/>
                  </a:lnTo>
                  <a:lnTo>
                    <a:pt x="2079" y="148"/>
                  </a:lnTo>
                  <a:cubicBezTo>
                    <a:pt x="2073" y="160"/>
                    <a:pt x="2068" y="173"/>
                    <a:pt x="2062" y="185"/>
                  </a:cubicBezTo>
                  <a:lnTo>
                    <a:pt x="2027" y="197"/>
                  </a:lnTo>
                  <a:lnTo>
                    <a:pt x="2009" y="173"/>
                  </a:lnTo>
                  <a:lnTo>
                    <a:pt x="2027" y="136"/>
                  </a:lnTo>
                  <a:close/>
                  <a:moveTo>
                    <a:pt x="2027" y="221"/>
                  </a:moveTo>
                  <a:lnTo>
                    <a:pt x="2062" y="209"/>
                  </a:lnTo>
                  <a:cubicBezTo>
                    <a:pt x="2068" y="217"/>
                    <a:pt x="2073" y="225"/>
                    <a:pt x="2079" y="233"/>
                  </a:cubicBezTo>
                  <a:lnTo>
                    <a:pt x="2062" y="270"/>
                  </a:lnTo>
                  <a:lnTo>
                    <a:pt x="2027" y="282"/>
                  </a:lnTo>
                  <a:lnTo>
                    <a:pt x="2009" y="258"/>
                  </a:lnTo>
                  <a:cubicBezTo>
                    <a:pt x="2015" y="246"/>
                    <a:pt x="2021" y="234"/>
                    <a:pt x="2027" y="221"/>
                  </a:cubicBezTo>
                  <a:close/>
                  <a:moveTo>
                    <a:pt x="1953" y="205"/>
                  </a:moveTo>
                  <a:lnTo>
                    <a:pt x="1988" y="192"/>
                  </a:lnTo>
                  <a:lnTo>
                    <a:pt x="2006" y="217"/>
                  </a:lnTo>
                  <a:lnTo>
                    <a:pt x="1999" y="231"/>
                  </a:lnTo>
                  <a:lnTo>
                    <a:pt x="1988" y="253"/>
                  </a:lnTo>
                  <a:lnTo>
                    <a:pt x="1953" y="266"/>
                  </a:lnTo>
                  <a:cubicBezTo>
                    <a:pt x="1947" y="258"/>
                    <a:pt x="1941" y="250"/>
                    <a:pt x="1935" y="242"/>
                  </a:cubicBezTo>
                  <a:lnTo>
                    <a:pt x="1953" y="205"/>
                  </a:lnTo>
                  <a:close/>
                  <a:moveTo>
                    <a:pt x="1879" y="188"/>
                  </a:moveTo>
                  <a:lnTo>
                    <a:pt x="1914" y="176"/>
                  </a:lnTo>
                  <a:lnTo>
                    <a:pt x="1926" y="191"/>
                  </a:lnTo>
                  <a:lnTo>
                    <a:pt x="1932" y="200"/>
                  </a:lnTo>
                  <a:cubicBezTo>
                    <a:pt x="1926" y="212"/>
                    <a:pt x="1920" y="225"/>
                    <a:pt x="1914" y="237"/>
                  </a:cubicBezTo>
                  <a:lnTo>
                    <a:pt x="1879" y="249"/>
                  </a:lnTo>
                  <a:lnTo>
                    <a:pt x="1862" y="225"/>
                  </a:lnTo>
                  <a:lnTo>
                    <a:pt x="1879" y="188"/>
                  </a:lnTo>
                  <a:close/>
                  <a:moveTo>
                    <a:pt x="1806" y="257"/>
                  </a:moveTo>
                  <a:lnTo>
                    <a:pt x="1841" y="244"/>
                  </a:lnTo>
                  <a:lnTo>
                    <a:pt x="1858" y="269"/>
                  </a:lnTo>
                  <a:lnTo>
                    <a:pt x="1851" y="283"/>
                  </a:lnTo>
                  <a:lnTo>
                    <a:pt x="1841" y="305"/>
                  </a:lnTo>
                  <a:lnTo>
                    <a:pt x="1806" y="318"/>
                  </a:lnTo>
                  <a:cubicBezTo>
                    <a:pt x="1800" y="310"/>
                    <a:pt x="1794" y="301"/>
                    <a:pt x="1788" y="293"/>
                  </a:cubicBezTo>
                  <a:lnTo>
                    <a:pt x="1806" y="257"/>
                  </a:lnTo>
                  <a:close/>
                  <a:moveTo>
                    <a:pt x="1732" y="240"/>
                  </a:moveTo>
                  <a:lnTo>
                    <a:pt x="1767" y="228"/>
                  </a:lnTo>
                  <a:lnTo>
                    <a:pt x="1778" y="243"/>
                  </a:lnTo>
                  <a:lnTo>
                    <a:pt x="1785" y="252"/>
                  </a:lnTo>
                  <a:cubicBezTo>
                    <a:pt x="1779" y="264"/>
                    <a:pt x="1773" y="276"/>
                    <a:pt x="1767" y="289"/>
                  </a:cubicBezTo>
                  <a:lnTo>
                    <a:pt x="1732" y="301"/>
                  </a:lnTo>
                  <a:lnTo>
                    <a:pt x="1714" y="277"/>
                  </a:lnTo>
                  <a:lnTo>
                    <a:pt x="1732" y="240"/>
                  </a:lnTo>
                  <a:close/>
                  <a:moveTo>
                    <a:pt x="1732" y="325"/>
                  </a:moveTo>
                  <a:lnTo>
                    <a:pt x="1767" y="313"/>
                  </a:lnTo>
                  <a:cubicBezTo>
                    <a:pt x="1773" y="321"/>
                    <a:pt x="1779" y="329"/>
                    <a:pt x="1785" y="337"/>
                  </a:cubicBezTo>
                  <a:lnTo>
                    <a:pt x="1767" y="374"/>
                  </a:lnTo>
                  <a:lnTo>
                    <a:pt x="1732" y="386"/>
                  </a:lnTo>
                  <a:lnTo>
                    <a:pt x="1714" y="362"/>
                  </a:lnTo>
                  <a:cubicBezTo>
                    <a:pt x="1720" y="350"/>
                    <a:pt x="1726" y="337"/>
                    <a:pt x="1732" y="325"/>
                  </a:cubicBezTo>
                  <a:close/>
                  <a:moveTo>
                    <a:pt x="1658" y="309"/>
                  </a:moveTo>
                  <a:lnTo>
                    <a:pt x="1693" y="296"/>
                  </a:lnTo>
                  <a:lnTo>
                    <a:pt x="1711" y="320"/>
                  </a:lnTo>
                  <a:lnTo>
                    <a:pt x="1704" y="335"/>
                  </a:lnTo>
                  <a:lnTo>
                    <a:pt x="1693" y="357"/>
                  </a:lnTo>
                  <a:lnTo>
                    <a:pt x="1658" y="370"/>
                  </a:lnTo>
                  <a:cubicBezTo>
                    <a:pt x="1652" y="361"/>
                    <a:pt x="1647" y="353"/>
                    <a:pt x="1641" y="345"/>
                  </a:cubicBezTo>
                  <a:lnTo>
                    <a:pt x="1658" y="309"/>
                  </a:lnTo>
                  <a:close/>
                  <a:moveTo>
                    <a:pt x="1585" y="292"/>
                  </a:moveTo>
                  <a:lnTo>
                    <a:pt x="1620" y="280"/>
                  </a:lnTo>
                  <a:lnTo>
                    <a:pt x="1631" y="295"/>
                  </a:lnTo>
                  <a:lnTo>
                    <a:pt x="1637" y="304"/>
                  </a:lnTo>
                  <a:cubicBezTo>
                    <a:pt x="1632" y="316"/>
                    <a:pt x="1626" y="328"/>
                    <a:pt x="1620" y="341"/>
                  </a:cubicBezTo>
                  <a:lnTo>
                    <a:pt x="1585" y="353"/>
                  </a:lnTo>
                  <a:lnTo>
                    <a:pt x="1567" y="329"/>
                  </a:lnTo>
                  <a:lnTo>
                    <a:pt x="1585" y="292"/>
                  </a:lnTo>
                  <a:close/>
                  <a:moveTo>
                    <a:pt x="1511" y="360"/>
                  </a:moveTo>
                  <a:lnTo>
                    <a:pt x="1546" y="348"/>
                  </a:lnTo>
                  <a:lnTo>
                    <a:pt x="1564" y="372"/>
                  </a:lnTo>
                  <a:lnTo>
                    <a:pt x="1557" y="387"/>
                  </a:lnTo>
                  <a:lnTo>
                    <a:pt x="1546" y="409"/>
                  </a:lnTo>
                  <a:lnTo>
                    <a:pt x="1511" y="421"/>
                  </a:lnTo>
                  <a:cubicBezTo>
                    <a:pt x="1505" y="413"/>
                    <a:pt x="1499" y="405"/>
                    <a:pt x="1493" y="397"/>
                  </a:cubicBezTo>
                  <a:lnTo>
                    <a:pt x="1511" y="360"/>
                  </a:lnTo>
                  <a:close/>
                  <a:moveTo>
                    <a:pt x="1437" y="344"/>
                  </a:moveTo>
                  <a:lnTo>
                    <a:pt x="1472" y="331"/>
                  </a:lnTo>
                  <a:lnTo>
                    <a:pt x="1484" y="347"/>
                  </a:lnTo>
                  <a:lnTo>
                    <a:pt x="1490" y="356"/>
                  </a:lnTo>
                  <a:cubicBezTo>
                    <a:pt x="1484" y="368"/>
                    <a:pt x="1478" y="380"/>
                    <a:pt x="1472" y="392"/>
                  </a:cubicBezTo>
                  <a:lnTo>
                    <a:pt x="1437" y="405"/>
                  </a:lnTo>
                  <a:lnTo>
                    <a:pt x="1420" y="381"/>
                  </a:lnTo>
                  <a:lnTo>
                    <a:pt x="1437" y="344"/>
                  </a:lnTo>
                  <a:close/>
                  <a:moveTo>
                    <a:pt x="1364" y="412"/>
                  </a:moveTo>
                  <a:lnTo>
                    <a:pt x="1399" y="400"/>
                  </a:lnTo>
                  <a:lnTo>
                    <a:pt x="1416" y="424"/>
                  </a:lnTo>
                  <a:lnTo>
                    <a:pt x="1409" y="439"/>
                  </a:lnTo>
                  <a:lnTo>
                    <a:pt x="1399" y="461"/>
                  </a:lnTo>
                  <a:lnTo>
                    <a:pt x="1364" y="473"/>
                  </a:lnTo>
                  <a:cubicBezTo>
                    <a:pt x="1358" y="465"/>
                    <a:pt x="1352" y="457"/>
                    <a:pt x="1346" y="449"/>
                  </a:cubicBezTo>
                  <a:lnTo>
                    <a:pt x="1364" y="412"/>
                  </a:lnTo>
                  <a:close/>
                  <a:moveTo>
                    <a:pt x="1290" y="396"/>
                  </a:moveTo>
                  <a:lnTo>
                    <a:pt x="1325" y="383"/>
                  </a:lnTo>
                  <a:lnTo>
                    <a:pt x="1336" y="399"/>
                  </a:lnTo>
                  <a:lnTo>
                    <a:pt x="1343" y="408"/>
                  </a:lnTo>
                  <a:cubicBezTo>
                    <a:pt x="1337" y="420"/>
                    <a:pt x="1331" y="432"/>
                    <a:pt x="1325" y="444"/>
                  </a:cubicBezTo>
                  <a:lnTo>
                    <a:pt x="1290" y="457"/>
                  </a:lnTo>
                  <a:lnTo>
                    <a:pt x="1272" y="432"/>
                  </a:lnTo>
                  <a:lnTo>
                    <a:pt x="1290" y="396"/>
                  </a:lnTo>
                  <a:close/>
                  <a:moveTo>
                    <a:pt x="1216" y="464"/>
                  </a:moveTo>
                  <a:lnTo>
                    <a:pt x="1252" y="452"/>
                  </a:lnTo>
                  <a:lnTo>
                    <a:pt x="1269" y="476"/>
                  </a:lnTo>
                  <a:lnTo>
                    <a:pt x="1262" y="491"/>
                  </a:lnTo>
                  <a:lnTo>
                    <a:pt x="1252" y="513"/>
                  </a:lnTo>
                  <a:lnTo>
                    <a:pt x="1216" y="525"/>
                  </a:lnTo>
                  <a:cubicBezTo>
                    <a:pt x="1210" y="517"/>
                    <a:pt x="1205" y="509"/>
                    <a:pt x="1199" y="501"/>
                  </a:cubicBezTo>
                  <a:lnTo>
                    <a:pt x="1216" y="464"/>
                  </a:lnTo>
                  <a:close/>
                  <a:moveTo>
                    <a:pt x="1143" y="448"/>
                  </a:moveTo>
                  <a:lnTo>
                    <a:pt x="1178" y="435"/>
                  </a:lnTo>
                  <a:lnTo>
                    <a:pt x="1189" y="451"/>
                  </a:lnTo>
                  <a:lnTo>
                    <a:pt x="1195" y="459"/>
                  </a:lnTo>
                  <a:cubicBezTo>
                    <a:pt x="1190" y="472"/>
                    <a:pt x="1184" y="484"/>
                    <a:pt x="1178" y="496"/>
                  </a:cubicBezTo>
                  <a:lnTo>
                    <a:pt x="1143" y="509"/>
                  </a:lnTo>
                  <a:lnTo>
                    <a:pt x="1125" y="484"/>
                  </a:lnTo>
                  <a:lnTo>
                    <a:pt x="1143" y="448"/>
                  </a:lnTo>
                  <a:close/>
                  <a:moveTo>
                    <a:pt x="1069" y="516"/>
                  </a:moveTo>
                  <a:lnTo>
                    <a:pt x="1104" y="504"/>
                  </a:lnTo>
                  <a:lnTo>
                    <a:pt x="1122" y="528"/>
                  </a:lnTo>
                  <a:lnTo>
                    <a:pt x="1115" y="543"/>
                  </a:lnTo>
                  <a:lnTo>
                    <a:pt x="1104" y="565"/>
                  </a:lnTo>
                  <a:lnTo>
                    <a:pt x="1069" y="577"/>
                  </a:lnTo>
                  <a:cubicBezTo>
                    <a:pt x="1063" y="569"/>
                    <a:pt x="1057" y="561"/>
                    <a:pt x="1051" y="553"/>
                  </a:cubicBezTo>
                  <a:lnTo>
                    <a:pt x="1069" y="516"/>
                  </a:lnTo>
                  <a:close/>
                  <a:moveTo>
                    <a:pt x="995" y="499"/>
                  </a:moveTo>
                  <a:lnTo>
                    <a:pt x="1031" y="487"/>
                  </a:lnTo>
                  <a:lnTo>
                    <a:pt x="1042" y="503"/>
                  </a:lnTo>
                  <a:lnTo>
                    <a:pt x="1048" y="511"/>
                  </a:lnTo>
                  <a:cubicBezTo>
                    <a:pt x="1042" y="524"/>
                    <a:pt x="1036" y="536"/>
                    <a:pt x="1031" y="548"/>
                  </a:cubicBezTo>
                  <a:lnTo>
                    <a:pt x="995" y="560"/>
                  </a:lnTo>
                  <a:lnTo>
                    <a:pt x="978" y="536"/>
                  </a:lnTo>
                  <a:lnTo>
                    <a:pt x="995" y="499"/>
                  </a:lnTo>
                  <a:close/>
                  <a:moveTo>
                    <a:pt x="922" y="568"/>
                  </a:moveTo>
                  <a:lnTo>
                    <a:pt x="957" y="556"/>
                  </a:lnTo>
                  <a:lnTo>
                    <a:pt x="975" y="580"/>
                  </a:lnTo>
                  <a:lnTo>
                    <a:pt x="966" y="598"/>
                  </a:lnTo>
                  <a:lnTo>
                    <a:pt x="957" y="617"/>
                  </a:lnTo>
                  <a:lnTo>
                    <a:pt x="922" y="629"/>
                  </a:lnTo>
                  <a:cubicBezTo>
                    <a:pt x="916" y="621"/>
                    <a:pt x="910" y="613"/>
                    <a:pt x="904" y="605"/>
                  </a:cubicBezTo>
                  <a:lnTo>
                    <a:pt x="922" y="568"/>
                  </a:lnTo>
                  <a:close/>
                  <a:moveTo>
                    <a:pt x="922" y="653"/>
                  </a:moveTo>
                  <a:lnTo>
                    <a:pt x="957" y="641"/>
                  </a:lnTo>
                  <a:lnTo>
                    <a:pt x="975" y="665"/>
                  </a:lnTo>
                  <a:lnTo>
                    <a:pt x="974" y="665"/>
                  </a:lnTo>
                  <a:lnTo>
                    <a:pt x="973" y="665"/>
                  </a:lnTo>
                  <a:lnTo>
                    <a:pt x="957" y="699"/>
                  </a:lnTo>
                  <a:lnTo>
                    <a:pt x="922" y="712"/>
                  </a:lnTo>
                  <a:lnTo>
                    <a:pt x="905" y="689"/>
                  </a:lnTo>
                  <a:lnTo>
                    <a:pt x="904" y="690"/>
                  </a:lnTo>
                  <a:lnTo>
                    <a:pt x="904" y="690"/>
                  </a:lnTo>
                  <a:lnTo>
                    <a:pt x="922" y="653"/>
                  </a:lnTo>
                  <a:close/>
                  <a:moveTo>
                    <a:pt x="974" y="749"/>
                  </a:moveTo>
                  <a:lnTo>
                    <a:pt x="966" y="766"/>
                  </a:lnTo>
                  <a:lnTo>
                    <a:pt x="957" y="785"/>
                  </a:lnTo>
                  <a:lnTo>
                    <a:pt x="922" y="797"/>
                  </a:lnTo>
                  <a:cubicBezTo>
                    <a:pt x="916" y="789"/>
                    <a:pt x="910" y="781"/>
                    <a:pt x="905" y="773"/>
                  </a:cubicBezTo>
                  <a:cubicBezTo>
                    <a:pt x="910" y="762"/>
                    <a:pt x="916" y="750"/>
                    <a:pt x="922" y="738"/>
                  </a:cubicBezTo>
                  <a:lnTo>
                    <a:pt x="957" y="726"/>
                  </a:lnTo>
                  <a:lnTo>
                    <a:pt x="974" y="749"/>
                  </a:lnTo>
                  <a:close/>
                  <a:moveTo>
                    <a:pt x="922" y="821"/>
                  </a:moveTo>
                  <a:lnTo>
                    <a:pt x="957" y="809"/>
                  </a:lnTo>
                  <a:lnTo>
                    <a:pt x="975" y="833"/>
                  </a:lnTo>
                  <a:lnTo>
                    <a:pt x="974" y="833"/>
                  </a:lnTo>
                  <a:lnTo>
                    <a:pt x="973" y="833"/>
                  </a:lnTo>
                  <a:lnTo>
                    <a:pt x="957" y="868"/>
                  </a:lnTo>
                  <a:lnTo>
                    <a:pt x="922" y="880"/>
                  </a:lnTo>
                  <a:lnTo>
                    <a:pt x="905" y="857"/>
                  </a:lnTo>
                  <a:lnTo>
                    <a:pt x="904" y="858"/>
                  </a:lnTo>
                  <a:lnTo>
                    <a:pt x="904" y="858"/>
                  </a:lnTo>
                  <a:lnTo>
                    <a:pt x="922" y="821"/>
                  </a:lnTo>
                  <a:close/>
                  <a:moveTo>
                    <a:pt x="974" y="917"/>
                  </a:moveTo>
                  <a:lnTo>
                    <a:pt x="966" y="934"/>
                  </a:lnTo>
                  <a:lnTo>
                    <a:pt x="957" y="953"/>
                  </a:lnTo>
                  <a:lnTo>
                    <a:pt x="922" y="965"/>
                  </a:lnTo>
                  <a:cubicBezTo>
                    <a:pt x="916" y="957"/>
                    <a:pt x="910" y="949"/>
                    <a:pt x="905" y="941"/>
                  </a:cubicBezTo>
                  <a:cubicBezTo>
                    <a:pt x="910" y="930"/>
                    <a:pt x="916" y="918"/>
                    <a:pt x="922" y="906"/>
                  </a:cubicBezTo>
                  <a:lnTo>
                    <a:pt x="957" y="894"/>
                  </a:lnTo>
                  <a:lnTo>
                    <a:pt x="974" y="917"/>
                  </a:lnTo>
                  <a:close/>
                  <a:moveTo>
                    <a:pt x="922" y="989"/>
                  </a:moveTo>
                  <a:lnTo>
                    <a:pt x="957" y="977"/>
                  </a:lnTo>
                  <a:lnTo>
                    <a:pt x="975" y="1001"/>
                  </a:lnTo>
                  <a:lnTo>
                    <a:pt x="974" y="1001"/>
                  </a:lnTo>
                  <a:lnTo>
                    <a:pt x="973" y="1001"/>
                  </a:lnTo>
                  <a:lnTo>
                    <a:pt x="957" y="1036"/>
                  </a:lnTo>
                  <a:lnTo>
                    <a:pt x="922" y="1048"/>
                  </a:lnTo>
                  <a:lnTo>
                    <a:pt x="905" y="1025"/>
                  </a:lnTo>
                  <a:lnTo>
                    <a:pt x="904" y="1026"/>
                  </a:lnTo>
                  <a:lnTo>
                    <a:pt x="904" y="1026"/>
                  </a:lnTo>
                  <a:lnTo>
                    <a:pt x="922" y="989"/>
                  </a:lnTo>
                  <a:close/>
                  <a:moveTo>
                    <a:pt x="974" y="1085"/>
                  </a:moveTo>
                  <a:lnTo>
                    <a:pt x="966" y="1102"/>
                  </a:lnTo>
                  <a:lnTo>
                    <a:pt x="957" y="1121"/>
                  </a:lnTo>
                  <a:lnTo>
                    <a:pt x="922" y="1133"/>
                  </a:lnTo>
                  <a:cubicBezTo>
                    <a:pt x="916" y="1125"/>
                    <a:pt x="910" y="1117"/>
                    <a:pt x="905" y="1110"/>
                  </a:cubicBezTo>
                  <a:cubicBezTo>
                    <a:pt x="910" y="1098"/>
                    <a:pt x="916" y="1086"/>
                    <a:pt x="922" y="1074"/>
                  </a:cubicBezTo>
                  <a:lnTo>
                    <a:pt x="957" y="1062"/>
                  </a:lnTo>
                  <a:lnTo>
                    <a:pt x="974" y="1085"/>
                  </a:lnTo>
                  <a:close/>
                  <a:moveTo>
                    <a:pt x="922" y="1157"/>
                  </a:moveTo>
                  <a:lnTo>
                    <a:pt x="957" y="1145"/>
                  </a:lnTo>
                  <a:lnTo>
                    <a:pt x="975" y="1169"/>
                  </a:lnTo>
                  <a:lnTo>
                    <a:pt x="974" y="1169"/>
                  </a:lnTo>
                  <a:lnTo>
                    <a:pt x="973" y="1170"/>
                  </a:lnTo>
                  <a:lnTo>
                    <a:pt x="957" y="1204"/>
                  </a:lnTo>
                  <a:lnTo>
                    <a:pt x="922" y="1216"/>
                  </a:lnTo>
                  <a:lnTo>
                    <a:pt x="905" y="1194"/>
                  </a:lnTo>
                  <a:lnTo>
                    <a:pt x="904" y="1194"/>
                  </a:lnTo>
                  <a:lnTo>
                    <a:pt x="904" y="1194"/>
                  </a:lnTo>
                  <a:lnTo>
                    <a:pt x="922" y="1157"/>
                  </a:lnTo>
                  <a:close/>
                  <a:moveTo>
                    <a:pt x="974" y="1253"/>
                  </a:moveTo>
                  <a:lnTo>
                    <a:pt x="966" y="1270"/>
                  </a:lnTo>
                  <a:lnTo>
                    <a:pt x="957" y="1289"/>
                  </a:lnTo>
                  <a:lnTo>
                    <a:pt x="922" y="1301"/>
                  </a:lnTo>
                  <a:cubicBezTo>
                    <a:pt x="916" y="1293"/>
                    <a:pt x="910" y="1285"/>
                    <a:pt x="905" y="1278"/>
                  </a:cubicBezTo>
                  <a:cubicBezTo>
                    <a:pt x="910" y="1266"/>
                    <a:pt x="916" y="1254"/>
                    <a:pt x="922" y="1242"/>
                  </a:cubicBezTo>
                  <a:lnTo>
                    <a:pt x="957" y="1230"/>
                  </a:lnTo>
                  <a:lnTo>
                    <a:pt x="974" y="1253"/>
                  </a:lnTo>
                  <a:close/>
                  <a:moveTo>
                    <a:pt x="922" y="1325"/>
                  </a:moveTo>
                  <a:lnTo>
                    <a:pt x="957" y="1313"/>
                  </a:lnTo>
                  <a:lnTo>
                    <a:pt x="975" y="1337"/>
                  </a:lnTo>
                  <a:lnTo>
                    <a:pt x="974" y="1337"/>
                  </a:lnTo>
                  <a:lnTo>
                    <a:pt x="973" y="1338"/>
                  </a:lnTo>
                  <a:lnTo>
                    <a:pt x="957" y="1372"/>
                  </a:lnTo>
                  <a:lnTo>
                    <a:pt x="922" y="1384"/>
                  </a:lnTo>
                  <a:lnTo>
                    <a:pt x="905" y="1362"/>
                  </a:lnTo>
                  <a:lnTo>
                    <a:pt x="904" y="1362"/>
                  </a:lnTo>
                  <a:lnTo>
                    <a:pt x="904" y="1362"/>
                  </a:lnTo>
                  <a:lnTo>
                    <a:pt x="922" y="1325"/>
                  </a:lnTo>
                  <a:close/>
                  <a:moveTo>
                    <a:pt x="848" y="551"/>
                  </a:moveTo>
                  <a:lnTo>
                    <a:pt x="883" y="539"/>
                  </a:lnTo>
                  <a:lnTo>
                    <a:pt x="901" y="563"/>
                  </a:lnTo>
                  <a:lnTo>
                    <a:pt x="883" y="600"/>
                  </a:lnTo>
                  <a:lnTo>
                    <a:pt x="848" y="612"/>
                  </a:lnTo>
                  <a:lnTo>
                    <a:pt x="830" y="588"/>
                  </a:lnTo>
                  <a:lnTo>
                    <a:pt x="848" y="551"/>
                  </a:lnTo>
                  <a:close/>
                  <a:moveTo>
                    <a:pt x="848" y="636"/>
                  </a:moveTo>
                  <a:lnTo>
                    <a:pt x="883" y="624"/>
                  </a:lnTo>
                  <a:cubicBezTo>
                    <a:pt x="889" y="632"/>
                    <a:pt x="895" y="640"/>
                    <a:pt x="901" y="648"/>
                  </a:cubicBezTo>
                  <a:lnTo>
                    <a:pt x="883" y="685"/>
                  </a:lnTo>
                  <a:lnTo>
                    <a:pt x="883" y="685"/>
                  </a:lnTo>
                  <a:lnTo>
                    <a:pt x="848" y="697"/>
                  </a:lnTo>
                  <a:lnTo>
                    <a:pt x="830" y="673"/>
                  </a:lnTo>
                  <a:cubicBezTo>
                    <a:pt x="836" y="661"/>
                    <a:pt x="842" y="649"/>
                    <a:pt x="848" y="636"/>
                  </a:cubicBezTo>
                  <a:close/>
                  <a:moveTo>
                    <a:pt x="774" y="620"/>
                  </a:moveTo>
                  <a:lnTo>
                    <a:pt x="810" y="607"/>
                  </a:lnTo>
                  <a:lnTo>
                    <a:pt x="827" y="632"/>
                  </a:lnTo>
                  <a:lnTo>
                    <a:pt x="821" y="645"/>
                  </a:lnTo>
                  <a:lnTo>
                    <a:pt x="810" y="668"/>
                  </a:lnTo>
                  <a:lnTo>
                    <a:pt x="774" y="681"/>
                  </a:lnTo>
                  <a:cubicBezTo>
                    <a:pt x="768" y="673"/>
                    <a:pt x="763" y="665"/>
                    <a:pt x="757" y="656"/>
                  </a:cubicBezTo>
                  <a:lnTo>
                    <a:pt x="774" y="620"/>
                  </a:lnTo>
                  <a:close/>
                  <a:moveTo>
                    <a:pt x="774" y="705"/>
                  </a:moveTo>
                  <a:lnTo>
                    <a:pt x="810" y="692"/>
                  </a:lnTo>
                  <a:lnTo>
                    <a:pt x="827" y="717"/>
                  </a:lnTo>
                  <a:lnTo>
                    <a:pt x="827" y="717"/>
                  </a:lnTo>
                  <a:lnTo>
                    <a:pt x="826" y="718"/>
                  </a:lnTo>
                  <a:lnTo>
                    <a:pt x="810" y="751"/>
                  </a:lnTo>
                  <a:lnTo>
                    <a:pt x="774" y="764"/>
                  </a:lnTo>
                  <a:lnTo>
                    <a:pt x="758" y="742"/>
                  </a:lnTo>
                  <a:lnTo>
                    <a:pt x="757" y="742"/>
                  </a:lnTo>
                  <a:lnTo>
                    <a:pt x="757" y="742"/>
                  </a:lnTo>
                  <a:lnTo>
                    <a:pt x="774" y="705"/>
                  </a:lnTo>
                  <a:close/>
                  <a:moveTo>
                    <a:pt x="827" y="801"/>
                  </a:moveTo>
                  <a:lnTo>
                    <a:pt x="821" y="813"/>
                  </a:lnTo>
                  <a:lnTo>
                    <a:pt x="810" y="836"/>
                  </a:lnTo>
                  <a:lnTo>
                    <a:pt x="774" y="849"/>
                  </a:lnTo>
                  <a:cubicBezTo>
                    <a:pt x="769" y="841"/>
                    <a:pt x="763" y="833"/>
                    <a:pt x="757" y="825"/>
                  </a:cubicBezTo>
                  <a:cubicBezTo>
                    <a:pt x="763" y="813"/>
                    <a:pt x="769" y="802"/>
                    <a:pt x="774" y="790"/>
                  </a:cubicBezTo>
                  <a:lnTo>
                    <a:pt x="810" y="777"/>
                  </a:lnTo>
                  <a:lnTo>
                    <a:pt x="827" y="801"/>
                  </a:lnTo>
                  <a:close/>
                  <a:moveTo>
                    <a:pt x="774" y="873"/>
                  </a:moveTo>
                  <a:lnTo>
                    <a:pt x="810" y="860"/>
                  </a:lnTo>
                  <a:lnTo>
                    <a:pt x="827" y="885"/>
                  </a:lnTo>
                  <a:lnTo>
                    <a:pt x="827" y="885"/>
                  </a:lnTo>
                  <a:lnTo>
                    <a:pt x="826" y="886"/>
                  </a:lnTo>
                  <a:lnTo>
                    <a:pt x="810" y="919"/>
                  </a:lnTo>
                  <a:lnTo>
                    <a:pt x="774" y="932"/>
                  </a:lnTo>
                  <a:lnTo>
                    <a:pt x="758" y="910"/>
                  </a:lnTo>
                  <a:lnTo>
                    <a:pt x="757" y="910"/>
                  </a:lnTo>
                  <a:lnTo>
                    <a:pt x="757" y="910"/>
                  </a:lnTo>
                  <a:lnTo>
                    <a:pt x="774" y="873"/>
                  </a:lnTo>
                  <a:close/>
                  <a:moveTo>
                    <a:pt x="827" y="969"/>
                  </a:moveTo>
                  <a:lnTo>
                    <a:pt x="821" y="981"/>
                  </a:lnTo>
                  <a:lnTo>
                    <a:pt x="810" y="1005"/>
                  </a:lnTo>
                  <a:lnTo>
                    <a:pt x="774" y="1017"/>
                  </a:lnTo>
                  <a:cubicBezTo>
                    <a:pt x="769" y="1009"/>
                    <a:pt x="763" y="1001"/>
                    <a:pt x="757" y="993"/>
                  </a:cubicBezTo>
                  <a:cubicBezTo>
                    <a:pt x="763" y="982"/>
                    <a:pt x="769" y="970"/>
                    <a:pt x="774" y="958"/>
                  </a:cubicBezTo>
                  <a:lnTo>
                    <a:pt x="810" y="946"/>
                  </a:lnTo>
                  <a:lnTo>
                    <a:pt x="827" y="969"/>
                  </a:lnTo>
                  <a:close/>
                  <a:moveTo>
                    <a:pt x="774" y="1041"/>
                  </a:moveTo>
                  <a:lnTo>
                    <a:pt x="810" y="1029"/>
                  </a:lnTo>
                  <a:lnTo>
                    <a:pt x="827" y="1053"/>
                  </a:lnTo>
                  <a:lnTo>
                    <a:pt x="827" y="1053"/>
                  </a:lnTo>
                  <a:lnTo>
                    <a:pt x="826" y="1054"/>
                  </a:lnTo>
                  <a:lnTo>
                    <a:pt x="810" y="1087"/>
                  </a:lnTo>
                  <a:lnTo>
                    <a:pt x="774" y="1100"/>
                  </a:lnTo>
                  <a:lnTo>
                    <a:pt x="758" y="1078"/>
                  </a:lnTo>
                  <a:lnTo>
                    <a:pt x="757" y="1078"/>
                  </a:lnTo>
                  <a:lnTo>
                    <a:pt x="757" y="1078"/>
                  </a:lnTo>
                  <a:lnTo>
                    <a:pt x="774" y="1041"/>
                  </a:lnTo>
                  <a:close/>
                  <a:moveTo>
                    <a:pt x="827" y="1137"/>
                  </a:moveTo>
                  <a:lnTo>
                    <a:pt x="821" y="1149"/>
                  </a:lnTo>
                  <a:lnTo>
                    <a:pt x="810" y="1173"/>
                  </a:lnTo>
                  <a:lnTo>
                    <a:pt x="774" y="1185"/>
                  </a:lnTo>
                  <a:cubicBezTo>
                    <a:pt x="769" y="1177"/>
                    <a:pt x="763" y="1169"/>
                    <a:pt x="757" y="1161"/>
                  </a:cubicBezTo>
                  <a:cubicBezTo>
                    <a:pt x="763" y="1150"/>
                    <a:pt x="769" y="1138"/>
                    <a:pt x="774" y="1126"/>
                  </a:cubicBezTo>
                  <a:lnTo>
                    <a:pt x="810" y="1114"/>
                  </a:lnTo>
                  <a:lnTo>
                    <a:pt x="827" y="1137"/>
                  </a:lnTo>
                  <a:close/>
                  <a:moveTo>
                    <a:pt x="774" y="1209"/>
                  </a:moveTo>
                  <a:lnTo>
                    <a:pt x="810" y="1197"/>
                  </a:lnTo>
                  <a:lnTo>
                    <a:pt x="827" y="1221"/>
                  </a:lnTo>
                  <a:lnTo>
                    <a:pt x="827" y="1221"/>
                  </a:lnTo>
                  <a:lnTo>
                    <a:pt x="826" y="1222"/>
                  </a:lnTo>
                  <a:lnTo>
                    <a:pt x="810" y="1255"/>
                  </a:lnTo>
                  <a:lnTo>
                    <a:pt x="774" y="1268"/>
                  </a:lnTo>
                  <a:lnTo>
                    <a:pt x="758" y="1246"/>
                  </a:lnTo>
                  <a:lnTo>
                    <a:pt x="757" y="1246"/>
                  </a:lnTo>
                  <a:lnTo>
                    <a:pt x="757" y="1246"/>
                  </a:lnTo>
                  <a:lnTo>
                    <a:pt x="774" y="1209"/>
                  </a:lnTo>
                  <a:close/>
                  <a:moveTo>
                    <a:pt x="827" y="1305"/>
                  </a:moveTo>
                  <a:lnTo>
                    <a:pt x="821" y="1317"/>
                  </a:lnTo>
                  <a:lnTo>
                    <a:pt x="810" y="1341"/>
                  </a:lnTo>
                  <a:lnTo>
                    <a:pt x="774" y="1353"/>
                  </a:lnTo>
                  <a:cubicBezTo>
                    <a:pt x="769" y="1345"/>
                    <a:pt x="763" y="1337"/>
                    <a:pt x="757" y="1329"/>
                  </a:cubicBezTo>
                  <a:cubicBezTo>
                    <a:pt x="763" y="1318"/>
                    <a:pt x="769" y="1306"/>
                    <a:pt x="774" y="1294"/>
                  </a:cubicBezTo>
                  <a:lnTo>
                    <a:pt x="810" y="1282"/>
                  </a:lnTo>
                  <a:lnTo>
                    <a:pt x="827" y="1305"/>
                  </a:lnTo>
                  <a:close/>
                  <a:moveTo>
                    <a:pt x="774" y="1377"/>
                  </a:moveTo>
                  <a:lnTo>
                    <a:pt x="810" y="1365"/>
                  </a:lnTo>
                  <a:lnTo>
                    <a:pt x="827" y="1389"/>
                  </a:lnTo>
                  <a:lnTo>
                    <a:pt x="827" y="1389"/>
                  </a:lnTo>
                  <a:lnTo>
                    <a:pt x="826" y="1390"/>
                  </a:lnTo>
                  <a:lnTo>
                    <a:pt x="810" y="1424"/>
                  </a:lnTo>
                  <a:lnTo>
                    <a:pt x="774" y="1436"/>
                  </a:lnTo>
                  <a:lnTo>
                    <a:pt x="758" y="1414"/>
                  </a:lnTo>
                  <a:lnTo>
                    <a:pt x="757" y="1414"/>
                  </a:lnTo>
                  <a:lnTo>
                    <a:pt x="757" y="1414"/>
                  </a:lnTo>
                  <a:lnTo>
                    <a:pt x="774" y="1377"/>
                  </a:lnTo>
                  <a:close/>
                  <a:moveTo>
                    <a:pt x="701" y="603"/>
                  </a:moveTo>
                  <a:lnTo>
                    <a:pt x="736" y="591"/>
                  </a:lnTo>
                  <a:lnTo>
                    <a:pt x="754" y="615"/>
                  </a:lnTo>
                  <a:lnTo>
                    <a:pt x="736" y="652"/>
                  </a:lnTo>
                  <a:lnTo>
                    <a:pt x="701" y="664"/>
                  </a:lnTo>
                  <a:lnTo>
                    <a:pt x="683" y="640"/>
                  </a:lnTo>
                  <a:lnTo>
                    <a:pt x="701" y="603"/>
                  </a:lnTo>
                  <a:close/>
                  <a:moveTo>
                    <a:pt x="701" y="688"/>
                  </a:moveTo>
                  <a:lnTo>
                    <a:pt x="736" y="676"/>
                  </a:lnTo>
                  <a:cubicBezTo>
                    <a:pt x="742" y="684"/>
                    <a:pt x="748" y="692"/>
                    <a:pt x="754" y="700"/>
                  </a:cubicBezTo>
                  <a:lnTo>
                    <a:pt x="736" y="737"/>
                  </a:lnTo>
                  <a:lnTo>
                    <a:pt x="736" y="737"/>
                  </a:lnTo>
                  <a:lnTo>
                    <a:pt x="701" y="749"/>
                  </a:lnTo>
                  <a:lnTo>
                    <a:pt x="683" y="725"/>
                  </a:lnTo>
                  <a:cubicBezTo>
                    <a:pt x="689" y="713"/>
                    <a:pt x="695" y="701"/>
                    <a:pt x="701" y="688"/>
                  </a:cubicBezTo>
                  <a:close/>
                  <a:moveTo>
                    <a:pt x="627" y="672"/>
                  </a:moveTo>
                  <a:lnTo>
                    <a:pt x="662" y="659"/>
                  </a:lnTo>
                  <a:lnTo>
                    <a:pt x="680" y="684"/>
                  </a:lnTo>
                  <a:lnTo>
                    <a:pt x="674" y="697"/>
                  </a:lnTo>
                  <a:lnTo>
                    <a:pt x="662" y="720"/>
                  </a:lnTo>
                  <a:lnTo>
                    <a:pt x="627" y="733"/>
                  </a:lnTo>
                  <a:cubicBezTo>
                    <a:pt x="621" y="725"/>
                    <a:pt x="615" y="716"/>
                    <a:pt x="609" y="708"/>
                  </a:cubicBezTo>
                  <a:lnTo>
                    <a:pt x="627" y="672"/>
                  </a:lnTo>
                  <a:close/>
                  <a:moveTo>
                    <a:pt x="627" y="757"/>
                  </a:moveTo>
                  <a:lnTo>
                    <a:pt x="662" y="744"/>
                  </a:lnTo>
                  <a:lnTo>
                    <a:pt x="680" y="769"/>
                  </a:lnTo>
                  <a:lnTo>
                    <a:pt x="680" y="769"/>
                  </a:lnTo>
                  <a:lnTo>
                    <a:pt x="678" y="770"/>
                  </a:lnTo>
                  <a:lnTo>
                    <a:pt x="662" y="803"/>
                  </a:lnTo>
                  <a:lnTo>
                    <a:pt x="627" y="816"/>
                  </a:lnTo>
                  <a:lnTo>
                    <a:pt x="611" y="794"/>
                  </a:lnTo>
                  <a:lnTo>
                    <a:pt x="610" y="794"/>
                  </a:lnTo>
                  <a:lnTo>
                    <a:pt x="609" y="793"/>
                  </a:lnTo>
                  <a:lnTo>
                    <a:pt x="627" y="757"/>
                  </a:lnTo>
                  <a:close/>
                  <a:moveTo>
                    <a:pt x="679" y="853"/>
                  </a:moveTo>
                  <a:lnTo>
                    <a:pt x="674" y="865"/>
                  </a:lnTo>
                  <a:lnTo>
                    <a:pt x="662" y="888"/>
                  </a:lnTo>
                  <a:lnTo>
                    <a:pt x="627" y="901"/>
                  </a:lnTo>
                  <a:cubicBezTo>
                    <a:pt x="621" y="893"/>
                    <a:pt x="616" y="885"/>
                    <a:pt x="610" y="877"/>
                  </a:cubicBezTo>
                  <a:cubicBezTo>
                    <a:pt x="616" y="865"/>
                    <a:pt x="621" y="854"/>
                    <a:pt x="627" y="842"/>
                  </a:cubicBezTo>
                  <a:lnTo>
                    <a:pt x="662" y="829"/>
                  </a:lnTo>
                  <a:lnTo>
                    <a:pt x="679" y="853"/>
                  </a:lnTo>
                  <a:close/>
                  <a:moveTo>
                    <a:pt x="627" y="925"/>
                  </a:moveTo>
                  <a:lnTo>
                    <a:pt x="662" y="912"/>
                  </a:lnTo>
                  <a:lnTo>
                    <a:pt x="680" y="937"/>
                  </a:lnTo>
                  <a:lnTo>
                    <a:pt x="680" y="937"/>
                  </a:lnTo>
                  <a:lnTo>
                    <a:pt x="678" y="938"/>
                  </a:lnTo>
                  <a:lnTo>
                    <a:pt x="662" y="971"/>
                  </a:lnTo>
                  <a:lnTo>
                    <a:pt x="627" y="984"/>
                  </a:lnTo>
                  <a:lnTo>
                    <a:pt x="611" y="962"/>
                  </a:lnTo>
                  <a:lnTo>
                    <a:pt x="610" y="962"/>
                  </a:lnTo>
                  <a:lnTo>
                    <a:pt x="609" y="961"/>
                  </a:lnTo>
                  <a:lnTo>
                    <a:pt x="627" y="925"/>
                  </a:lnTo>
                  <a:close/>
                  <a:moveTo>
                    <a:pt x="679" y="1021"/>
                  </a:moveTo>
                  <a:lnTo>
                    <a:pt x="674" y="1033"/>
                  </a:lnTo>
                  <a:lnTo>
                    <a:pt x="662" y="1056"/>
                  </a:lnTo>
                  <a:lnTo>
                    <a:pt x="627" y="1069"/>
                  </a:lnTo>
                  <a:cubicBezTo>
                    <a:pt x="621" y="1061"/>
                    <a:pt x="616" y="1053"/>
                    <a:pt x="610" y="1045"/>
                  </a:cubicBezTo>
                  <a:cubicBezTo>
                    <a:pt x="616" y="1033"/>
                    <a:pt x="621" y="1022"/>
                    <a:pt x="627" y="1010"/>
                  </a:cubicBezTo>
                  <a:lnTo>
                    <a:pt x="662" y="997"/>
                  </a:lnTo>
                  <a:lnTo>
                    <a:pt x="679" y="1021"/>
                  </a:lnTo>
                  <a:close/>
                  <a:moveTo>
                    <a:pt x="627" y="1093"/>
                  </a:moveTo>
                  <a:lnTo>
                    <a:pt x="662" y="1080"/>
                  </a:lnTo>
                  <a:lnTo>
                    <a:pt x="680" y="1105"/>
                  </a:lnTo>
                  <a:lnTo>
                    <a:pt x="680" y="1105"/>
                  </a:lnTo>
                  <a:lnTo>
                    <a:pt x="678" y="1106"/>
                  </a:lnTo>
                  <a:lnTo>
                    <a:pt x="662" y="1139"/>
                  </a:lnTo>
                  <a:lnTo>
                    <a:pt x="627" y="1152"/>
                  </a:lnTo>
                  <a:lnTo>
                    <a:pt x="611" y="1130"/>
                  </a:lnTo>
                  <a:lnTo>
                    <a:pt x="610" y="1130"/>
                  </a:lnTo>
                  <a:lnTo>
                    <a:pt x="609" y="1129"/>
                  </a:lnTo>
                  <a:lnTo>
                    <a:pt x="627" y="1093"/>
                  </a:lnTo>
                  <a:close/>
                  <a:moveTo>
                    <a:pt x="679" y="1189"/>
                  </a:moveTo>
                  <a:lnTo>
                    <a:pt x="674" y="1201"/>
                  </a:lnTo>
                  <a:lnTo>
                    <a:pt x="662" y="1224"/>
                  </a:lnTo>
                  <a:lnTo>
                    <a:pt x="627" y="1237"/>
                  </a:lnTo>
                  <a:cubicBezTo>
                    <a:pt x="621" y="1229"/>
                    <a:pt x="616" y="1221"/>
                    <a:pt x="610" y="1213"/>
                  </a:cubicBezTo>
                  <a:cubicBezTo>
                    <a:pt x="616" y="1201"/>
                    <a:pt x="621" y="1190"/>
                    <a:pt x="627" y="1178"/>
                  </a:cubicBezTo>
                  <a:lnTo>
                    <a:pt x="662" y="1165"/>
                  </a:lnTo>
                  <a:lnTo>
                    <a:pt x="679" y="1189"/>
                  </a:lnTo>
                  <a:close/>
                  <a:moveTo>
                    <a:pt x="627" y="1261"/>
                  </a:moveTo>
                  <a:lnTo>
                    <a:pt x="662" y="1248"/>
                  </a:lnTo>
                  <a:lnTo>
                    <a:pt x="680" y="1273"/>
                  </a:lnTo>
                  <a:lnTo>
                    <a:pt x="680" y="1273"/>
                  </a:lnTo>
                  <a:lnTo>
                    <a:pt x="678" y="1274"/>
                  </a:lnTo>
                  <a:lnTo>
                    <a:pt x="662" y="1307"/>
                  </a:lnTo>
                  <a:lnTo>
                    <a:pt x="627" y="1320"/>
                  </a:lnTo>
                  <a:lnTo>
                    <a:pt x="611" y="1298"/>
                  </a:lnTo>
                  <a:lnTo>
                    <a:pt x="610" y="1298"/>
                  </a:lnTo>
                  <a:lnTo>
                    <a:pt x="609" y="1297"/>
                  </a:lnTo>
                  <a:lnTo>
                    <a:pt x="627" y="1261"/>
                  </a:lnTo>
                  <a:close/>
                  <a:moveTo>
                    <a:pt x="679" y="1357"/>
                  </a:moveTo>
                  <a:lnTo>
                    <a:pt x="674" y="1369"/>
                  </a:lnTo>
                  <a:lnTo>
                    <a:pt x="662" y="1392"/>
                  </a:lnTo>
                  <a:lnTo>
                    <a:pt x="627" y="1405"/>
                  </a:lnTo>
                  <a:cubicBezTo>
                    <a:pt x="621" y="1397"/>
                    <a:pt x="616" y="1389"/>
                    <a:pt x="610" y="1381"/>
                  </a:cubicBezTo>
                  <a:cubicBezTo>
                    <a:pt x="616" y="1369"/>
                    <a:pt x="621" y="1358"/>
                    <a:pt x="627" y="1346"/>
                  </a:cubicBezTo>
                  <a:lnTo>
                    <a:pt x="662" y="1333"/>
                  </a:lnTo>
                  <a:lnTo>
                    <a:pt x="679" y="1357"/>
                  </a:lnTo>
                  <a:close/>
                  <a:moveTo>
                    <a:pt x="627" y="1429"/>
                  </a:moveTo>
                  <a:lnTo>
                    <a:pt x="662" y="1417"/>
                  </a:lnTo>
                  <a:lnTo>
                    <a:pt x="680" y="1441"/>
                  </a:lnTo>
                  <a:lnTo>
                    <a:pt x="680" y="1442"/>
                  </a:lnTo>
                  <a:lnTo>
                    <a:pt x="678" y="1442"/>
                  </a:lnTo>
                  <a:lnTo>
                    <a:pt x="662" y="1475"/>
                  </a:lnTo>
                  <a:lnTo>
                    <a:pt x="627" y="1488"/>
                  </a:lnTo>
                  <a:lnTo>
                    <a:pt x="611" y="1466"/>
                  </a:lnTo>
                  <a:lnTo>
                    <a:pt x="610" y="1466"/>
                  </a:lnTo>
                  <a:lnTo>
                    <a:pt x="609" y="1466"/>
                  </a:lnTo>
                  <a:lnTo>
                    <a:pt x="627" y="1429"/>
                  </a:lnTo>
                  <a:close/>
                  <a:moveTo>
                    <a:pt x="553" y="655"/>
                  </a:moveTo>
                  <a:lnTo>
                    <a:pt x="589" y="643"/>
                  </a:lnTo>
                  <a:lnTo>
                    <a:pt x="606" y="667"/>
                  </a:lnTo>
                  <a:lnTo>
                    <a:pt x="589" y="704"/>
                  </a:lnTo>
                  <a:lnTo>
                    <a:pt x="553" y="716"/>
                  </a:lnTo>
                  <a:lnTo>
                    <a:pt x="536" y="692"/>
                  </a:lnTo>
                  <a:lnTo>
                    <a:pt x="553" y="655"/>
                  </a:lnTo>
                  <a:close/>
                  <a:moveTo>
                    <a:pt x="553" y="740"/>
                  </a:moveTo>
                  <a:lnTo>
                    <a:pt x="589" y="728"/>
                  </a:lnTo>
                  <a:cubicBezTo>
                    <a:pt x="594" y="736"/>
                    <a:pt x="600" y="744"/>
                    <a:pt x="606" y="752"/>
                  </a:cubicBezTo>
                  <a:lnTo>
                    <a:pt x="589" y="789"/>
                  </a:lnTo>
                  <a:lnTo>
                    <a:pt x="589" y="789"/>
                  </a:lnTo>
                  <a:lnTo>
                    <a:pt x="553" y="801"/>
                  </a:lnTo>
                  <a:lnTo>
                    <a:pt x="536" y="777"/>
                  </a:lnTo>
                  <a:cubicBezTo>
                    <a:pt x="542" y="765"/>
                    <a:pt x="548" y="752"/>
                    <a:pt x="553" y="740"/>
                  </a:cubicBezTo>
                  <a:close/>
                  <a:moveTo>
                    <a:pt x="480" y="724"/>
                  </a:moveTo>
                  <a:lnTo>
                    <a:pt x="515" y="711"/>
                  </a:lnTo>
                  <a:lnTo>
                    <a:pt x="533" y="735"/>
                  </a:lnTo>
                  <a:lnTo>
                    <a:pt x="526" y="748"/>
                  </a:lnTo>
                  <a:lnTo>
                    <a:pt x="515" y="772"/>
                  </a:lnTo>
                  <a:lnTo>
                    <a:pt x="480" y="784"/>
                  </a:lnTo>
                  <a:cubicBezTo>
                    <a:pt x="474" y="776"/>
                    <a:pt x="468" y="768"/>
                    <a:pt x="462" y="760"/>
                  </a:cubicBezTo>
                  <a:lnTo>
                    <a:pt x="480" y="724"/>
                  </a:lnTo>
                  <a:close/>
                  <a:moveTo>
                    <a:pt x="480" y="809"/>
                  </a:moveTo>
                  <a:lnTo>
                    <a:pt x="515" y="796"/>
                  </a:lnTo>
                  <a:lnTo>
                    <a:pt x="533" y="820"/>
                  </a:lnTo>
                  <a:lnTo>
                    <a:pt x="532" y="822"/>
                  </a:lnTo>
                  <a:lnTo>
                    <a:pt x="531" y="822"/>
                  </a:lnTo>
                  <a:lnTo>
                    <a:pt x="515" y="855"/>
                  </a:lnTo>
                  <a:lnTo>
                    <a:pt x="480" y="868"/>
                  </a:lnTo>
                  <a:lnTo>
                    <a:pt x="464" y="846"/>
                  </a:lnTo>
                  <a:lnTo>
                    <a:pt x="463" y="846"/>
                  </a:lnTo>
                  <a:lnTo>
                    <a:pt x="462" y="845"/>
                  </a:lnTo>
                  <a:lnTo>
                    <a:pt x="480" y="809"/>
                  </a:lnTo>
                  <a:close/>
                  <a:moveTo>
                    <a:pt x="532" y="905"/>
                  </a:moveTo>
                  <a:lnTo>
                    <a:pt x="526" y="916"/>
                  </a:lnTo>
                  <a:lnTo>
                    <a:pt x="515" y="940"/>
                  </a:lnTo>
                  <a:lnTo>
                    <a:pt x="480" y="953"/>
                  </a:lnTo>
                  <a:cubicBezTo>
                    <a:pt x="474" y="945"/>
                    <a:pt x="468" y="937"/>
                    <a:pt x="463" y="929"/>
                  </a:cubicBezTo>
                  <a:cubicBezTo>
                    <a:pt x="468" y="917"/>
                    <a:pt x="474" y="905"/>
                    <a:pt x="480" y="894"/>
                  </a:cubicBezTo>
                  <a:lnTo>
                    <a:pt x="515" y="881"/>
                  </a:lnTo>
                  <a:lnTo>
                    <a:pt x="532" y="905"/>
                  </a:lnTo>
                  <a:close/>
                  <a:moveTo>
                    <a:pt x="480" y="977"/>
                  </a:moveTo>
                  <a:lnTo>
                    <a:pt x="515" y="964"/>
                  </a:lnTo>
                  <a:lnTo>
                    <a:pt x="533" y="988"/>
                  </a:lnTo>
                  <a:lnTo>
                    <a:pt x="532" y="990"/>
                  </a:lnTo>
                  <a:lnTo>
                    <a:pt x="531" y="990"/>
                  </a:lnTo>
                  <a:lnTo>
                    <a:pt x="515" y="1023"/>
                  </a:lnTo>
                  <a:lnTo>
                    <a:pt x="480" y="1036"/>
                  </a:lnTo>
                  <a:lnTo>
                    <a:pt x="464" y="1014"/>
                  </a:lnTo>
                  <a:lnTo>
                    <a:pt x="463" y="1014"/>
                  </a:lnTo>
                  <a:lnTo>
                    <a:pt x="462" y="1013"/>
                  </a:lnTo>
                  <a:lnTo>
                    <a:pt x="480" y="977"/>
                  </a:lnTo>
                  <a:close/>
                  <a:moveTo>
                    <a:pt x="532" y="1073"/>
                  </a:moveTo>
                  <a:lnTo>
                    <a:pt x="526" y="1084"/>
                  </a:lnTo>
                  <a:lnTo>
                    <a:pt x="515" y="1108"/>
                  </a:lnTo>
                  <a:lnTo>
                    <a:pt x="480" y="1121"/>
                  </a:lnTo>
                  <a:cubicBezTo>
                    <a:pt x="474" y="1113"/>
                    <a:pt x="468" y="1105"/>
                    <a:pt x="463" y="1097"/>
                  </a:cubicBezTo>
                  <a:cubicBezTo>
                    <a:pt x="468" y="1085"/>
                    <a:pt x="474" y="1073"/>
                    <a:pt x="480" y="1062"/>
                  </a:cubicBezTo>
                  <a:lnTo>
                    <a:pt x="515" y="1049"/>
                  </a:lnTo>
                  <a:lnTo>
                    <a:pt x="532" y="1073"/>
                  </a:lnTo>
                  <a:close/>
                  <a:moveTo>
                    <a:pt x="480" y="1145"/>
                  </a:moveTo>
                  <a:lnTo>
                    <a:pt x="515" y="1132"/>
                  </a:lnTo>
                  <a:lnTo>
                    <a:pt x="533" y="1156"/>
                  </a:lnTo>
                  <a:lnTo>
                    <a:pt x="532" y="1158"/>
                  </a:lnTo>
                  <a:lnTo>
                    <a:pt x="531" y="1158"/>
                  </a:lnTo>
                  <a:lnTo>
                    <a:pt x="515" y="1191"/>
                  </a:lnTo>
                  <a:lnTo>
                    <a:pt x="480" y="1204"/>
                  </a:lnTo>
                  <a:lnTo>
                    <a:pt x="464" y="1182"/>
                  </a:lnTo>
                  <a:lnTo>
                    <a:pt x="463" y="1182"/>
                  </a:lnTo>
                  <a:lnTo>
                    <a:pt x="462" y="1181"/>
                  </a:lnTo>
                  <a:lnTo>
                    <a:pt x="480" y="1145"/>
                  </a:lnTo>
                  <a:close/>
                  <a:moveTo>
                    <a:pt x="532" y="1241"/>
                  </a:moveTo>
                  <a:lnTo>
                    <a:pt x="526" y="1252"/>
                  </a:lnTo>
                  <a:lnTo>
                    <a:pt x="515" y="1276"/>
                  </a:lnTo>
                  <a:lnTo>
                    <a:pt x="480" y="1289"/>
                  </a:lnTo>
                  <a:cubicBezTo>
                    <a:pt x="474" y="1281"/>
                    <a:pt x="468" y="1273"/>
                    <a:pt x="463" y="1265"/>
                  </a:cubicBezTo>
                  <a:cubicBezTo>
                    <a:pt x="468" y="1253"/>
                    <a:pt x="474" y="1241"/>
                    <a:pt x="480" y="1230"/>
                  </a:cubicBezTo>
                  <a:lnTo>
                    <a:pt x="515" y="1217"/>
                  </a:lnTo>
                  <a:lnTo>
                    <a:pt x="532" y="1241"/>
                  </a:lnTo>
                  <a:close/>
                  <a:moveTo>
                    <a:pt x="480" y="1313"/>
                  </a:moveTo>
                  <a:lnTo>
                    <a:pt x="515" y="1300"/>
                  </a:lnTo>
                  <a:lnTo>
                    <a:pt x="533" y="1324"/>
                  </a:lnTo>
                  <a:lnTo>
                    <a:pt x="532" y="1326"/>
                  </a:lnTo>
                  <a:lnTo>
                    <a:pt x="531" y="1326"/>
                  </a:lnTo>
                  <a:lnTo>
                    <a:pt x="515" y="1359"/>
                  </a:lnTo>
                  <a:lnTo>
                    <a:pt x="480" y="1372"/>
                  </a:lnTo>
                  <a:lnTo>
                    <a:pt x="464" y="1350"/>
                  </a:lnTo>
                  <a:lnTo>
                    <a:pt x="463" y="1350"/>
                  </a:lnTo>
                  <a:lnTo>
                    <a:pt x="462" y="1349"/>
                  </a:lnTo>
                  <a:lnTo>
                    <a:pt x="480" y="1313"/>
                  </a:lnTo>
                  <a:close/>
                  <a:moveTo>
                    <a:pt x="532" y="1409"/>
                  </a:moveTo>
                  <a:lnTo>
                    <a:pt x="526" y="1420"/>
                  </a:lnTo>
                  <a:lnTo>
                    <a:pt x="515" y="1444"/>
                  </a:lnTo>
                  <a:lnTo>
                    <a:pt x="480" y="1457"/>
                  </a:lnTo>
                  <a:cubicBezTo>
                    <a:pt x="474" y="1449"/>
                    <a:pt x="468" y="1441"/>
                    <a:pt x="463" y="1433"/>
                  </a:cubicBezTo>
                  <a:cubicBezTo>
                    <a:pt x="468" y="1421"/>
                    <a:pt x="474" y="1409"/>
                    <a:pt x="480" y="1398"/>
                  </a:cubicBezTo>
                  <a:lnTo>
                    <a:pt x="515" y="1385"/>
                  </a:lnTo>
                  <a:lnTo>
                    <a:pt x="532" y="1409"/>
                  </a:lnTo>
                  <a:close/>
                  <a:moveTo>
                    <a:pt x="480" y="1481"/>
                  </a:moveTo>
                  <a:lnTo>
                    <a:pt x="515" y="1468"/>
                  </a:lnTo>
                  <a:lnTo>
                    <a:pt x="533" y="1493"/>
                  </a:lnTo>
                  <a:lnTo>
                    <a:pt x="532" y="1494"/>
                  </a:lnTo>
                  <a:lnTo>
                    <a:pt x="531" y="1494"/>
                  </a:lnTo>
                  <a:lnTo>
                    <a:pt x="515" y="1527"/>
                  </a:lnTo>
                  <a:lnTo>
                    <a:pt x="480" y="1540"/>
                  </a:lnTo>
                  <a:lnTo>
                    <a:pt x="464" y="1518"/>
                  </a:lnTo>
                  <a:lnTo>
                    <a:pt x="463" y="1518"/>
                  </a:lnTo>
                  <a:lnTo>
                    <a:pt x="462" y="1517"/>
                  </a:lnTo>
                  <a:lnTo>
                    <a:pt x="480" y="1481"/>
                  </a:lnTo>
                  <a:close/>
                  <a:moveTo>
                    <a:pt x="406" y="707"/>
                  </a:moveTo>
                  <a:lnTo>
                    <a:pt x="441" y="695"/>
                  </a:lnTo>
                  <a:lnTo>
                    <a:pt x="459" y="719"/>
                  </a:lnTo>
                  <a:lnTo>
                    <a:pt x="441" y="756"/>
                  </a:lnTo>
                  <a:lnTo>
                    <a:pt x="406" y="768"/>
                  </a:lnTo>
                  <a:lnTo>
                    <a:pt x="389" y="744"/>
                  </a:lnTo>
                  <a:lnTo>
                    <a:pt x="406" y="707"/>
                  </a:lnTo>
                  <a:close/>
                  <a:moveTo>
                    <a:pt x="406" y="792"/>
                  </a:moveTo>
                  <a:lnTo>
                    <a:pt x="441" y="780"/>
                  </a:lnTo>
                  <a:cubicBezTo>
                    <a:pt x="447" y="788"/>
                    <a:pt x="453" y="796"/>
                    <a:pt x="459" y="804"/>
                  </a:cubicBezTo>
                  <a:lnTo>
                    <a:pt x="441" y="840"/>
                  </a:lnTo>
                  <a:lnTo>
                    <a:pt x="441" y="840"/>
                  </a:lnTo>
                  <a:lnTo>
                    <a:pt x="406" y="853"/>
                  </a:lnTo>
                  <a:lnTo>
                    <a:pt x="389" y="829"/>
                  </a:lnTo>
                  <a:cubicBezTo>
                    <a:pt x="394" y="816"/>
                    <a:pt x="400" y="804"/>
                    <a:pt x="406" y="792"/>
                  </a:cubicBezTo>
                  <a:close/>
                  <a:moveTo>
                    <a:pt x="333" y="775"/>
                  </a:moveTo>
                  <a:lnTo>
                    <a:pt x="368" y="763"/>
                  </a:lnTo>
                  <a:lnTo>
                    <a:pt x="385" y="787"/>
                  </a:lnTo>
                  <a:lnTo>
                    <a:pt x="379" y="800"/>
                  </a:lnTo>
                  <a:lnTo>
                    <a:pt x="368" y="824"/>
                  </a:lnTo>
                  <a:lnTo>
                    <a:pt x="333" y="836"/>
                  </a:lnTo>
                  <a:cubicBezTo>
                    <a:pt x="327" y="828"/>
                    <a:pt x="321" y="820"/>
                    <a:pt x="315" y="812"/>
                  </a:cubicBezTo>
                  <a:lnTo>
                    <a:pt x="333" y="775"/>
                  </a:lnTo>
                  <a:close/>
                  <a:moveTo>
                    <a:pt x="333" y="860"/>
                  </a:moveTo>
                  <a:lnTo>
                    <a:pt x="368" y="848"/>
                  </a:lnTo>
                  <a:lnTo>
                    <a:pt x="385" y="872"/>
                  </a:lnTo>
                  <a:lnTo>
                    <a:pt x="385" y="874"/>
                  </a:lnTo>
                  <a:lnTo>
                    <a:pt x="383" y="874"/>
                  </a:lnTo>
                  <a:lnTo>
                    <a:pt x="368" y="907"/>
                  </a:lnTo>
                  <a:lnTo>
                    <a:pt x="333" y="919"/>
                  </a:lnTo>
                  <a:lnTo>
                    <a:pt x="317" y="898"/>
                  </a:lnTo>
                  <a:lnTo>
                    <a:pt x="316" y="898"/>
                  </a:lnTo>
                  <a:lnTo>
                    <a:pt x="315" y="897"/>
                  </a:lnTo>
                  <a:lnTo>
                    <a:pt x="333" y="860"/>
                  </a:lnTo>
                  <a:close/>
                  <a:moveTo>
                    <a:pt x="385" y="956"/>
                  </a:moveTo>
                  <a:lnTo>
                    <a:pt x="379" y="968"/>
                  </a:lnTo>
                  <a:lnTo>
                    <a:pt x="368" y="992"/>
                  </a:lnTo>
                  <a:lnTo>
                    <a:pt x="333" y="1004"/>
                  </a:lnTo>
                  <a:cubicBezTo>
                    <a:pt x="327" y="996"/>
                    <a:pt x="321" y="989"/>
                    <a:pt x="316" y="981"/>
                  </a:cubicBezTo>
                  <a:cubicBezTo>
                    <a:pt x="321" y="969"/>
                    <a:pt x="327" y="957"/>
                    <a:pt x="333" y="945"/>
                  </a:cubicBezTo>
                  <a:lnTo>
                    <a:pt x="368" y="933"/>
                  </a:lnTo>
                  <a:lnTo>
                    <a:pt x="385" y="956"/>
                  </a:lnTo>
                  <a:close/>
                  <a:moveTo>
                    <a:pt x="333" y="1028"/>
                  </a:moveTo>
                  <a:lnTo>
                    <a:pt x="368" y="1016"/>
                  </a:lnTo>
                  <a:lnTo>
                    <a:pt x="385" y="1040"/>
                  </a:lnTo>
                  <a:lnTo>
                    <a:pt x="385" y="1042"/>
                  </a:lnTo>
                  <a:lnTo>
                    <a:pt x="383" y="1042"/>
                  </a:lnTo>
                  <a:lnTo>
                    <a:pt x="368" y="1075"/>
                  </a:lnTo>
                  <a:lnTo>
                    <a:pt x="333" y="1087"/>
                  </a:lnTo>
                  <a:lnTo>
                    <a:pt x="317" y="1066"/>
                  </a:lnTo>
                  <a:lnTo>
                    <a:pt x="316" y="1066"/>
                  </a:lnTo>
                  <a:lnTo>
                    <a:pt x="315" y="1065"/>
                  </a:lnTo>
                  <a:lnTo>
                    <a:pt x="333" y="1028"/>
                  </a:lnTo>
                  <a:close/>
                  <a:moveTo>
                    <a:pt x="385" y="1125"/>
                  </a:moveTo>
                  <a:lnTo>
                    <a:pt x="379" y="1136"/>
                  </a:lnTo>
                  <a:lnTo>
                    <a:pt x="368" y="1160"/>
                  </a:lnTo>
                  <a:lnTo>
                    <a:pt x="333" y="1172"/>
                  </a:lnTo>
                  <a:cubicBezTo>
                    <a:pt x="327" y="1165"/>
                    <a:pt x="321" y="1157"/>
                    <a:pt x="316" y="1149"/>
                  </a:cubicBezTo>
                  <a:cubicBezTo>
                    <a:pt x="321" y="1137"/>
                    <a:pt x="327" y="1125"/>
                    <a:pt x="333" y="1113"/>
                  </a:cubicBezTo>
                  <a:lnTo>
                    <a:pt x="368" y="1101"/>
                  </a:lnTo>
                  <a:lnTo>
                    <a:pt x="385" y="1125"/>
                  </a:lnTo>
                  <a:close/>
                  <a:moveTo>
                    <a:pt x="333" y="1196"/>
                  </a:moveTo>
                  <a:lnTo>
                    <a:pt x="368" y="1184"/>
                  </a:lnTo>
                  <a:lnTo>
                    <a:pt x="385" y="1208"/>
                  </a:lnTo>
                  <a:lnTo>
                    <a:pt x="385" y="1210"/>
                  </a:lnTo>
                  <a:lnTo>
                    <a:pt x="383" y="1210"/>
                  </a:lnTo>
                  <a:lnTo>
                    <a:pt x="368" y="1243"/>
                  </a:lnTo>
                  <a:lnTo>
                    <a:pt x="333" y="1255"/>
                  </a:lnTo>
                  <a:lnTo>
                    <a:pt x="317" y="1234"/>
                  </a:lnTo>
                  <a:lnTo>
                    <a:pt x="316" y="1234"/>
                  </a:lnTo>
                  <a:lnTo>
                    <a:pt x="315" y="1233"/>
                  </a:lnTo>
                  <a:lnTo>
                    <a:pt x="333" y="1196"/>
                  </a:lnTo>
                  <a:close/>
                  <a:moveTo>
                    <a:pt x="385" y="1293"/>
                  </a:moveTo>
                  <a:lnTo>
                    <a:pt x="379" y="1304"/>
                  </a:lnTo>
                  <a:lnTo>
                    <a:pt x="368" y="1328"/>
                  </a:lnTo>
                  <a:lnTo>
                    <a:pt x="333" y="1340"/>
                  </a:lnTo>
                  <a:cubicBezTo>
                    <a:pt x="327" y="1333"/>
                    <a:pt x="321" y="1325"/>
                    <a:pt x="316" y="1317"/>
                  </a:cubicBezTo>
                  <a:cubicBezTo>
                    <a:pt x="321" y="1305"/>
                    <a:pt x="327" y="1293"/>
                    <a:pt x="333" y="1281"/>
                  </a:cubicBezTo>
                  <a:lnTo>
                    <a:pt x="368" y="1269"/>
                  </a:lnTo>
                  <a:lnTo>
                    <a:pt x="385" y="1293"/>
                  </a:lnTo>
                  <a:close/>
                  <a:moveTo>
                    <a:pt x="333" y="1364"/>
                  </a:moveTo>
                  <a:lnTo>
                    <a:pt x="368" y="1352"/>
                  </a:lnTo>
                  <a:lnTo>
                    <a:pt x="385" y="1376"/>
                  </a:lnTo>
                  <a:lnTo>
                    <a:pt x="385" y="1378"/>
                  </a:lnTo>
                  <a:lnTo>
                    <a:pt x="383" y="1378"/>
                  </a:lnTo>
                  <a:lnTo>
                    <a:pt x="368" y="1411"/>
                  </a:lnTo>
                  <a:lnTo>
                    <a:pt x="333" y="1423"/>
                  </a:lnTo>
                  <a:lnTo>
                    <a:pt x="317" y="1402"/>
                  </a:lnTo>
                  <a:lnTo>
                    <a:pt x="316" y="1402"/>
                  </a:lnTo>
                  <a:lnTo>
                    <a:pt x="315" y="1401"/>
                  </a:lnTo>
                  <a:lnTo>
                    <a:pt x="333" y="1364"/>
                  </a:lnTo>
                  <a:close/>
                  <a:moveTo>
                    <a:pt x="385" y="1461"/>
                  </a:moveTo>
                  <a:lnTo>
                    <a:pt x="379" y="1472"/>
                  </a:lnTo>
                  <a:lnTo>
                    <a:pt x="368" y="1496"/>
                  </a:lnTo>
                  <a:lnTo>
                    <a:pt x="333" y="1508"/>
                  </a:lnTo>
                  <a:cubicBezTo>
                    <a:pt x="327" y="1501"/>
                    <a:pt x="321" y="1493"/>
                    <a:pt x="316" y="1485"/>
                  </a:cubicBezTo>
                  <a:cubicBezTo>
                    <a:pt x="321" y="1473"/>
                    <a:pt x="327" y="1461"/>
                    <a:pt x="333" y="1450"/>
                  </a:cubicBezTo>
                  <a:lnTo>
                    <a:pt x="368" y="1437"/>
                  </a:lnTo>
                  <a:lnTo>
                    <a:pt x="385" y="1461"/>
                  </a:lnTo>
                  <a:close/>
                  <a:moveTo>
                    <a:pt x="333" y="1532"/>
                  </a:moveTo>
                  <a:lnTo>
                    <a:pt x="368" y="1520"/>
                  </a:lnTo>
                  <a:lnTo>
                    <a:pt x="385" y="1544"/>
                  </a:lnTo>
                  <a:lnTo>
                    <a:pt x="385" y="1546"/>
                  </a:lnTo>
                  <a:lnTo>
                    <a:pt x="383" y="1546"/>
                  </a:lnTo>
                  <a:lnTo>
                    <a:pt x="368" y="1579"/>
                  </a:lnTo>
                  <a:lnTo>
                    <a:pt x="333" y="1592"/>
                  </a:lnTo>
                  <a:lnTo>
                    <a:pt x="317" y="1570"/>
                  </a:lnTo>
                  <a:lnTo>
                    <a:pt x="316" y="1570"/>
                  </a:lnTo>
                  <a:lnTo>
                    <a:pt x="315" y="1569"/>
                  </a:lnTo>
                  <a:lnTo>
                    <a:pt x="333" y="1532"/>
                  </a:lnTo>
                  <a:close/>
                  <a:moveTo>
                    <a:pt x="259" y="759"/>
                  </a:moveTo>
                  <a:lnTo>
                    <a:pt x="294" y="746"/>
                  </a:lnTo>
                  <a:lnTo>
                    <a:pt x="312" y="771"/>
                  </a:lnTo>
                  <a:lnTo>
                    <a:pt x="294" y="807"/>
                  </a:lnTo>
                  <a:lnTo>
                    <a:pt x="259" y="820"/>
                  </a:lnTo>
                  <a:lnTo>
                    <a:pt x="241" y="795"/>
                  </a:lnTo>
                  <a:lnTo>
                    <a:pt x="259" y="759"/>
                  </a:lnTo>
                  <a:close/>
                  <a:moveTo>
                    <a:pt x="259" y="844"/>
                  </a:moveTo>
                  <a:lnTo>
                    <a:pt x="294" y="831"/>
                  </a:lnTo>
                  <a:cubicBezTo>
                    <a:pt x="300" y="839"/>
                    <a:pt x="306" y="848"/>
                    <a:pt x="312" y="856"/>
                  </a:cubicBezTo>
                  <a:lnTo>
                    <a:pt x="294" y="892"/>
                  </a:lnTo>
                  <a:lnTo>
                    <a:pt x="294" y="892"/>
                  </a:lnTo>
                  <a:lnTo>
                    <a:pt x="259" y="905"/>
                  </a:lnTo>
                  <a:lnTo>
                    <a:pt x="241" y="880"/>
                  </a:lnTo>
                  <a:cubicBezTo>
                    <a:pt x="247" y="868"/>
                    <a:pt x="253" y="856"/>
                    <a:pt x="259" y="844"/>
                  </a:cubicBezTo>
                  <a:close/>
                  <a:moveTo>
                    <a:pt x="186" y="827"/>
                  </a:moveTo>
                  <a:lnTo>
                    <a:pt x="221" y="815"/>
                  </a:lnTo>
                  <a:lnTo>
                    <a:pt x="238" y="839"/>
                  </a:lnTo>
                  <a:lnTo>
                    <a:pt x="232" y="852"/>
                  </a:lnTo>
                  <a:lnTo>
                    <a:pt x="221" y="876"/>
                  </a:lnTo>
                  <a:lnTo>
                    <a:pt x="186" y="888"/>
                  </a:lnTo>
                  <a:cubicBezTo>
                    <a:pt x="180" y="880"/>
                    <a:pt x="175" y="872"/>
                    <a:pt x="169" y="864"/>
                  </a:cubicBezTo>
                  <a:lnTo>
                    <a:pt x="186" y="827"/>
                  </a:lnTo>
                  <a:close/>
                  <a:moveTo>
                    <a:pt x="186" y="912"/>
                  </a:moveTo>
                  <a:lnTo>
                    <a:pt x="221" y="900"/>
                  </a:lnTo>
                  <a:lnTo>
                    <a:pt x="238" y="924"/>
                  </a:lnTo>
                  <a:lnTo>
                    <a:pt x="237" y="926"/>
                  </a:lnTo>
                  <a:lnTo>
                    <a:pt x="236" y="927"/>
                  </a:lnTo>
                  <a:lnTo>
                    <a:pt x="221" y="959"/>
                  </a:lnTo>
                  <a:lnTo>
                    <a:pt x="186" y="971"/>
                  </a:lnTo>
                  <a:lnTo>
                    <a:pt x="171" y="950"/>
                  </a:lnTo>
                  <a:lnTo>
                    <a:pt x="170" y="950"/>
                  </a:lnTo>
                  <a:lnTo>
                    <a:pt x="169" y="949"/>
                  </a:lnTo>
                  <a:lnTo>
                    <a:pt x="186" y="912"/>
                  </a:lnTo>
                  <a:close/>
                  <a:moveTo>
                    <a:pt x="238" y="1008"/>
                  </a:moveTo>
                  <a:lnTo>
                    <a:pt x="232" y="1020"/>
                  </a:lnTo>
                  <a:lnTo>
                    <a:pt x="221" y="1044"/>
                  </a:lnTo>
                  <a:lnTo>
                    <a:pt x="186" y="1056"/>
                  </a:lnTo>
                  <a:cubicBezTo>
                    <a:pt x="181" y="1048"/>
                    <a:pt x="175" y="1041"/>
                    <a:pt x="169" y="1033"/>
                  </a:cubicBezTo>
                  <a:cubicBezTo>
                    <a:pt x="175" y="1021"/>
                    <a:pt x="181" y="1009"/>
                    <a:pt x="186" y="997"/>
                  </a:cubicBezTo>
                  <a:lnTo>
                    <a:pt x="221" y="985"/>
                  </a:lnTo>
                  <a:lnTo>
                    <a:pt x="238" y="1008"/>
                  </a:lnTo>
                  <a:close/>
                  <a:moveTo>
                    <a:pt x="186" y="1080"/>
                  </a:moveTo>
                  <a:lnTo>
                    <a:pt x="221" y="1068"/>
                  </a:lnTo>
                  <a:lnTo>
                    <a:pt x="238" y="1092"/>
                  </a:lnTo>
                  <a:lnTo>
                    <a:pt x="237" y="1094"/>
                  </a:lnTo>
                  <a:lnTo>
                    <a:pt x="236" y="1095"/>
                  </a:lnTo>
                  <a:lnTo>
                    <a:pt x="221" y="1127"/>
                  </a:lnTo>
                  <a:lnTo>
                    <a:pt x="186" y="1139"/>
                  </a:lnTo>
                  <a:lnTo>
                    <a:pt x="171" y="1118"/>
                  </a:lnTo>
                  <a:lnTo>
                    <a:pt x="170" y="1118"/>
                  </a:lnTo>
                  <a:lnTo>
                    <a:pt x="169" y="1117"/>
                  </a:lnTo>
                  <a:lnTo>
                    <a:pt x="186" y="1080"/>
                  </a:lnTo>
                  <a:close/>
                  <a:moveTo>
                    <a:pt x="238" y="1176"/>
                  </a:moveTo>
                  <a:lnTo>
                    <a:pt x="232" y="1188"/>
                  </a:lnTo>
                  <a:lnTo>
                    <a:pt x="221" y="1212"/>
                  </a:lnTo>
                  <a:lnTo>
                    <a:pt x="186" y="1224"/>
                  </a:lnTo>
                  <a:cubicBezTo>
                    <a:pt x="181" y="1216"/>
                    <a:pt x="175" y="1209"/>
                    <a:pt x="169" y="1201"/>
                  </a:cubicBezTo>
                  <a:cubicBezTo>
                    <a:pt x="175" y="1189"/>
                    <a:pt x="181" y="1177"/>
                    <a:pt x="186" y="1165"/>
                  </a:cubicBezTo>
                  <a:lnTo>
                    <a:pt x="221" y="1153"/>
                  </a:lnTo>
                  <a:lnTo>
                    <a:pt x="238" y="1176"/>
                  </a:lnTo>
                  <a:close/>
                  <a:moveTo>
                    <a:pt x="186" y="1248"/>
                  </a:moveTo>
                  <a:lnTo>
                    <a:pt x="221" y="1236"/>
                  </a:lnTo>
                  <a:lnTo>
                    <a:pt x="238" y="1260"/>
                  </a:lnTo>
                  <a:lnTo>
                    <a:pt x="237" y="1262"/>
                  </a:lnTo>
                  <a:lnTo>
                    <a:pt x="236" y="1263"/>
                  </a:lnTo>
                  <a:lnTo>
                    <a:pt x="221" y="1295"/>
                  </a:lnTo>
                  <a:lnTo>
                    <a:pt x="186" y="1307"/>
                  </a:lnTo>
                  <a:lnTo>
                    <a:pt x="171" y="1286"/>
                  </a:lnTo>
                  <a:lnTo>
                    <a:pt x="170" y="1286"/>
                  </a:lnTo>
                  <a:lnTo>
                    <a:pt x="169" y="1285"/>
                  </a:lnTo>
                  <a:lnTo>
                    <a:pt x="186" y="1248"/>
                  </a:lnTo>
                  <a:close/>
                  <a:moveTo>
                    <a:pt x="238" y="1344"/>
                  </a:moveTo>
                  <a:lnTo>
                    <a:pt x="232" y="1356"/>
                  </a:lnTo>
                  <a:lnTo>
                    <a:pt x="221" y="1380"/>
                  </a:lnTo>
                  <a:lnTo>
                    <a:pt x="186" y="1392"/>
                  </a:lnTo>
                  <a:cubicBezTo>
                    <a:pt x="181" y="1384"/>
                    <a:pt x="175" y="1377"/>
                    <a:pt x="169" y="1369"/>
                  </a:cubicBezTo>
                  <a:cubicBezTo>
                    <a:pt x="175" y="1357"/>
                    <a:pt x="181" y="1345"/>
                    <a:pt x="186" y="1333"/>
                  </a:cubicBezTo>
                  <a:lnTo>
                    <a:pt x="221" y="1321"/>
                  </a:lnTo>
                  <a:lnTo>
                    <a:pt x="238" y="1344"/>
                  </a:lnTo>
                  <a:close/>
                  <a:moveTo>
                    <a:pt x="186" y="1416"/>
                  </a:moveTo>
                  <a:lnTo>
                    <a:pt x="221" y="1404"/>
                  </a:lnTo>
                  <a:lnTo>
                    <a:pt x="238" y="1428"/>
                  </a:lnTo>
                  <a:lnTo>
                    <a:pt x="237" y="1430"/>
                  </a:lnTo>
                  <a:lnTo>
                    <a:pt x="236" y="1431"/>
                  </a:lnTo>
                  <a:lnTo>
                    <a:pt x="221" y="1463"/>
                  </a:lnTo>
                  <a:lnTo>
                    <a:pt x="186" y="1475"/>
                  </a:lnTo>
                  <a:lnTo>
                    <a:pt x="171" y="1454"/>
                  </a:lnTo>
                  <a:lnTo>
                    <a:pt x="170" y="1454"/>
                  </a:lnTo>
                  <a:lnTo>
                    <a:pt x="169" y="1453"/>
                  </a:lnTo>
                  <a:lnTo>
                    <a:pt x="186" y="1416"/>
                  </a:lnTo>
                  <a:close/>
                  <a:moveTo>
                    <a:pt x="238" y="1512"/>
                  </a:moveTo>
                  <a:lnTo>
                    <a:pt x="232" y="1524"/>
                  </a:lnTo>
                  <a:lnTo>
                    <a:pt x="221" y="1548"/>
                  </a:lnTo>
                  <a:lnTo>
                    <a:pt x="186" y="1560"/>
                  </a:lnTo>
                  <a:cubicBezTo>
                    <a:pt x="181" y="1552"/>
                    <a:pt x="175" y="1545"/>
                    <a:pt x="169" y="1537"/>
                  </a:cubicBezTo>
                  <a:cubicBezTo>
                    <a:pt x="175" y="1525"/>
                    <a:pt x="181" y="1513"/>
                    <a:pt x="186" y="1501"/>
                  </a:cubicBezTo>
                  <a:lnTo>
                    <a:pt x="221" y="1489"/>
                  </a:lnTo>
                  <a:lnTo>
                    <a:pt x="238" y="1512"/>
                  </a:lnTo>
                  <a:close/>
                  <a:moveTo>
                    <a:pt x="186" y="1584"/>
                  </a:moveTo>
                  <a:lnTo>
                    <a:pt x="221" y="1572"/>
                  </a:lnTo>
                  <a:lnTo>
                    <a:pt x="238" y="1596"/>
                  </a:lnTo>
                  <a:lnTo>
                    <a:pt x="237" y="1598"/>
                  </a:lnTo>
                  <a:lnTo>
                    <a:pt x="236" y="1599"/>
                  </a:lnTo>
                  <a:lnTo>
                    <a:pt x="221" y="1631"/>
                  </a:lnTo>
                  <a:lnTo>
                    <a:pt x="186" y="1643"/>
                  </a:lnTo>
                  <a:lnTo>
                    <a:pt x="171" y="1622"/>
                  </a:lnTo>
                  <a:lnTo>
                    <a:pt x="170" y="1622"/>
                  </a:lnTo>
                  <a:lnTo>
                    <a:pt x="169" y="1621"/>
                  </a:lnTo>
                  <a:lnTo>
                    <a:pt x="186" y="1584"/>
                  </a:lnTo>
                  <a:close/>
                  <a:moveTo>
                    <a:pt x="113" y="811"/>
                  </a:moveTo>
                  <a:lnTo>
                    <a:pt x="148" y="798"/>
                  </a:lnTo>
                  <a:lnTo>
                    <a:pt x="165" y="822"/>
                  </a:lnTo>
                  <a:lnTo>
                    <a:pt x="148" y="859"/>
                  </a:lnTo>
                  <a:lnTo>
                    <a:pt x="113" y="872"/>
                  </a:lnTo>
                  <a:lnTo>
                    <a:pt x="95" y="847"/>
                  </a:lnTo>
                  <a:lnTo>
                    <a:pt x="113" y="811"/>
                  </a:lnTo>
                  <a:close/>
                  <a:moveTo>
                    <a:pt x="113" y="896"/>
                  </a:moveTo>
                  <a:lnTo>
                    <a:pt x="148" y="883"/>
                  </a:lnTo>
                  <a:cubicBezTo>
                    <a:pt x="154" y="891"/>
                    <a:pt x="160" y="899"/>
                    <a:pt x="165" y="908"/>
                  </a:cubicBezTo>
                  <a:lnTo>
                    <a:pt x="148" y="944"/>
                  </a:lnTo>
                  <a:lnTo>
                    <a:pt x="148" y="944"/>
                  </a:lnTo>
                  <a:lnTo>
                    <a:pt x="113" y="957"/>
                  </a:lnTo>
                  <a:lnTo>
                    <a:pt x="95" y="932"/>
                  </a:lnTo>
                  <a:cubicBezTo>
                    <a:pt x="101" y="920"/>
                    <a:pt x="107" y="908"/>
                    <a:pt x="113" y="896"/>
                  </a:cubicBezTo>
                  <a:close/>
                  <a:moveTo>
                    <a:pt x="39" y="879"/>
                  </a:moveTo>
                  <a:lnTo>
                    <a:pt x="74" y="867"/>
                  </a:lnTo>
                  <a:lnTo>
                    <a:pt x="92" y="891"/>
                  </a:lnTo>
                  <a:lnTo>
                    <a:pt x="86" y="904"/>
                  </a:lnTo>
                  <a:lnTo>
                    <a:pt x="74" y="928"/>
                  </a:lnTo>
                  <a:lnTo>
                    <a:pt x="39" y="940"/>
                  </a:lnTo>
                  <a:cubicBezTo>
                    <a:pt x="33" y="932"/>
                    <a:pt x="27" y="924"/>
                    <a:pt x="21" y="916"/>
                  </a:cubicBezTo>
                  <a:lnTo>
                    <a:pt x="39" y="879"/>
                  </a:lnTo>
                  <a:close/>
                  <a:moveTo>
                    <a:pt x="39" y="964"/>
                  </a:moveTo>
                  <a:lnTo>
                    <a:pt x="74" y="952"/>
                  </a:lnTo>
                  <a:lnTo>
                    <a:pt x="92" y="976"/>
                  </a:lnTo>
                  <a:lnTo>
                    <a:pt x="91" y="978"/>
                  </a:lnTo>
                  <a:lnTo>
                    <a:pt x="90" y="979"/>
                  </a:lnTo>
                  <a:lnTo>
                    <a:pt x="74" y="1011"/>
                  </a:lnTo>
                  <a:lnTo>
                    <a:pt x="39" y="1023"/>
                  </a:lnTo>
                  <a:lnTo>
                    <a:pt x="24" y="1002"/>
                  </a:lnTo>
                  <a:lnTo>
                    <a:pt x="23" y="1002"/>
                  </a:lnTo>
                  <a:lnTo>
                    <a:pt x="21" y="1001"/>
                  </a:lnTo>
                  <a:lnTo>
                    <a:pt x="39" y="964"/>
                  </a:lnTo>
                  <a:close/>
                  <a:moveTo>
                    <a:pt x="91" y="1060"/>
                  </a:moveTo>
                  <a:lnTo>
                    <a:pt x="86" y="1072"/>
                  </a:lnTo>
                  <a:lnTo>
                    <a:pt x="74" y="1096"/>
                  </a:lnTo>
                  <a:lnTo>
                    <a:pt x="39" y="1108"/>
                  </a:lnTo>
                  <a:cubicBezTo>
                    <a:pt x="33" y="1100"/>
                    <a:pt x="28" y="1092"/>
                    <a:pt x="22" y="1085"/>
                  </a:cubicBezTo>
                  <a:cubicBezTo>
                    <a:pt x="28" y="1073"/>
                    <a:pt x="33" y="1061"/>
                    <a:pt x="39" y="1049"/>
                  </a:cubicBezTo>
                  <a:lnTo>
                    <a:pt x="74" y="1037"/>
                  </a:lnTo>
                  <a:lnTo>
                    <a:pt x="91" y="1060"/>
                  </a:lnTo>
                  <a:close/>
                  <a:moveTo>
                    <a:pt x="39" y="1132"/>
                  </a:moveTo>
                  <a:lnTo>
                    <a:pt x="74" y="1120"/>
                  </a:lnTo>
                  <a:lnTo>
                    <a:pt x="92" y="1144"/>
                  </a:lnTo>
                  <a:lnTo>
                    <a:pt x="91" y="1146"/>
                  </a:lnTo>
                  <a:lnTo>
                    <a:pt x="90" y="1147"/>
                  </a:lnTo>
                  <a:lnTo>
                    <a:pt x="74" y="1179"/>
                  </a:lnTo>
                  <a:lnTo>
                    <a:pt x="39" y="1191"/>
                  </a:lnTo>
                  <a:lnTo>
                    <a:pt x="24" y="1170"/>
                  </a:lnTo>
                  <a:lnTo>
                    <a:pt x="23" y="1171"/>
                  </a:lnTo>
                  <a:lnTo>
                    <a:pt x="21" y="1169"/>
                  </a:lnTo>
                  <a:lnTo>
                    <a:pt x="39" y="1132"/>
                  </a:lnTo>
                  <a:close/>
                  <a:moveTo>
                    <a:pt x="91" y="1228"/>
                  </a:moveTo>
                  <a:lnTo>
                    <a:pt x="86" y="1240"/>
                  </a:lnTo>
                  <a:lnTo>
                    <a:pt x="74" y="1264"/>
                  </a:lnTo>
                  <a:lnTo>
                    <a:pt x="39" y="1276"/>
                  </a:lnTo>
                  <a:cubicBezTo>
                    <a:pt x="33" y="1268"/>
                    <a:pt x="28" y="1260"/>
                    <a:pt x="22" y="1253"/>
                  </a:cubicBezTo>
                  <a:cubicBezTo>
                    <a:pt x="28" y="1241"/>
                    <a:pt x="33" y="1229"/>
                    <a:pt x="39" y="1217"/>
                  </a:cubicBezTo>
                  <a:lnTo>
                    <a:pt x="74" y="1205"/>
                  </a:lnTo>
                  <a:lnTo>
                    <a:pt x="91" y="1228"/>
                  </a:lnTo>
                  <a:close/>
                  <a:moveTo>
                    <a:pt x="39" y="1300"/>
                  </a:moveTo>
                  <a:lnTo>
                    <a:pt x="74" y="1288"/>
                  </a:lnTo>
                  <a:lnTo>
                    <a:pt x="92" y="1312"/>
                  </a:lnTo>
                  <a:lnTo>
                    <a:pt x="91" y="1314"/>
                  </a:lnTo>
                  <a:lnTo>
                    <a:pt x="90" y="1315"/>
                  </a:lnTo>
                  <a:lnTo>
                    <a:pt x="74" y="1347"/>
                  </a:lnTo>
                  <a:lnTo>
                    <a:pt x="39" y="1359"/>
                  </a:lnTo>
                  <a:lnTo>
                    <a:pt x="24" y="1338"/>
                  </a:lnTo>
                  <a:lnTo>
                    <a:pt x="23" y="1339"/>
                  </a:lnTo>
                  <a:lnTo>
                    <a:pt x="21" y="1337"/>
                  </a:lnTo>
                  <a:lnTo>
                    <a:pt x="39" y="1300"/>
                  </a:lnTo>
                  <a:close/>
                  <a:moveTo>
                    <a:pt x="91" y="1396"/>
                  </a:moveTo>
                  <a:lnTo>
                    <a:pt x="86" y="1408"/>
                  </a:lnTo>
                  <a:lnTo>
                    <a:pt x="74" y="1432"/>
                  </a:lnTo>
                  <a:lnTo>
                    <a:pt x="39" y="1444"/>
                  </a:lnTo>
                  <a:cubicBezTo>
                    <a:pt x="33" y="1436"/>
                    <a:pt x="28" y="1429"/>
                    <a:pt x="22" y="1421"/>
                  </a:cubicBezTo>
                  <a:cubicBezTo>
                    <a:pt x="28" y="1409"/>
                    <a:pt x="33" y="1397"/>
                    <a:pt x="39" y="1385"/>
                  </a:cubicBezTo>
                  <a:lnTo>
                    <a:pt x="74" y="1373"/>
                  </a:lnTo>
                  <a:lnTo>
                    <a:pt x="91" y="1396"/>
                  </a:lnTo>
                  <a:close/>
                  <a:moveTo>
                    <a:pt x="39" y="1468"/>
                  </a:moveTo>
                  <a:lnTo>
                    <a:pt x="74" y="1456"/>
                  </a:lnTo>
                  <a:lnTo>
                    <a:pt x="92" y="1480"/>
                  </a:lnTo>
                  <a:lnTo>
                    <a:pt x="91" y="1482"/>
                  </a:lnTo>
                  <a:lnTo>
                    <a:pt x="90" y="1483"/>
                  </a:lnTo>
                  <a:lnTo>
                    <a:pt x="74" y="1515"/>
                  </a:lnTo>
                  <a:lnTo>
                    <a:pt x="39" y="1527"/>
                  </a:lnTo>
                  <a:lnTo>
                    <a:pt x="24" y="1506"/>
                  </a:lnTo>
                  <a:lnTo>
                    <a:pt x="23" y="1507"/>
                  </a:lnTo>
                  <a:lnTo>
                    <a:pt x="21" y="1505"/>
                  </a:lnTo>
                  <a:lnTo>
                    <a:pt x="39" y="1468"/>
                  </a:lnTo>
                  <a:close/>
                  <a:moveTo>
                    <a:pt x="91" y="1564"/>
                  </a:moveTo>
                  <a:lnTo>
                    <a:pt x="86" y="1576"/>
                  </a:lnTo>
                  <a:lnTo>
                    <a:pt x="74" y="1600"/>
                  </a:lnTo>
                  <a:lnTo>
                    <a:pt x="39" y="1612"/>
                  </a:lnTo>
                  <a:cubicBezTo>
                    <a:pt x="33" y="1604"/>
                    <a:pt x="28" y="1597"/>
                    <a:pt x="22" y="1589"/>
                  </a:cubicBezTo>
                  <a:cubicBezTo>
                    <a:pt x="28" y="1577"/>
                    <a:pt x="33" y="1565"/>
                    <a:pt x="39" y="1553"/>
                  </a:cubicBezTo>
                  <a:lnTo>
                    <a:pt x="74" y="1541"/>
                  </a:lnTo>
                  <a:lnTo>
                    <a:pt x="91" y="1564"/>
                  </a:lnTo>
                  <a:close/>
                  <a:moveTo>
                    <a:pt x="39" y="1636"/>
                  </a:moveTo>
                  <a:lnTo>
                    <a:pt x="74" y="1624"/>
                  </a:lnTo>
                  <a:lnTo>
                    <a:pt x="92" y="1648"/>
                  </a:lnTo>
                  <a:lnTo>
                    <a:pt x="91" y="1650"/>
                  </a:lnTo>
                  <a:lnTo>
                    <a:pt x="90" y="1651"/>
                  </a:lnTo>
                  <a:lnTo>
                    <a:pt x="74" y="1683"/>
                  </a:lnTo>
                  <a:lnTo>
                    <a:pt x="39" y="1695"/>
                  </a:lnTo>
                  <a:lnTo>
                    <a:pt x="24" y="1674"/>
                  </a:lnTo>
                  <a:lnTo>
                    <a:pt x="23" y="1675"/>
                  </a:lnTo>
                  <a:lnTo>
                    <a:pt x="21" y="1673"/>
                  </a:lnTo>
                  <a:lnTo>
                    <a:pt x="39" y="1636"/>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7" name="Freeform 29"/>
            <p:cNvSpPr>
              <a:spLocks noChangeArrowheads="1"/>
            </p:cNvSpPr>
            <p:nvPr/>
          </p:nvSpPr>
          <p:spPr bwMode="auto">
            <a:xfrm>
              <a:off x="4978400" y="2533650"/>
              <a:ext cx="869950" cy="314325"/>
            </a:xfrm>
            <a:custGeom>
              <a:avLst/>
              <a:gdLst>
                <a:gd name="T0" fmla="*/ 2393 w 2418"/>
                <a:gd name="T1" fmla="*/ 0 h 871"/>
                <a:gd name="T2" fmla="*/ 4 w 2418"/>
                <a:gd name="T3" fmla="*/ 847 h 871"/>
                <a:gd name="T4" fmla="*/ 0 w 2418"/>
                <a:gd name="T5" fmla="*/ 870 h 871"/>
                <a:gd name="T6" fmla="*/ 2417 w 2418"/>
                <a:gd name="T7" fmla="*/ 14 h 871"/>
                <a:gd name="T8" fmla="*/ 2393 w 2418"/>
                <a:gd name="T9" fmla="*/ 0 h 871"/>
              </a:gdLst>
              <a:ahLst/>
              <a:cxnLst>
                <a:cxn ang="0">
                  <a:pos x="T0" y="T1"/>
                </a:cxn>
                <a:cxn ang="0">
                  <a:pos x="T2" y="T3"/>
                </a:cxn>
                <a:cxn ang="0">
                  <a:pos x="T4" y="T5"/>
                </a:cxn>
                <a:cxn ang="0">
                  <a:pos x="T6" y="T7"/>
                </a:cxn>
                <a:cxn ang="0">
                  <a:pos x="T8" y="T9"/>
                </a:cxn>
              </a:cxnLst>
              <a:rect l="0" t="0" r="r" b="b"/>
              <a:pathLst>
                <a:path w="2418" h="871">
                  <a:moveTo>
                    <a:pt x="2393" y="0"/>
                  </a:moveTo>
                  <a:lnTo>
                    <a:pt x="4" y="847"/>
                  </a:lnTo>
                  <a:cubicBezTo>
                    <a:pt x="2" y="862"/>
                    <a:pt x="0" y="870"/>
                    <a:pt x="0" y="870"/>
                  </a:cubicBezTo>
                  <a:lnTo>
                    <a:pt x="2417" y="14"/>
                  </a:lnTo>
                  <a:lnTo>
                    <a:pt x="2393" y="0"/>
                  </a:lnTo>
                </a:path>
              </a:pathLst>
            </a:custGeom>
            <a:solidFill>
              <a:srgbClr val="A6A8A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8" name="Freeform 30"/>
            <p:cNvSpPr>
              <a:spLocks noChangeArrowheads="1"/>
            </p:cNvSpPr>
            <p:nvPr/>
          </p:nvSpPr>
          <p:spPr bwMode="auto">
            <a:xfrm>
              <a:off x="5780088" y="2278063"/>
              <a:ext cx="26987" cy="26987"/>
            </a:xfrm>
            <a:custGeom>
              <a:avLst/>
              <a:gdLst>
                <a:gd name="T0" fmla="*/ 55 w 74"/>
                <a:gd name="T1" fmla="*/ 0 h 77"/>
                <a:gd name="T2" fmla="*/ 18 w 74"/>
                <a:gd name="T3" fmla="*/ 13 h 77"/>
                <a:gd name="T4" fmla="*/ 0 w 74"/>
                <a:gd name="T5" fmla="*/ 51 h 77"/>
                <a:gd name="T6" fmla="*/ 18 w 74"/>
                <a:gd name="T7" fmla="*/ 76 h 77"/>
                <a:gd name="T8" fmla="*/ 55 w 74"/>
                <a:gd name="T9" fmla="*/ 64 h 77"/>
                <a:gd name="T10" fmla="*/ 73 w 74"/>
                <a:gd name="T11" fmla="*/ 26 h 77"/>
                <a:gd name="T12" fmla="*/ 55 w 74"/>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4" h="77">
                  <a:moveTo>
                    <a:pt x="55" y="0"/>
                  </a:moveTo>
                  <a:lnTo>
                    <a:pt x="18" y="13"/>
                  </a:lnTo>
                  <a:lnTo>
                    <a:pt x="0" y="51"/>
                  </a:lnTo>
                  <a:lnTo>
                    <a:pt x="18" y="76"/>
                  </a:lnTo>
                  <a:lnTo>
                    <a:pt x="55" y="64"/>
                  </a:lnTo>
                  <a:lnTo>
                    <a:pt x="73" y="26"/>
                  </a:lnTo>
                  <a:lnTo>
                    <a:pt x="55" y="0"/>
                  </a:lnTo>
                </a:path>
              </a:pathLst>
            </a:custGeom>
            <a:solidFill>
              <a:srgbClr val="8CBE4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799" name="Freeform 31"/>
            <p:cNvSpPr>
              <a:spLocks noChangeArrowheads="1"/>
            </p:cNvSpPr>
            <p:nvPr/>
          </p:nvSpPr>
          <p:spPr bwMode="auto">
            <a:xfrm>
              <a:off x="5780088" y="2338388"/>
              <a:ext cx="26987" cy="26987"/>
            </a:xfrm>
            <a:custGeom>
              <a:avLst/>
              <a:gdLst>
                <a:gd name="T0" fmla="*/ 55 w 74"/>
                <a:gd name="T1" fmla="*/ 0 h 77"/>
                <a:gd name="T2" fmla="*/ 18 w 74"/>
                <a:gd name="T3" fmla="*/ 13 h 77"/>
                <a:gd name="T4" fmla="*/ 0 w 74"/>
                <a:gd name="T5" fmla="*/ 51 h 77"/>
                <a:gd name="T6" fmla="*/ 18 w 74"/>
                <a:gd name="T7" fmla="*/ 76 h 77"/>
                <a:gd name="T8" fmla="*/ 55 w 74"/>
                <a:gd name="T9" fmla="*/ 64 h 77"/>
                <a:gd name="T10" fmla="*/ 73 w 74"/>
                <a:gd name="T11" fmla="*/ 26 h 77"/>
                <a:gd name="T12" fmla="*/ 55 w 74"/>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4" h="77">
                  <a:moveTo>
                    <a:pt x="55" y="0"/>
                  </a:moveTo>
                  <a:lnTo>
                    <a:pt x="18" y="13"/>
                  </a:lnTo>
                  <a:lnTo>
                    <a:pt x="0" y="51"/>
                  </a:lnTo>
                  <a:lnTo>
                    <a:pt x="18" y="76"/>
                  </a:lnTo>
                  <a:lnTo>
                    <a:pt x="55" y="64"/>
                  </a:lnTo>
                  <a:lnTo>
                    <a:pt x="73" y="26"/>
                  </a:lnTo>
                  <a:lnTo>
                    <a:pt x="55" y="0"/>
                  </a:lnTo>
                </a:path>
              </a:pathLst>
            </a:custGeom>
            <a:solidFill>
              <a:srgbClr val="8CBE4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0" name="Freeform 32"/>
            <p:cNvSpPr>
              <a:spLocks noChangeArrowheads="1"/>
            </p:cNvSpPr>
            <p:nvPr/>
          </p:nvSpPr>
          <p:spPr bwMode="auto">
            <a:xfrm>
              <a:off x="5780088" y="2398713"/>
              <a:ext cx="26987" cy="26987"/>
            </a:xfrm>
            <a:custGeom>
              <a:avLst/>
              <a:gdLst>
                <a:gd name="T0" fmla="*/ 55 w 74"/>
                <a:gd name="T1" fmla="*/ 0 h 77"/>
                <a:gd name="T2" fmla="*/ 18 w 74"/>
                <a:gd name="T3" fmla="*/ 13 h 77"/>
                <a:gd name="T4" fmla="*/ 0 w 74"/>
                <a:gd name="T5" fmla="*/ 51 h 77"/>
                <a:gd name="T6" fmla="*/ 18 w 74"/>
                <a:gd name="T7" fmla="*/ 76 h 77"/>
                <a:gd name="T8" fmla="*/ 55 w 74"/>
                <a:gd name="T9" fmla="*/ 64 h 77"/>
                <a:gd name="T10" fmla="*/ 73 w 74"/>
                <a:gd name="T11" fmla="*/ 26 h 77"/>
                <a:gd name="T12" fmla="*/ 55 w 74"/>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74" h="77">
                  <a:moveTo>
                    <a:pt x="55" y="0"/>
                  </a:moveTo>
                  <a:lnTo>
                    <a:pt x="18" y="13"/>
                  </a:lnTo>
                  <a:lnTo>
                    <a:pt x="0" y="51"/>
                  </a:lnTo>
                  <a:lnTo>
                    <a:pt x="18" y="76"/>
                  </a:lnTo>
                  <a:lnTo>
                    <a:pt x="55" y="64"/>
                  </a:lnTo>
                  <a:lnTo>
                    <a:pt x="73" y="26"/>
                  </a:lnTo>
                  <a:lnTo>
                    <a:pt x="55" y="0"/>
                  </a:lnTo>
                </a:path>
              </a:pathLst>
            </a:custGeom>
            <a:solidFill>
              <a:srgbClr val="8CBE4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1" name="Freeform 33"/>
            <p:cNvSpPr>
              <a:spLocks noChangeArrowheads="1"/>
            </p:cNvSpPr>
            <p:nvPr/>
          </p:nvSpPr>
          <p:spPr bwMode="auto">
            <a:xfrm>
              <a:off x="5780088" y="2459038"/>
              <a:ext cx="26987" cy="28575"/>
            </a:xfrm>
            <a:custGeom>
              <a:avLst/>
              <a:gdLst>
                <a:gd name="T0" fmla="*/ 55 w 74"/>
                <a:gd name="T1" fmla="*/ 0 h 78"/>
                <a:gd name="T2" fmla="*/ 18 w 74"/>
                <a:gd name="T3" fmla="*/ 13 h 78"/>
                <a:gd name="T4" fmla="*/ 0 w 74"/>
                <a:gd name="T5" fmla="*/ 51 h 78"/>
                <a:gd name="T6" fmla="*/ 18 w 74"/>
                <a:gd name="T7" fmla="*/ 77 h 78"/>
                <a:gd name="T8" fmla="*/ 55 w 74"/>
                <a:gd name="T9" fmla="*/ 64 h 78"/>
                <a:gd name="T10" fmla="*/ 73 w 74"/>
                <a:gd name="T11" fmla="*/ 26 h 78"/>
                <a:gd name="T12" fmla="*/ 55 w 74"/>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74" h="78">
                  <a:moveTo>
                    <a:pt x="55" y="0"/>
                  </a:moveTo>
                  <a:lnTo>
                    <a:pt x="18" y="13"/>
                  </a:lnTo>
                  <a:lnTo>
                    <a:pt x="0" y="51"/>
                  </a:lnTo>
                  <a:lnTo>
                    <a:pt x="18" y="77"/>
                  </a:lnTo>
                  <a:lnTo>
                    <a:pt x="55" y="64"/>
                  </a:lnTo>
                  <a:lnTo>
                    <a:pt x="73" y="26"/>
                  </a:lnTo>
                  <a:lnTo>
                    <a:pt x="55" y="0"/>
                  </a:lnTo>
                </a:path>
              </a:pathLst>
            </a:custGeom>
            <a:solidFill>
              <a:srgbClr val="8CBE4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2" name="Freeform 34"/>
            <p:cNvSpPr>
              <a:spLocks noChangeArrowheads="1"/>
            </p:cNvSpPr>
            <p:nvPr/>
          </p:nvSpPr>
          <p:spPr bwMode="auto">
            <a:xfrm>
              <a:off x="5245100" y="2266950"/>
              <a:ext cx="339725" cy="149225"/>
            </a:xfrm>
            <a:custGeom>
              <a:avLst/>
              <a:gdLst>
                <a:gd name="T0" fmla="*/ 0 w 945"/>
                <a:gd name="T1" fmla="*/ 332 h 415"/>
                <a:gd name="T2" fmla="*/ 99 w 945"/>
                <a:gd name="T3" fmla="*/ 414 h 415"/>
                <a:gd name="T4" fmla="*/ 835 w 945"/>
                <a:gd name="T5" fmla="*/ 157 h 415"/>
                <a:gd name="T6" fmla="*/ 944 w 945"/>
                <a:gd name="T7" fmla="*/ 0 h 415"/>
                <a:gd name="T8" fmla="*/ 0 w 945"/>
                <a:gd name="T9" fmla="*/ 332 h 415"/>
              </a:gdLst>
              <a:ahLst/>
              <a:cxnLst>
                <a:cxn ang="0">
                  <a:pos x="T0" y="T1"/>
                </a:cxn>
                <a:cxn ang="0">
                  <a:pos x="T2" y="T3"/>
                </a:cxn>
                <a:cxn ang="0">
                  <a:pos x="T4" y="T5"/>
                </a:cxn>
                <a:cxn ang="0">
                  <a:pos x="T6" y="T7"/>
                </a:cxn>
                <a:cxn ang="0">
                  <a:pos x="T8" y="T9"/>
                </a:cxn>
              </a:cxnLst>
              <a:rect l="0" t="0" r="r" b="b"/>
              <a:pathLst>
                <a:path w="945" h="415">
                  <a:moveTo>
                    <a:pt x="0" y="332"/>
                  </a:moveTo>
                  <a:lnTo>
                    <a:pt x="99" y="414"/>
                  </a:lnTo>
                  <a:lnTo>
                    <a:pt x="835" y="157"/>
                  </a:lnTo>
                  <a:lnTo>
                    <a:pt x="944" y="0"/>
                  </a:lnTo>
                  <a:lnTo>
                    <a:pt x="0" y="332"/>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3" name="Freeform 35"/>
            <p:cNvSpPr>
              <a:spLocks noChangeArrowheads="1"/>
            </p:cNvSpPr>
            <p:nvPr/>
          </p:nvSpPr>
          <p:spPr bwMode="auto">
            <a:xfrm>
              <a:off x="5248275" y="2700338"/>
              <a:ext cx="33338" cy="49212"/>
            </a:xfrm>
            <a:custGeom>
              <a:avLst/>
              <a:gdLst>
                <a:gd name="T0" fmla="*/ 0 w 92"/>
                <a:gd name="T1" fmla="*/ 120 h 136"/>
                <a:gd name="T2" fmla="*/ 21 w 92"/>
                <a:gd name="T3" fmla="*/ 135 h 136"/>
                <a:gd name="T4" fmla="*/ 91 w 92"/>
                <a:gd name="T5" fmla="*/ 0 h 136"/>
                <a:gd name="T6" fmla="*/ 0 w 92"/>
                <a:gd name="T7" fmla="*/ 120 h 136"/>
              </a:gdLst>
              <a:ahLst/>
              <a:cxnLst>
                <a:cxn ang="0">
                  <a:pos x="T0" y="T1"/>
                </a:cxn>
                <a:cxn ang="0">
                  <a:pos x="T2" y="T3"/>
                </a:cxn>
                <a:cxn ang="0">
                  <a:pos x="T4" y="T5"/>
                </a:cxn>
                <a:cxn ang="0">
                  <a:pos x="T6" y="T7"/>
                </a:cxn>
              </a:cxnLst>
              <a:rect l="0" t="0" r="r" b="b"/>
              <a:pathLst>
                <a:path w="92" h="136">
                  <a:moveTo>
                    <a:pt x="0" y="120"/>
                  </a:moveTo>
                  <a:lnTo>
                    <a:pt x="21" y="135"/>
                  </a:lnTo>
                  <a:lnTo>
                    <a:pt x="91" y="0"/>
                  </a:lnTo>
                  <a:lnTo>
                    <a:pt x="0" y="120"/>
                  </a:lnTo>
                </a:path>
              </a:pathLst>
            </a:custGeom>
            <a:solidFill>
              <a:srgbClr val="BABCB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4" name="Freeform 36"/>
            <p:cNvSpPr>
              <a:spLocks noChangeArrowheads="1"/>
            </p:cNvSpPr>
            <p:nvPr/>
          </p:nvSpPr>
          <p:spPr bwMode="auto">
            <a:xfrm>
              <a:off x="5254625" y="2608263"/>
              <a:ext cx="325438" cy="142875"/>
            </a:xfrm>
            <a:custGeom>
              <a:avLst/>
              <a:gdLst>
                <a:gd name="T0" fmla="*/ 0 w 904"/>
                <a:gd name="T1" fmla="*/ 396 h 397"/>
                <a:gd name="T2" fmla="*/ 75 w 904"/>
                <a:gd name="T3" fmla="*/ 252 h 397"/>
                <a:gd name="T4" fmla="*/ 794 w 904"/>
                <a:gd name="T5" fmla="*/ 0 h 397"/>
                <a:gd name="T6" fmla="*/ 903 w 904"/>
                <a:gd name="T7" fmla="*/ 89 h 397"/>
                <a:gd name="T8" fmla="*/ 0 w 904"/>
                <a:gd name="T9" fmla="*/ 396 h 397"/>
              </a:gdLst>
              <a:ahLst/>
              <a:cxnLst>
                <a:cxn ang="0">
                  <a:pos x="T0" y="T1"/>
                </a:cxn>
                <a:cxn ang="0">
                  <a:pos x="T2" y="T3"/>
                </a:cxn>
                <a:cxn ang="0">
                  <a:pos x="T4" y="T5"/>
                </a:cxn>
                <a:cxn ang="0">
                  <a:pos x="T6" y="T7"/>
                </a:cxn>
                <a:cxn ang="0">
                  <a:pos x="T8" y="T9"/>
                </a:cxn>
              </a:cxnLst>
              <a:rect l="0" t="0" r="r" b="b"/>
              <a:pathLst>
                <a:path w="904" h="397">
                  <a:moveTo>
                    <a:pt x="0" y="396"/>
                  </a:moveTo>
                  <a:lnTo>
                    <a:pt x="75" y="252"/>
                  </a:lnTo>
                  <a:lnTo>
                    <a:pt x="794" y="0"/>
                  </a:lnTo>
                  <a:lnTo>
                    <a:pt x="903" y="89"/>
                  </a:lnTo>
                  <a:lnTo>
                    <a:pt x="0" y="396"/>
                  </a:lnTo>
                </a:path>
              </a:pathLst>
            </a:custGeom>
            <a:solidFill>
              <a:srgbClr val="D0D1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sp>
          <p:nvSpPr>
            <p:cNvPr id="3805" name="Freeform 37"/>
            <p:cNvSpPr>
              <a:spLocks noChangeArrowheads="1"/>
            </p:cNvSpPr>
            <p:nvPr/>
          </p:nvSpPr>
          <p:spPr bwMode="auto">
            <a:xfrm>
              <a:off x="5838825" y="2181225"/>
              <a:ext cx="9525" cy="357188"/>
            </a:xfrm>
            <a:custGeom>
              <a:avLst/>
              <a:gdLst>
                <a:gd name="T0" fmla="*/ 24 w 25"/>
                <a:gd name="T1" fmla="*/ 993 h 994"/>
                <a:gd name="T2" fmla="*/ 24 w 25"/>
                <a:gd name="T3" fmla="*/ 0 h 994"/>
                <a:gd name="T4" fmla="*/ 3 w 25"/>
                <a:gd name="T5" fmla="*/ 7 h 994"/>
                <a:gd name="T6" fmla="*/ 0 w 25"/>
                <a:gd name="T7" fmla="*/ 979 h 994"/>
                <a:gd name="T8" fmla="*/ 24 w 25"/>
                <a:gd name="T9" fmla="*/ 993 h 994"/>
              </a:gdLst>
              <a:ahLst/>
              <a:cxnLst>
                <a:cxn ang="0">
                  <a:pos x="T0" y="T1"/>
                </a:cxn>
                <a:cxn ang="0">
                  <a:pos x="T2" y="T3"/>
                </a:cxn>
                <a:cxn ang="0">
                  <a:pos x="T4" y="T5"/>
                </a:cxn>
                <a:cxn ang="0">
                  <a:pos x="T6" y="T7"/>
                </a:cxn>
                <a:cxn ang="0">
                  <a:pos x="T8" y="T9"/>
                </a:cxn>
              </a:cxnLst>
              <a:rect l="0" t="0" r="r" b="b"/>
              <a:pathLst>
                <a:path w="25" h="994">
                  <a:moveTo>
                    <a:pt x="24" y="993"/>
                  </a:moveTo>
                  <a:lnTo>
                    <a:pt x="24" y="0"/>
                  </a:lnTo>
                  <a:lnTo>
                    <a:pt x="3" y="7"/>
                  </a:lnTo>
                  <a:cubicBezTo>
                    <a:pt x="7" y="35"/>
                    <a:pt x="0" y="979"/>
                    <a:pt x="0" y="979"/>
                  </a:cubicBezTo>
                  <a:lnTo>
                    <a:pt x="24" y="993"/>
                  </a:lnTo>
                </a:path>
              </a:pathLst>
            </a:custGeom>
            <a:solidFill>
              <a:srgbClr val="80818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prstClr val="black"/>
                </a:solidFill>
                <a:latin typeface="Arial"/>
              </a:endParaRPr>
            </a:p>
          </p:txBody>
        </p:sp>
      </p:grpSp>
      <p:sp>
        <p:nvSpPr>
          <p:cNvPr id="3806" name="Rectangle 3805"/>
          <p:cNvSpPr/>
          <p:nvPr/>
        </p:nvSpPr>
        <p:spPr>
          <a:xfrm>
            <a:off x="2649980" y="4975468"/>
            <a:ext cx="517219" cy="401938"/>
          </a:xfrm>
          <a:prstGeom prst="rect">
            <a:avLst/>
          </a:prstGeom>
        </p:spPr>
        <p:txBody>
          <a:bodyPr wrap="none" lIns="0" tIns="0" rIns="0" bIns="0" anchor="ctr">
            <a:noAutofit/>
          </a:bodyPr>
          <a:lstStyle/>
          <a:p>
            <a:pPr>
              <a:lnSpc>
                <a:spcPts val="1260"/>
              </a:lnSpc>
            </a:pPr>
            <a:r>
              <a:rPr lang="en-US" sz="900" dirty="0" smtClean="0">
                <a:solidFill>
                  <a:prstClr val="black"/>
                </a:solidFill>
                <a:latin typeface="Arial"/>
              </a:rPr>
              <a:t>Legacy</a:t>
            </a:r>
          </a:p>
          <a:p>
            <a:pPr>
              <a:lnSpc>
                <a:spcPts val="1260"/>
              </a:lnSpc>
            </a:pPr>
            <a:r>
              <a:rPr lang="en-US" sz="900" dirty="0" smtClean="0">
                <a:solidFill>
                  <a:prstClr val="black"/>
                </a:solidFill>
                <a:latin typeface="Arial"/>
              </a:rPr>
              <a:t>Storage</a:t>
            </a:r>
            <a:endParaRPr lang="en-US" sz="1050" dirty="0">
              <a:solidFill>
                <a:prstClr val="black"/>
              </a:solidFill>
              <a:latin typeface="Arial"/>
            </a:endParaRPr>
          </a:p>
        </p:txBody>
      </p:sp>
      <p:grpSp>
        <p:nvGrpSpPr>
          <p:cNvPr id="3807" name="Group 3806"/>
          <p:cNvGrpSpPr/>
          <p:nvPr/>
        </p:nvGrpSpPr>
        <p:grpSpPr>
          <a:xfrm>
            <a:off x="5570430" y="3761431"/>
            <a:ext cx="797302" cy="661870"/>
            <a:chOff x="1700381" y="4431933"/>
            <a:chExt cx="797302" cy="551558"/>
          </a:xfrm>
        </p:grpSpPr>
        <p:grpSp>
          <p:nvGrpSpPr>
            <p:cNvPr id="3808" name="Group 23"/>
            <p:cNvGrpSpPr>
              <a:grpSpLocks noChangeAspect="1"/>
            </p:cNvGrpSpPr>
            <p:nvPr/>
          </p:nvGrpSpPr>
          <p:grpSpPr bwMode="auto">
            <a:xfrm>
              <a:off x="1700381" y="4789094"/>
              <a:ext cx="770493" cy="194397"/>
              <a:chOff x="641" y="1094"/>
              <a:chExt cx="1086" cy="274"/>
            </a:xfrm>
          </p:grpSpPr>
          <p:sp>
            <p:nvSpPr>
              <p:cNvPr id="3812"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3"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4"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5"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6"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7"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8"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19"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0"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1"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2"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3"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4"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5"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6"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7"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8"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29"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30"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3831"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3809" name="Group 3808"/>
            <p:cNvGrpSpPr>
              <a:grpSpLocks noChangeAspect="1"/>
            </p:cNvGrpSpPr>
            <p:nvPr/>
          </p:nvGrpSpPr>
          <p:grpSpPr>
            <a:xfrm>
              <a:off x="2066916" y="4431933"/>
              <a:ext cx="430767" cy="403901"/>
              <a:chOff x="3979084" y="2843601"/>
              <a:chExt cx="943119" cy="884300"/>
            </a:xfrm>
          </p:grpSpPr>
          <p:pic>
            <p:nvPicPr>
              <p:cNvPr id="3810" name="25075539-e1db-407f-9d19-45745542e2f5" descr="C4668552-D23A-42D4-826E-CC89CEACE6AA@in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79084" y="2843601"/>
                <a:ext cx="943119" cy="8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1" name="Picture 3810"/>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94653" y="3006551"/>
                <a:ext cx="723766" cy="478877"/>
              </a:xfrm>
              <a:prstGeom prst="rect">
                <a:avLst/>
              </a:prstGeom>
              <a:effectLst/>
            </p:spPr>
          </p:pic>
        </p:grpSp>
      </p:grpSp>
      <p:grpSp>
        <p:nvGrpSpPr>
          <p:cNvPr id="240" name="Group 239"/>
          <p:cNvGrpSpPr/>
          <p:nvPr/>
        </p:nvGrpSpPr>
        <p:grpSpPr>
          <a:xfrm>
            <a:off x="5626479" y="427215"/>
            <a:ext cx="2181747" cy="338635"/>
            <a:chOff x="461196" y="1503866"/>
            <a:chExt cx="2181747" cy="282196"/>
          </a:xfrm>
        </p:grpSpPr>
        <p:grpSp>
          <p:nvGrpSpPr>
            <p:cNvPr id="241" name="Group 1"/>
            <p:cNvGrpSpPr>
              <a:grpSpLocks noChangeAspect="1"/>
            </p:cNvGrpSpPr>
            <p:nvPr/>
          </p:nvGrpSpPr>
          <p:grpSpPr bwMode="auto">
            <a:xfrm>
              <a:off x="461196" y="1503866"/>
              <a:ext cx="2120935" cy="282196"/>
              <a:chOff x="634" y="642"/>
              <a:chExt cx="1661" cy="221"/>
            </a:xfrm>
          </p:grpSpPr>
          <p:sp>
            <p:nvSpPr>
              <p:cNvPr id="243" name="Freeform 2"/>
              <p:cNvSpPr>
                <a:spLocks noChangeArrowheads="1"/>
              </p:cNvSpPr>
              <p:nvPr/>
            </p:nvSpPr>
            <p:spPr bwMode="auto">
              <a:xfrm>
                <a:off x="1263" y="727"/>
                <a:ext cx="53" cy="65"/>
              </a:xfrm>
              <a:custGeom>
                <a:avLst/>
                <a:gdLst>
                  <a:gd name="T0" fmla="*/ 87 w 237"/>
                  <a:gd name="T1" fmla="*/ 290 h 291"/>
                  <a:gd name="T2" fmla="*/ 0 w 237"/>
                  <a:gd name="T3" fmla="*/ 290 h 291"/>
                  <a:gd name="T4" fmla="*/ 0 w 237"/>
                  <a:gd name="T5" fmla="*/ 0 h 291"/>
                  <a:gd name="T6" fmla="*/ 91 w 237"/>
                  <a:gd name="T7" fmla="*/ 0 h 291"/>
                  <a:gd name="T8" fmla="*/ 236 w 237"/>
                  <a:gd name="T9" fmla="*/ 145 h 291"/>
                  <a:gd name="T10" fmla="*/ 87 w 237"/>
                  <a:gd name="T11" fmla="*/ 290 h 291"/>
                  <a:gd name="T12" fmla="*/ 89 w 237"/>
                  <a:gd name="T13" fmla="*/ 56 h 291"/>
                  <a:gd name="T14" fmla="*/ 58 w 237"/>
                  <a:gd name="T15" fmla="*/ 56 h 291"/>
                  <a:gd name="T16" fmla="*/ 58 w 237"/>
                  <a:gd name="T17" fmla="*/ 234 h 291"/>
                  <a:gd name="T18" fmla="*/ 87 w 237"/>
                  <a:gd name="T19" fmla="*/ 234 h 291"/>
                  <a:gd name="T20" fmla="*/ 176 w 237"/>
                  <a:gd name="T21" fmla="*/ 145 h 291"/>
                  <a:gd name="T22" fmla="*/ 89 w 237"/>
                  <a:gd name="T2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1">
                    <a:moveTo>
                      <a:pt x="87" y="290"/>
                    </a:moveTo>
                    <a:lnTo>
                      <a:pt x="0" y="290"/>
                    </a:lnTo>
                    <a:lnTo>
                      <a:pt x="0" y="0"/>
                    </a:lnTo>
                    <a:lnTo>
                      <a:pt x="91" y="0"/>
                    </a:lnTo>
                    <a:cubicBezTo>
                      <a:pt x="174" y="0"/>
                      <a:pt x="236" y="39"/>
                      <a:pt x="236" y="145"/>
                    </a:cubicBezTo>
                    <a:cubicBezTo>
                      <a:pt x="236" y="247"/>
                      <a:pt x="162" y="290"/>
                      <a:pt x="87" y="290"/>
                    </a:cubicBezTo>
                    <a:close/>
                    <a:moveTo>
                      <a:pt x="89" y="56"/>
                    </a:moveTo>
                    <a:lnTo>
                      <a:pt x="58" y="56"/>
                    </a:lnTo>
                    <a:lnTo>
                      <a:pt x="58" y="234"/>
                    </a:lnTo>
                    <a:lnTo>
                      <a:pt x="87" y="234"/>
                    </a:lnTo>
                    <a:cubicBezTo>
                      <a:pt x="148" y="234"/>
                      <a:pt x="176" y="198"/>
                      <a:pt x="176" y="145"/>
                    </a:cubicBezTo>
                    <a:cubicBezTo>
                      <a:pt x="176" y="86"/>
                      <a:pt x="151" y="56"/>
                      <a:pt x="89"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4" name="Freeform 3"/>
              <p:cNvSpPr>
                <a:spLocks noChangeArrowheads="1"/>
              </p:cNvSpPr>
              <p:nvPr/>
            </p:nvSpPr>
            <p:spPr bwMode="auto">
              <a:xfrm>
                <a:off x="1326"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 name="Freeform 4"/>
              <p:cNvSpPr>
                <a:spLocks noChangeArrowheads="1"/>
              </p:cNvSpPr>
              <p:nvPr/>
            </p:nvSpPr>
            <p:spPr bwMode="auto">
              <a:xfrm>
                <a:off x="1390" y="727"/>
                <a:ext cx="50" cy="65"/>
              </a:xfrm>
              <a:custGeom>
                <a:avLst/>
                <a:gdLst>
                  <a:gd name="T0" fmla="*/ 143 w 227"/>
                  <a:gd name="T1" fmla="*/ 57 h 291"/>
                  <a:gd name="T2" fmla="*/ 143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3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3" y="57"/>
                    </a:moveTo>
                    <a:lnTo>
                      <a:pt x="143" y="290"/>
                    </a:lnTo>
                    <a:lnTo>
                      <a:pt x="84" y="290"/>
                    </a:lnTo>
                    <a:lnTo>
                      <a:pt x="84" y="57"/>
                    </a:lnTo>
                    <a:lnTo>
                      <a:pt x="0" y="57"/>
                    </a:lnTo>
                    <a:lnTo>
                      <a:pt x="0" y="0"/>
                    </a:lnTo>
                    <a:lnTo>
                      <a:pt x="226" y="0"/>
                    </a:lnTo>
                    <a:lnTo>
                      <a:pt x="226" y="57"/>
                    </a:lnTo>
                    <a:lnTo>
                      <a:pt x="143"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 name="Freeform 5"/>
              <p:cNvSpPr>
                <a:spLocks noChangeArrowheads="1"/>
              </p:cNvSpPr>
              <p:nvPr/>
            </p:nvSpPr>
            <p:spPr bwMode="auto">
              <a:xfrm>
                <a:off x="1446" y="727"/>
                <a:ext cx="62" cy="65"/>
              </a:xfrm>
              <a:custGeom>
                <a:avLst/>
                <a:gdLst>
                  <a:gd name="T0" fmla="*/ 214 w 279"/>
                  <a:gd name="T1" fmla="*/ 290 h 291"/>
                  <a:gd name="T2" fmla="*/ 191 w 279"/>
                  <a:gd name="T3" fmla="*/ 225 h 291"/>
                  <a:gd name="T4" fmla="*/ 85 w 279"/>
                  <a:gd name="T5" fmla="*/ 225 h 291"/>
                  <a:gd name="T6" fmla="*/ 63 w 279"/>
                  <a:gd name="T7" fmla="*/ 290 h 291"/>
                  <a:gd name="T8" fmla="*/ 0 w 279"/>
                  <a:gd name="T9" fmla="*/ 290 h 291"/>
                  <a:gd name="T10" fmla="*/ 112 w 279"/>
                  <a:gd name="T11" fmla="*/ 0 h 291"/>
                  <a:gd name="T12" fmla="*/ 168 w 279"/>
                  <a:gd name="T13" fmla="*/ 0 h 291"/>
                  <a:gd name="T14" fmla="*/ 278 w 279"/>
                  <a:gd name="T15" fmla="*/ 290 h 291"/>
                  <a:gd name="T16" fmla="*/ 214 w 279"/>
                  <a:gd name="T17" fmla="*/ 290 h 291"/>
                  <a:gd name="T18" fmla="*/ 153 w 279"/>
                  <a:gd name="T19" fmla="*/ 117 h 291"/>
                  <a:gd name="T20" fmla="*/ 139 w 279"/>
                  <a:gd name="T21" fmla="*/ 73 h 291"/>
                  <a:gd name="T22" fmla="*/ 124 w 279"/>
                  <a:gd name="T23" fmla="*/ 117 h 291"/>
                  <a:gd name="T24" fmla="*/ 105 w 279"/>
                  <a:gd name="T25" fmla="*/ 170 h 291"/>
                  <a:gd name="T26" fmla="*/ 172 w 279"/>
                  <a:gd name="T27" fmla="*/ 170 h 291"/>
                  <a:gd name="T28" fmla="*/ 153 w 279"/>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9" h="291">
                    <a:moveTo>
                      <a:pt x="214" y="290"/>
                    </a:moveTo>
                    <a:lnTo>
                      <a:pt x="191" y="225"/>
                    </a:lnTo>
                    <a:lnTo>
                      <a:pt x="85" y="225"/>
                    </a:lnTo>
                    <a:lnTo>
                      <a:pt x="63" y="290"/>
                    </a:lnTo>
                    <a:lnTo>
                      <a:pt x="0" y="290"/>
                    </a:lnTo>
                    <a:lnTo>
                      <a:pt x="112" y="0"/>
                    </a:lnTo>
                    <a:lnTo>
                      <a:pt x="168" y="0"/>
                    </a:lnTo>
                    <a:lnTo>
                      <a:pt x="278" y="290"/>
                    </a:lnTo>
                    <a:lnTo>
                      <a:pt x="214" y="290"/>
                    </a:lnTo>
                    <a:close/>
                    <a:moveTo>
                      <a:pt x="153" y="117"/>
                    </a:moveTo>
                    <a:cubicBezTo>
                      <a:pt x="147" y="101"/>
                      <a:pt x="142" y="83"/>
                      <a:pt x="139" y="73"/>
                    </a:cubicBezTo>
                    <a:cubicBezTo>
                      <a:pt x="136"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7" name="Freeform 6"/>
              <p:cNvSpPr>
                <a:spLocks noChangeArrowheads="1"/>
              </p:cNvSpPr>
              <p:nvPr/>
            </p:nvSpPr>
            <p:spPr bwMode="auto">
              <a:xfrm>
                <a:off x="1559" y="727"/>
                <a:ext cx="62" cy="65"/>
              </a:xfrm>
              <a:custGeom>
                <a:avLst/>
                <a:gdLst>
                  <a:gd name="T0" fmla="*/ 215 w 280"/>
                  <a:gd name="T1" fmla="*/ 290 h 291"/>
                  <a:gd name="T2" fmla="*/ 192 w 280"/>
                  <a:gd name="T3" fmla="*/ 225 h 291"/>
                  <a:gd name="T4" fmla="*/ 85 w 280"/>
                  <a:gd name="T5" fmla="*/ 225 h 291"/>
                  <a:gd name="T6" fmla="*/ 62 w 280"/>
                  <a:gd name="T7" fmla="*/ 290 h 291"/>
                  <a:gd name="T8" fmla="*/ 0 w 280"/>
                  <a:gd name="T9" fmla="*/ 290 h 291"/>
                  <a:gd name="T10" fmla="*/ 111 w 280"/>
                  <a:gd name="T11" fmla="*/ 0 h 291"/>
                  <a:gd name="T12" fmla="*/ 168 w 280"/>
                  <a:gd name="T13" fmla="*/ 0 h 291"/>
                  <a:gd name="T14" fmla="*/ 279 w 280"/>
                  <a:gd name="T15" fmla="*/ 290 h 291"/>
                  <a:gd name="T16" fmla="*/ 215 w 280"/>
                  <a:gd name="T17" fmla="*/ 290 h 291"/>
                  <a:gd name="T18" fmla="*/ 153 w 280"/>
                  <a:gd name="T19" fmla="*/ 117 h 291"/>
                  <a:gd name="T20" fmla="*/ 138 w 280"/>
                  <a:gd name="T21" fmla="*/ 73 h 291"/>
                  <a:gd name="T22" fmla="*/ 124 w 280"/>
                  <a:gd name="T23" fmla="*/ 117 h 291"/>
                  <a:gd name="T24" fmla="*/ 105 w 280"/>
                  <a:gd name="T25" fmla="*/ 170 h 291"/>
                  <a:gd name="T26" fmla="*/ 172 w 280"/>
                  <a:gd name="T27" fmla="*/ 170 h 291"/>
                  <a:gd name="T28" fmla="*/ 153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5" y="225"/>
                    </a:lnTo>
                    <a:lnTo>
                      <a:pt x="62" y="290"/>
                    </a:lnTo>
                    <a:lnTo>
                      <a:pt x="0" y="290"/>
                    </a:lnTo>
                    <a:lnTo>
                      <a:pt x="111" y="0"/>
                    </a:lnTo>
                    <a:lnTo>
                      <a:pt x="168" y="0"/>
                    </a:lnTo>
                    <a:lnTo>
                      <a:pt x="279" y="290"/>
                    </a:lnTo>
                    <a:lnTo>
                      <a:pt x="215" y="290"/>
                    </a:lnTo>
                    <a:close/>
                    <a:moveTo>
                      <a:pt x="153" y="117"/>
                    </a:moveTo>
                    <a:cubicBezTo>
                      <a:pt x="147" y="101"/>
                      <a:pt x="141" y="83"/>
                      <a:pt x="138" y="73"/>
                    </a:cubicBezTo>
                    <a:cubicBezTo>
                      <a:pt x="135"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8" name="Freeform 7"/>
              <p:cNvSpPr>
                <a:spLocks noChangeArrowheads="1"/>
              </p:cNvSpPr>
              <p:nvPr/>
            </p:nvSpPr>
            <p:spPr bwMode="auto">
              <a:xfrm>
                <a:off x="1633" y="726"/>
                <a:ext cx="53" cy="67"/>
              </a:xfrm>
              <a:custGeom>
                <a:avLst/>
                <a:gdLst>
                  <a:gd name="T0" fmla="*/ 182 w 237"/>
                  <a:gd name="T1" fmla="*/ 90 h 301"/>
                  <a:gd name="T2" fmla="*/ 128 w 237"/>
                  <a:gd name="T3" fmla="*/ 58 h 301"/>
                  <a:gd name="T4" fmla="*/ 60 w 237"/>
                  <a:gd name="T5" fmla="*/ 150 h 301"/>
                  <a:gd name="T6" fmla="*/ 129 w 237"/>
                  <a:gd name="T7" fmla="*/ 242 h 301"/>
                  <a:gd name="T8" fmla="*/ 186 w 237"/>
                  <a:gd name="T9" fmla="*/ 205 h 301"/>
                  <a:gd name="T10" fmla="*/ 235 w 237"/>
                  <a:gd name="T11" fmla="*/ 234 h 301"/>
                  <a:gd name="T12" fmla="*/ 127 w 237"/>
                  <a:gd name="T13" fmla="*/ 300 h 301"/>
                  <a:gd name="T14" fmla="*/ 0 w 237"/>
                  <a:gd name="T15" fmla="*/ 150 h 301"/>
                  <a:gd name="T16" fmla="*/ 129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1" y="70"/>
                      <a:pt x="155" y="58"/>
                      <a:pt x="128" y="58"/>
                    </a:cubicBezTo>
                    <a:cubicBezTo>
                      <a:pt x="85" y="58"/>
                      <a:pt x="60" y="96"/>
                      <a:pt x="60" y="150"/>
                    </a:cubicBezTo>
                    <a:cubicBezTo>
                      <a:pt x="60" y="202"/>
                      <a:pt x="85" y="242"/>
                      <a:pt x="129" y="242"/>
                    </a:cubicBezTo>
                    <a:cubicBezTo>
                      <a:pt x="155" y="242"/>
                      <a:pt x="170" y="231"/>
                      <a:pt x="186" y="205"/>
                    </a:cubicBezTo>
                    <a:lnTo>
                      <a:pt x="235" y="234"/>
                    </a:lnTo>
                    <a:cubicBezTo>
                      <a:pt x="215" y="275"/>
                      <a:pt x="180" y="300"/>
                      <a:pt x="127" y="300"/>
                    </a:cubicBezTo>
                    <a:cubicBezTo>
                      <a:pt x="51" y="300"/>
                      <a:pt x="0" y="242"/>
                      <a:pt x="0" y="150"/>
                    </a:cubicBezTo>
                    <a:cubicBezTo>
                      <a:pt x="0" y="62"/>
                      <a:pt x="53" y="0"/>
                      <a:pt x="129" y="0"/>
                    </a:cubicBezTo>
                    <a:cubicBezTo>
                      <a:pt x="184"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9" name="Freeform 8"/>
              <p:cNvSpPr>
                <a:spLocks noChangeArrowheads="1"/>
              </p:cNvSpPr>
              <p:nvPr/>
            </p:nvSpPr>
            <p:spPr bwMode="auto">
              <a:xfrm>
                <a:off x="1701" y="726"/>
                <a:ext cx="53" cy="67"/>
              </a:xfrm>
              <a:custGeom>
                <a:avLst/>
                <a:gdLst>
                  <a:gd name="T0" fmla="*/ 182 w 237"/>
                  <a:gd name="T1" fmla="*/ 90 h 301"/>
                  <a:gd name="T2" fmla="*/ 129 w 237"/>
                  <a:gd name="T3" fmla="*/ 58 h 301"/>
                  <a:gd name="T4" fmla="*/ 60 w 237"/>
                  <a:gd name="T5" fmla="*/ 150 h 301"/>
                  <a:gd name="T6" fmla="*/ 129 w 237"/>
                  <a:gd name="T7" fmla="*/ 242 h 301"/>
                  <a:gd name="T8" fmla="*/ 186 w 237"/>
                  <a:gd name="T9" fmla="*/ 205 h 301"/>
                  <a:gd name="T10" fmla="*/ 235 w 237"/>
                  <a:gd name="T11" fmla="*/ 234 h 301"/>
                  <a:gd name="T12" fmla="*/ 128 w 237"/>
                  <a:gd name="T13" fmla="*/ 300 h 301"/>
                  <a:gd name="T14" fmla="*/ 0 w 237"/>
                  <a:gd name="T15" fmla="*/ 150 h 301"/>
                  <a:gd name="T16" fmla="*/ 130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2" y="70"/>
                      <a:pt x="155" y="58"/>
                      <a:pt x="129" y="58"/>
                    </a:cubicBezTo>
                    <a:cubicBezTo>
                      <a:pt x="85" y="58"/>
                      <a:pt x="60" y="96"/>
                      <a:pt x="60" y="150"/>
                    </a:cubicBezTo>
                    <a:cubicBezTo>
                      <a:pt x="60" y="202"/>
                      <a:pt x="85" y="242"/>
                      <a:pt x="129" y="242"/>
                    </a:cubicBezTo>
                    <a:cubicBezTo>
                      <a:pt x="155" y="242"/>
                      <a:pt x="171" y="231"/>
                      <a:pt x="186" y="205"/>
                    </a:cubicBezTo>
                    <a:lnTo>
                      <a:pt x="235" y="234"/>
                    </a:lnTo>
                    <a:cubicBezTo>
                      <a:pt x="215" y="275"/>
                      <a:pt x="180" y="300"/>
                      <a:pt x="128" y="300"/>
                    </a:cubicBezTo>
                    <a:cubicBezTo>
                      <a:pt x="51" y="300"/>
                      <a:pt x="0" y="242"/>
                      <a:pt x="0" y="150"/>
                    </a:cubicBezTo>
                    <a:cubicBezTo>
                      <a:pt x="0" y="62"/>
                      <a:pt x="53" y="0"/>
                      <a:pt x="130" y="0"/>
                    </a:cubicBezTo>
                    <a:cubicBezTo>
                      <a:pt x="185"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0" name="Freeform 9"/>
              <p:cNvSpPr>
                <a:spLocks noChangeArrowheads="1"/>
              </p:cNvSpPr>
              <p:nvPr/>
            </p:nvSpPr>
            <p:spPr bwMode="auto">
              <a:xfrm>
                <a:off x="1773"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3 w 210"/>
                  <a:gd name="T11" fmla="*/ 107 h 291"/>
                  <a:gd name="T12" fmla="*/ 143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3" y="107"/>
                    </a:lnTo>
                    <a:lnTo>
                      <a:pt x="143"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1" name="Freeform 10"/>
              <p:cNvSpPr>
                <a:spLocks noChangeArrowheads="1"/>
              </p:cNvSpPr>
              <p:nvPr/>
            </p:nvSpPr>
            <p:spPr bwMode="auto">
              <a:xfrm>
                <a:off x="1842" y="727"/>
                <a:ext cx="46" cy="65"/>
              </a:xfrm>
              <a:custGeom>
                <a:avLst/>
                <a:gdLst>
                  <a:gd name="T0" fmla="*/ 0 w 206"/>
                  <a:gd name="T1" fmla="*/ 290 h 291"/>
                  <a:gd name="T2" fmla="*/ 0 w 206"/>
                  <a:gd name="T3" fmla="*/ 0 h 291"/>
                  <a:gd name="T4" fmla="*/ 59 w 206"/>
                  <a:gd name="T5" fmla="*/ 0 h 291"/>
                  <a:gd name="T6" fmla="*/ 59 w 206"/>
                  <a:gd name="T7" fmla="*/ 233 h 291"/>
                  <a:gd name="T8" fmla="*/ 205 w 206"/>
                  <a:gd name="T9" fmla="*/ 233 h 291"/>
                  <a:gd name="T10" fmla="*/ 205 w 206"/>
                  <a:gd name="T11" fmla="*/ 290 h 291"/>
                  <a:gd name="T12" fmla="*/ 0 w 206"/>
                  <a:gd name="T13" fmla="*/ 290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0" y="290"/>
                    </a:moveTo>
                    <a:lnTo>
                      <a:pt x="0" y="0"/>
                    </a:lnTo>
                    <a:lnTo>
                      <a:pt x="59" y="0"/>
                    </a:lnTo>
                    <a:lnTo>
                      <a:pt x="59" y="233"/>
                    </a:lnTo>
                    <a:lnTo>
                      <a:pt x="205" y="233"/>
                    </a:lnTo>
                    <a:lnTo>
                      <a:pt x="205" y="290"/>
                    </a:lnTo>
                    <a:lnTo>
                      <a:pt x="0" y="2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2" name="Freeform 11"/>
              <p:cNvSpPr>
                <a:spLocks noChangeArrowheads="1"/>
              </p:cNvSpPr>
              <p:nvPr/>
            </p:nvSpPr>
            <p:spPr bwMode="auto">
              <a:xfrm>
                <a:off x="1905"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2 w 210"/>
                  <a:gd name="T11" fmla="*/ 107 h 291"/>
                  <a:gd name="T12" fmla="*/ 142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2" y="107"/>
                    </a:lnTo>
                    <a:lnTo>
                      <a:pt x="142"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3" name="Freeform 12"/>
              <p:cNvSpPr>
                <a:spLocks noChangeArrowheads="1"/>
              </p:cNvSpPr>
              <p:nvPr/>
            </p:nvSpPr>
            <p:spPr bwMode="auto">
              <a:xfrm>
                <a:off x="1972" y="727"/>
                <a:ext cx="53" cy="65"/>
              </a:xfrm>
              <a:custGeom>
                <a:avLst/>
                <a:gdLst>
                  <a:gd name="T0" fmla="*/ 169 w 237"/>
                  <a:gd name="T1" fmla="*/ 290 h 291"/>
                  <a:gd name="T2" fmla="*/ 117 w 237"/>
                  <a:gd name="T3" fmla="*/ 185 h 291"/>
                  <a:gd name="T4" fmla="*/ 58 w 237"/>
                  <a:gd name="T5" fmla="*/ 185 h 291"/>
                  <a:gd name="T6" fmla="*/ 58 w 237"/>
                  <a:gd name="T7" fmla="*/ 290 h 291"/>
                  <a:gd name="T8" fmla="*/ 0 w 237"/>
                  <a:gd name="T9" fmla="*/ 290 h 291"/>
                  <a:gd name="T10" fmla="*/ 0 w 237"/>
                  <a:gd name="T11" fmla="*/ 0 h 291"/>
                  <a:gd name="T12" fmla="*/ 136 w 237"/>
                  <a:gd name="T13" fmla="*/ 0 h 291"/>
                  <a:gd name="T14" fmla="*/ 236 w 237"/>
                  <a:gd name="T15" fmla="*/ 92 h 291"/>
                  <a:gd name="T16" fmla="*/ 180 w 237"/>
                  <a:gd name="T17" fmla="*/ 177 h 291"/>
                  <a:gd name="T18" fmla="*/ 236 w 237"/>
                  <a:gd name="T19" fmla="*/ 290 h 291"/>
                  <a:gd name="T20" fmla="*/ 169 w 237"/>
                  <a:gd name="T21" fmla="*/ 290 h 291"/>
                  <a:gd name="T22" fmla="*/ 135 w 237"/>
                  <a:gd name="T23" fmla="*/ 56 h 291"/>
                  <a:gd name="T24" fmla="*/ 58 w 237"/>
                  <a:gd name="T25" fmla="*/ 56 h 291"/>
                  <a:gd name="T26" fmla="*/ 58 w 237"/>
                  <a:gd name="T27" fmla="*/ 130 h 291"/>
                  <a:gd name="T28" fmla="*/ 135 w 237"/>
                  <a:gd name="T29" fmla="*/ 130 h 291"/>
                  <a:gd name="T30" fmla="*/ 176 w 237"/>
                  <a:gd name="T31" fmla="*/ 93 h 291"/>
                  <a:gd name="T32" fmla="*/ 135 w 237"/>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 h="291">
                    <a:moveTo>
                      <a:pt x="169" y="290"/>
                    </a:moveTo>
                    <a:lnTo>
                      <a:pt x="117" y="185"/>
                    </a:lnTo>
                    <a:lnTo>
                      <a:pt x="58" y="185"/>
                    </a:lnTo>
                    <a:lnTo>
                      <a:pt x="58" y="290"/>
                    </a:lnTo>
                    <a:lnTo>
                      <a:pt x="0" y="290"/>
                    </a:lnTo>
                    <a:lnTo>
                      <a:pt x="0" y="0"/>
                    </a:lnTo>
                    <a:lnTo>
                      <a:pt x="136" y="0"/>
                    </a:lnTo>
                    <a:cubicBezTo>
                      <a:pt x="191" y="0"/>
                      <a:pt x="236" y="30"/>
                      <a:pt x="236" y="92"/>
                    </a:cubicBezTo>
                    <a:cubicBezTo>
                      <a:pt x="236" y="135"/>
                      <a:pt x="217" y="162"/>
                      <a:pt x="180" y="177"/>
                    </a:cubicBezTo>
                    <a:lnTo>
                      <a:pt x="236" y="290"/>
                    </a:lnTo>
                    <a:lnTo>
                      <a:pt x="169" y="290"/>
                    </a:lnTo>
                    <a:close/>
                    <a:moveTo>
                      <a:pt x="135" y="56"/>
                    </a:moveTo>
                    <a:lnTo>
                      <a:pt x="58" y="56"/>
                    </a:lnTo>
                    <a:lnTo>
                      <a:pt x="58" y="130"/>
                    </a:lnTo>
                    <a:lnTo>
                      <a:pt x="135" y="130"/>
                    </a:lnTo>
                    <a:cubicBezTo>
                      <a:pt x="162" y="130"/>
                      <a:pt x="176" y="118"/>
                      <a:pt x="176" y="93"/>
                    </a:cubicBezTo>
                    <a:cubicBezTo>
                      <a:pt x="176" y="67"/>
                      <a:pt x="160"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4" name="Freeform 13"/>
              <p:cNvSpPr>
                <a:spLocks noChangeArrowheads="1"/>
              </p:cNvSpPr>
              <p:nvPr/>
            </p:nvSpPr>
            <p:spPr bwMode="auto">
              <a:xfrm>
                <a:off x="2039"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5" name="Freeform 14"/>
              <p:cNvSpPr>
                <a:spLocks noChangeArrowheads="1"/>
              </p:cNvSpPr>
              <p:nvPr/>
            </p:nvSpPr>
            <p:spPr bwMode="auto">
              <a:xfrm>
                <a:off x="2103" y="727"/>
                <a:ext cx="50" cy="65"/>
              </a:xfrm>
              <a:custGeom>
                <a:avLst/>
                <a:gdLst>
                  <a:gd name="T0" fmla="*/ 142 w 227"/>
                  <a:gd name="T1" fmla="*/ 57 h 291"/>
                  <a:gd name="T2" fmla="*/ 142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2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2" y="57"/>
                    </a:moveTo>
                    <a:lnTo>
                      <a:pt x="142" y="290"/>
                    </a:lnTo>
                    <a:lnTo>
                      <a:pt x="84" y="290"/>
                    </a:lnTo>
                    <a:lnTo>
                      <a:pt x="84" y="57"/>
                    </a:lnTo>
                    <a:lnTo>
                      <a:pt x="0" y="57"/>
                    </a:lnTo>
                    <a:lnTo>
                      <a:pt x="0" y="0"/>
                    </a:lnTo>
                    <a:lnTo>
                      <a:pt x="226" y="0"/>
                    </a:lnTo>
                    <a:lnTo>
                      <a:pt x="226" y="57"/>
                    </a:lnTo>
                    <a:lnTo>
                      <a:pt x="142"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 name="Freeform 15"/>
              <p:cNvSpPr>
                <a:spLocks noChangeArrowheads="1"/>
              </p:cNvSpPr>
              <p:nvPr/>
            </p:nvSpPr>
            <p:spPr bwMode="auto">
              <a:xfrm>
                <a:off x="2166" y="726"/>
                <a:ext cx="57" cy="67"/>
              </a:xfrm>
              <a:custGeom>
                <a:avLst/>
                <a:gdLst>
                  <a:gd name="T0" fmla="*/ 126 w 254"/>
                  <a:gd name="T1" fmla="*/ 300 h 301"/>
                  <a:gd name="T2" fmla="*/ 0 w 254"/>
                  <a:gd name="T3" fmla="*/ 150 h 301"/>
                  <a:gd name="T4" fmla="*/ 126 w 254"/>
                  <a:gd name="T5" fmla="*/ 0 h 301"/>
                  <a:gd name="T6" fmla="*/ 253 w 254"/>
                  <a:gd name="T7" fmla="*/ 150 h 301"/>
                  <a:gd name="T8" fmla="*/ 126 w 254"/>
                  <a:gd name="T9" fmla="*/ 300 h 301"/>
                  <a:gd name="T10" fmla="*/ 126 w 254"/>
                  <a:gd name="T11" fmla="*/ 58 h 301"/>
                  <a:gd name="T12" fmla="*/ 60 w 254"/>
                  <a:gd name="T13" fmla="*/ 150 h 301"/>
                  <a:gd name="T14" fmla="*/ 126 w 254"/>
                  <a:gd name="T15" fmla="*/ 242 h 301"/>
                  <a:gd name="T16" fmla="*/ 193 w 254"/>
                  <a:gd name="T17" fmla="*/ 150 h 301"/>
                  <a:gd name="T18" fmla="*/ 126 w 254"/>
                  <a:gd name="T19" fmla="*/ 5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301">
                    <a:moveTo>
                      <a:pt x="126" y="300"/>
                    </a:moveTo>
                    <a:cubicBezTo>
                      <a:pt x="46" y="300"/>
                      <a:pt x="0" y="238"/>
                      <a:pt x="0" y="150"/>
                    </a:cubicBezTo>
                    <a:cubicBezTo>
                      <a:pt x="0" y="62"/>
                      <a:pt x="47" y="0"/>
                      <a:pt x="126" y="0"/>
                    </a:cubicBezTo>
                    <a:cubicBezTo>
                      <a:pt x="205" y="0"/>
                      <a:pt x="253" y="62"/>
                      <a:pt x="253" y="150"/>
                    </a:cubicBezTo>
                    <a:cubicBezTo>
                      <a:pt x="253" y="238"/>
                      <a:pt x="206" y="300"/>
                      <a:pt x="126" y="300"/>
                    </a:cubicBezTo>
                    <a:close/>
                    <a:moveTo>
                      <a:pt x="126" y="58"/>
                    </a:moveTo>
                    <a:cubicBezTo>
                      <a:pt x="79" y="58"/>
                      <a:pt x="60" y="98"/>
                      <a:pt x="60" y="150"/>
                    </a:cubicBezTo>
                    <a:cubicBezTo>
                      <a:pt x="60" y="202"/>
                      <a:pt x="79" y="242"/>
                      <a:pt x="126" y="242"/>
                    </a:cubicBezTo>
                    <a:cubicBezTo>
                      <a:pt x="173" y="242"/>
                      <a:pt x="193" y="202"/>
                      <a:pt x="193" y="150"/>
                    </a:cubicBezTo>
                    <a:cubicBezTo>
                      <a:pt x="193" y="98"/>
                      <a:pt x="173" y="58"/>
                      <a:pt x="126" y="5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7" name="Freeform 16"/>
              <p:cNvSpPr>
                <a:spLocks noChangeArrowheads="1"/>
              </p:cNvSpPr>
              <p:nvPr/>
            </p:nvSpPr>
            <p:spPr bwMode="auto">
              <a:xfrm>
                <a:off x="2242" y="727"/>
                <a:ext cx="53" cy="65"/>
              </a:xfrm>
              <a:custGeom>
                <a:avLst/>
                <a:gdLst>
                  <a:gd name="T0" fmla="*/ 170 w 238"/>
                  <a:gd name="T1" fmla="*/ 290 h 291"/>
                  <a:gd name="T2" fmla="*/ 117 w 238"/>
                  <a:gd name="T3" fmla="*/ 185 h 291"/>
                  <a:gd name="T4" fmla="*/ 59 w 238"/>
                  <a:gd name="T5" fmla="*/ 185 h 291"/>
                  <a:gd name="T6" fmla="*/ 59 w 238"/>
                  <a:gd name="T7" fmla="*/ 290 h 291"/>
                  <a:gd name="T8" fmla="*/ 0 w 238"/>
                  <a:gd name="T9" fmla="*/ 290 h 291"/>
                  <a:gd name="T10" fmla="*/ 0 w 238"/>
                  <a:gd name="T11" fmla="*/ 0 h 291"/>
                  <a:gd name="T12" fmla="*/ 136 w 238"/>
                  <a:gd name="T13" fmla="*/ 0 h 291"/>
                  <a:gd name="T14" fmla="*/ 237 w 238"/>
                  <a:gd name="T15" fmla="*/ 92 h 291"/>
                  <a:gd name="T16" fmla="*/ 181 w 238"/>
                  <a:gd name="T17" fmla="*/ 177 h 291"/>
                  <a:gd name="T18" fmla="*/ 237 w 238"/>
                  <a:gd name="T19" fmla="*/ 290 h 291"/>
                  <a:gd name="T20" fmla="*/ 170 w 238"/>
                  <a:gd name="T21" fmla="*/ 290 h 291"/>
                  <a:gd name="T22" fmla="*/ 135 w 238"/>
                  <a:gd name="T23" fmla="*/ 56 h 291"/>
                  <a:gd name="T24" fmla="*/ 59 w 238"/>
                  <a:gd name="T25" fmla="*/ 56 h 291"/>
                  <a:gd name="T26" fmla="*/ 59 w 238"/>
                  <a:gd name="T27" fmla="*/ 130 h 291"/>
                  <a:gd name="T28" fmla="*/ 135 w 238"/>
                  <a:gd name="T29" fmla="*/ 130 h 291"/>
                  <a:gd name="T30" fmla="*/ 177 w 238"/>
                  <a:gd name="T31" fmla="*/ 93 h 291"/>
                  <a:gd name="T32" fmla="*/ 135 w 238"/>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91">
                    <a:moveTo>
                      <a:pt x="170" y="290"/>
                    </a:moveTo>
                    <a:lnTo>
                      <a:pt x="117" y="185"/>
                    </a:lnTo>
                    <a:lnTo>
                      <a:pt x="59" y="185"/>
                    </a:lnTo>
                    <a:lnTo>
                      <a:pt x="59" y="290"/>
                    </a:lnTo>
                    <a:lnTo>
                      <a:pt x="0" y="290"/>
                    </a:lnTo>
                    <a:lnTo>
                      <a:pt x="0" y="0"/>
                    </a:lnTo>
                    <a:lnTo>
                      <a:pt x="136" y="0"/>
                    </a:lnTo>
                    <a:cubicBezTo>
                      <a:pt x="191" y="0"/>
                      <a:pt x="237" y="30"/>
                      <a:pt x="237" y="92"/>
                    </a:cubicBezTo>
                    <a:cubicBezTo>
                      <a:pt x="237" y="135"/>
                      <a:pt x="218" y="162"/>
                      <a:pt x="181" y="177"/>
                    </a:cubicBezTo>
                    <a:lnTo>
                      <a:pt x="237" y="290"/>
                    </a:lnTo>
                    <a:lnTo>
                      <a:pt x="170" y="290"/>
                    </a:lnTo>
                    <a:close/>
                    <a:moveTo>
                      <a:pt x="135" y="56"/>
                    </a:moveTo>
                    <a:lnTo>
                      <a:pt x="59" y="56"/>
                    </a:lnTo>
                    <a:lnTo>
                      <a:pt x="59" y="130"/>
                    </a:lnTo>
                    <a:lnTo>
                      <a:pt x="135" y="130"/>
                    </a:lnTo>
                    <a:cubicBezTo>
                      <a:pt x="162" y="130"/>
                      <a:pt x="177" y="118"/>
                      <a:pt x="177" y="93"/>
                    </a:cubicBezTo>
                    <a:cubicBezTo>
                      <a:pt x="177" y="67"/>
                      <a:pt x="161"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8" name="Freeform 17"/>
              <p:cNvSpPr>
                <a:spLocks noChangeArrowheads="1"/>
              </p:cNvSpPr>
              <p:nvPr/>
            </p:nvSpPr>
            <p:spPr bwMode="auto">
              <a:xfrm>
                <a:off x="634" y="71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0"/>
                      <a:pt x="221"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9" name="Freeform 18"/>
              <p:cNvSpPr>
                <a:spLocks noChangeArrowheads="1"/>
              </p:cNvSpPr>
              <p:nvPr/>
            </p:nvSpPr>
            <p:spPr bwMode="auto">
              <a:xfrm>
                <a:off x="653" y="665"/>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4"/>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0" name="Freeform 19"/>
              <p:cNvSpPr>
                <a:spLocks noChangeArrowheads="1"/>
              </p:cNvSpPr>
              <p:nvPr/>
            </p:nvSpPr>
            <p:spPr bwMode="auto">
              <a:xfrm>
                <a:off x="713" y="717"/>
                <a:ext cx="183" cy="114"/>
              </a:xfrm>
              <a:custGeom>
                <a:avLst/>
                <a:gdLst>
                  <a:gd name="T0" fmla="*/ 0 w 812"/>
                  <a:gd name="T1" fmla="*/ 252 h 506"/>
                  <a:gd name="T2" fmla="*/ 252 w 812"/>
                  <a:gd name="T3" fmla="*/ 0 h 506"/>
                  <a:gd name="T4" fmla="*/ 558 w 812"/>
                  <a:gd name="T5" fmla="*/ 0 h 506"/>
                  <a:gd name="T6" fmla="*/ 811 w 812"/>
                  <a:gd name="T7" fmla="*/ 252 h 506"/>
                  <a:gd name="T8" fmla="*/ 558 w 812"/>
                  <a:gd name="T9" fmla="*/ 505 h 506"/>
                  <a:gd name="T10" fmla="*/ 252 w 812"/>
                  <a:gd name="T11" fmla="*/ 505 h 506"/>
                  <a:gd name="T12" fmla="*/ 0 w 812"/>
                  <a:gd name="T13" fmla="*/ 252 h 506"/>
                  <a:gd name="T14" fmla="*/ 265 w 812"/>
                  <a:gd name="T15" fmla="*/ 117 h 506"/>
                  <a:gd name="T16" fmla="*/ 128 w 812"/>
                  <a:gd name="T17" fmla="*/ 252 h 506"/>
                  <a:gd name="T18" fmla="*/ 265 w 812"/>
                  <a:gd name="T19" fmla="*/ 388 h 506"/>
                  <a:gd name="T20" fmla="*/ 545 w 812"/>
                  <a:gd name="T21" fmla="*/ 388 h 506"/>
                  <a:gd name="T22" fmla="*/ 683 w 812"/>
                  <a:gd name="T23" fmla="*/ 252 h 506"/>
                  <a:gd name="T24" fmla="*/ 545 w 812"/>
                  <a:gd name="T25" fmla="*/ 117 h 506"/>
                  <a:gd name="T26" fmla="*/ 265 w 812"/>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6">
                    <a:moveTo>
                      <a:pt x="0" y="252"/>
                    </a:moveTo>
                    <a:cubicBezTo>
                      <a:pt x="0" y="114"/>
                      <a:pt x="113" y="0"/>
                      <a:pt x="252" y="0"/>
                    </a:cubicBezTo>
                    <a:lnTo>
                      <a:pt x="558" y="0"/>
                    </a:lnTo>
                    <a:cubicBezTo>
                      <a:pt x="698" y="0"/>
                      <a:pt x="811" y="114"/>
                      <a:pt x="811" y="252"/>
                    </a:cubicBezTo>
                    <a:cubicBezTo>
                      <a:pt x="811" y="391"/>
                      <a:pt x="698" y="505"/>
                      <a:pt x="558" y="505"/>
                    </a:cubicBezTo>
                    <a:lnTo>
                      <a:pt x="252" y="505"/>
                    </a:lnTo>
                    <a:cubicBezTo>
                      <a:pt x="113" y="505"/>
                      <a:pt x="0" y="391"/>
                      <a:pt x="0" y="252"/>
                    </a:cubicBezTo>
                    <a:close/>
                    <a:moveTo>
                      <a:pt x="265" y="117"/>
                    </a:moveTo>
                    <a:cubicBezTo>
                      <a:pt x="190" y="117"/>
                      <a:pt x="128" y="177"/>
                      <a:pt x="128" y="252"/>
                    </a:cubicBezTo>
                    <a:cubicBezTo>
                      <a:pt x="128" y="327"/>
                      <a:pt x="189" y="388"/>
                      <a:pt x="265" y="388"/>
                    </a:cubicBezTo>
                    <a:lnTo>
                      <a:pt x="545" y="388"/>
                    </a:lnTo>
                    <a:cubicBezTo>
                      <a:pt x="621" y="388"/>
                      <a:pt x="683" y="327"/>
                      <a:pt x="683" y="252"/>
                    </a:cubicBezTo>
                    <a:cubicBezTo>
                      <a:pt x="683" y="177"/>
                      <a:pt x="621" y="117"/>
                      <a:pt x="545" y="117"/>
                    </a:cubicBezTo>
                    <a:lnTo>
                      <a:pt x="265"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1" name="Freeform 20"/>
              <p:cNvSpPr>
                <a:spLocks noChangeArrowheads="1"/>
              </p:cNvSpPr>
              <p:nvPr/>
            </p:nvSpPr>
            <p:spPr bwMode="auto">
              <a:xfrm>
                <a:off x="901" y="674"/>
                <a:ext cx="216" cy="157"/>
              </a:xfrm>
              <a:custGeom>
                <a:avLst/>
                <a:gdLst>
                  <a:gd name="T0" fmla="*/ 848 w 957"/>
                  <a:gd name="T1" fmla="*/ 683 h 695"/>
                  <a:gd name="T2" fmla="*/ 849 w 957"/>
                  <a:gd name="T3" fmla="*/ 683 h 695"/>
                  <a:gd name="T4" fmla="*/ 852 w 957"/>
                  <a:gd name="T5" fmla="*/ 684 h 695"/>
                  <a:gd name="T6" fmla="*/ 885 w 957"/>
                  <a:gd name="T7" fmla="*/ 694 h 695"/>
                  <a:gd name="T8" fmla="*/ 956 w 957"/>
                  <a:gd name="T9" fmla="*/ 623 h 695"/>
                  <a:gd name="T10" fmla="*/ 956 w 957"/>
                  <a:gd name="T11" fmla="*/ 0 h 695"/>
                  <a:gd name="T12" fmla="*/ 816 w 957"/>
                  <a:gd name="T13" fmla="*/ 0 h 695"/>
                  <a:gd name="T14" fmla="*/ 816 w 957"/>
                  <a:gd name="T15" fmla="*/ 476 h 695"/>
                  <a:gd name="T16" fmla="*/ 264 w 957"/>
                  <a:gd name="T17" fmla="*/ 0 h 695"/>
                  <a:gd name="T18" fmla="*/ 0 w 957"/>
                  <a:gd name="T19" fmla="*/ 0 h 695"/>
                  <a:gd name="T20" fmla="*/ 101 w 957"/>
                  <a:gd name="T21" fmla="*/ 86 h 695"/>
                  <a:gd name="T22" fmla="*/ 101 w 957"/>
                  <a:gd name="T23" fmla="*/ 694 h 695"/>
                  <a:gd name="T24" fmla="*/ 248 w 957"/>
                  <a:gd name="T25" fmla="*/ 694 h 695"/>
                  <a:gd name="T26" fmla="*/ 248 w 957"/>
                  <a:gd name="T27" fmla="*/ 168 h 695"/>
                  <a:gd name="T28" fmla="*/ 848 w 957"/>
                  <a:gd name="T29" fmla="*/ 682 h 695"/>
                  <a:gd name="T30" fmla="*/ 848 w 957"/>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7" h="695">
                    <a:moveTo>
                      <a:pt x="848" y="683"/>
                    </a:moveTo>
                    <a:lnTo>
                      <a:pt x="849" y="683"/>
                    </a:lnTo>
                    <a:lnTo>
                      <a:pt x="852" y="684"/>
                    </a:lnTo>
                    <a:cubicBezTo>
                      <a:pt x="861" y="691"/>
                      <a:pt x="873" y="694"/>
                      <a:pt x="885" y="694"/>
                    </a:cubicBezTo>
                    <a:cubicBezTo>
                      <a:pt x="924" y="694"/>
                      <a:pt x="956" y="662"/>
                      <a:pt x="956" y="623"/>
                    </a:cubicBezTo>
                    <a:lnTo>
                      <a:pt x="956" y="0"/>
                    </a:lnTo>
                    <a:lnTo>
                      <a:pt x="816" y="0"/>
                    </a:lnTo>
                    <a:lnTo>
                      <a:pt x="816" y="476"/>
                    </a:lnTo>
                    <a:lnTo>
                      <a:pt x="264" y="0"/>
                    </a:lnTo>
                    <a:lnTo>
                      <a:pt x="0" y="0"/>
                    </a:lnTo>
                    <a:lnTo>
                      <a:pt x="101" y="86"/>
                    </a:lnTo>
                    <a:lnTo>
                      <a:pt x="101" y="694"/>
                    </a:lnTo>
                    <a:lnTo>
                      <a:pt x="248" y="694"/>
                    </a:lnTo>
                    <a:lnTo>
                      <a:pt x="248" y="168"/>
                    </a:lnTo>
                    <a:lnTo>
                      <a:pt x="848" y="682"/>
                    </a:lnTo>
                    <a:lnTo>
                      <a:pt x="848"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2" name="Line 21"/>
              <p:cNvSpPr>
                <a:spLocks noChangeShapeType="1"/>
              </p:cNvSpPr>
              <p:nvPr/>
            </p:nvSpPr>
            <p:spPr bwMode="auto">
              <a:xfrm>
                <a:off x="1196" y="642"/>
                <a:ext cx="0" cy="221"/>
              </a:xfrm>
              <a:prstGeom prst="line">
                <a:avLst/>
              </a:prstGeom>
              <a:noFill/>
              <a:ln w="828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242" name="Freeform 44"/>
            <p:cNvSpPr>
              <a:spLocks noEditPoints="1"/>
            </p:cNvSpPr>
            <p:nvPr/>
          </p:nvSpPr>
          <p:spPr bwMode="auto">
            <a:xfrm>
              <a:off x="2601668" y="1608434"/>
              <a:ext cx="41275" cy="39688"/>
            </a:xfrm>
            <a:custGeom>
              <a:avLst/>
              <a:gdLst>
                <a:gd name="T0" fmla="*/ 129 w 151"/>
                <a:gd name="T1" fmla="*/ 129 h 151"/>
                <a:gd name="T2" fmla="*/ 76 w 151"/>
                <a:gd name="T3" fmla="*/ 151 h 151"/>
                <a:gd name="T4" fmla="*/ 22 w 151"/>
                <a:gd name="T5" fmla="*/ 129 h 151"/>
                <a:gd name="T6" fmla="*/ 0 w 151"/>
                <a:gd name="T7" fmla="*/ 75 h 151"/>
                <a:gd name="T8" fmla="*/ 22 w 151"/>
                <a:gd name="T9" fmla="*/ 22 h 151"/>
                <a:gd name="T10" fmla="*/ 76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6 w 151"/>
                <a:gd name="T25" fmla="*/ 141 h 151"/>
                <a:gd name="T26" fmla="*/ 122 w 151"/>
                <a:gd name="T27" fmla="*/ 122 h 151"/>
                <a:gd name="T28" fmla="*/ 141 w 151"/>
                <a:gd name="T29" fmla="*/ 75 h 151"/>
                <a:gd name="T30" fmla="*/ 122 w 151"/>
                <a:gd name="T31" fmla="*/ 29 h 151"/>
                <a:gd name="T32" fmla="*/ 76 w 151"/>
                <a:gd name="T33" fmla="*/ 10 h 151"/>
                <a:gd name="T34" fmla="*/ 29 w 151"/>
                <a:gd name="T35" fmla="*/ 29 h 151"/>
                <a:gd name="T36" fmla="*/ 74 w 151"/>
                <a:gd name="T37" fmla="*/ 33 h 151"/>
                <a:gd name="T38" fmla="*/ 97 w 151"/>
                <a:gd name="T39" fmla="*/ 36 h 151"/>
                <a:gd name="T40" fmla="*/ 110 w 151"/>
                <a:gd name="T41" fmla="*/ 57 h 151"/>
                <a:gd name="T42" fmla="*/ 102 w 151"/>
                <a:gd name="T43" fmla="*/ 74 h 151"/>
                <a:gd name="T44" fmla="*/ 90 w 151"/>
                <a:gd name="T45" fmla="*/ 78 h 151"/>
                <a:gd name="T46" fmla="*/ 104 w 151"/>
                <a:gd name="T47" fmla="*/ 86 h 151"/>
                <a:gd name="T48" fmla="*/ 108 w 151"/>
                <a:gd name="T49" fmla="*/ 99 h 151"/>
                <a:gd name="T50" fmla="*/ 108 w 151"/>
                <a:gd name="T51" fmla="*/ 105 h 151"/>
                <a:gd name="T52" fmla="*/ 109 w 151"/>
                <a:gd name="T53" fmla="*/ 111 h 151"/>
                <a:gd name="T54" fmla="*/ 109 w 151"/>
                <a:gd name="T55" fmla="*/ 116 h 151"/>
                <a:gd name="T56" fmla="*/ 110 w 151"/>
                <a:gd name="T57" fmla="*/ 117 h 151"/>
                <a:gd name="T58" fmla="*/ 96 w 151"/>
                <a:gd name="T59" fmla="*/ 117 h 151"/>
                <a:gd name="T60" fmla="*/ 96 w 151"/>
                <a:gd name="T61" fmla="*/ 116 h 151"/>
                <a:gd name="T62" fmla="*/ 96 w 151"/>
                <a:gd name="T63" fmla="*/ 115 h 151"/>
                <a:gd name="T64" fmla="*/ 95 w 151"/>
                <a:gd name="T65" fmla="*/ 112 h 151"/>
                <a:gd name="T66" fmla="*/ 95 w 151"/>
                <a:gd name="T67" fmla="*/ 106 h 151"/>
                <a:gd name="T68" fmla="*/ 88 w 151"/>
                <a:gd name="T69" fmla="*/ 87 h 151"/>
                <a:gd name="T70" fmla="*/ 71 w 151"/>
                <a:gd name="T71" fmla="*/ 84 h 151"/>
                <a:gd name="T72" fmla="*/ 60 w 151"/>
                <a:gd name="T73" fmla="*/ 84 h 151"/>
                <a:gd name="T74" fmla="*/ 60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60 w 151"/>
                <a:gd name="T87" fmla="*/ 43 h 151"/>
                <a:gd name="T88" fmla="*/ 60 w 151"/>
                <a:gd name="T89" fmla="*/ 74 h 151"/>
                <a:gd name="T90" fmla="*/ 73 w 151"/>
                <a:gd name="T91" fmla="*/ 74 h 151"/>
                <a:gd name="T92" fmla="*/ 87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5" y="144"/>
                    <a:pt x="97" y="151"/>
                    <a:pt x="76" y="151"/>
                  </a:cubicBezTo>
                  <a:cubicBezTo>
                    <a:pt x="55" y="151"/>
                    <a:pt x="37" y="144"/>
                    <a:pt x="22" y="129"/>
                  </a:cubicBezTo>
                  <a:cubicBezTo>
                    <a:pt x="7" y="114"/>
                    <a:pt x="0" y="96"/>
                    <a:pt x="0" y="75"/>
                  </a:cubicBezTo>
                  <a:cubicBezTo>
                    <a:pt x="0" y="54"/>
                    <a:pt x="7" y="36"/>
                    <a:pt x="22" y="22"/>
                  </a:cubicBezTo>
                  <a:cubicBezTo>
                    <a:pt x="37" y="7"/>
                    <a:pt x="55" y="0"/>
                    <a:pt x="76" y="0"/>
                  </a:cubicBezTo>
                  <a:cubicBezTo>
                    <a:pt x="97" y="0"/>
                    <a:pt x="115" y="7"/>
                    <a:pt x="129" y="22"/>
                  </a:cubicBezTo>
                  <a:cubicBezTo>
                    <a:pt x="144" y="36"/>
                    <a:pt x="151" y="54"/>
                    <a:pt x="151" y="75"/>
                  </a:cubicBezTo>
                  <a:cubicBezTo>
                    <a:pt x="151" y="96"/>
                    <a:pt x="144" y="114"/>
                    <a:pt x="129" y="129"/>
                  </a:cubicBezTo>
                  <a:close/>
                  <a:moveTo>
                    <a:pt x="29" y="29"/>
                  </a:moveTo>
                  <a:cubicBezTo>
                    <a:pt x="17" y="42"/>
                    <a:pt x="10" y="57"/>
                    <a:pt x="10" y="75"/>
                  </a:cubicBezTo>
                  <a:cubicBezTo>
                    <a:pt x="10" y="94"/>
                    <a:pt x="17" y="109"/>
                    <a:pt x="29" y="122"/>
                  </a:cubicBezTo>
                  <a:cubicBezTo>
                    <a:pt x="42" y="135"/>
                    <a:pt x="57" y="141"/>
                    <a:pt x="76" y="141"/>
                  </a:cubicBezTo>
                  <a:cubicBezTo>
                    <a:pt x="94" y="141"/>
                    <a:pt x="109" y="135"/>
                    <a:pt x="122" y="122"/>
                  </a:cubicBezTo>
                  <a:cubicBezTo>
                    <a:pt x="134" y="109"/>
                    <a:pt x="141" y="94"/>
                    <a:pt x="141" y="75"/>
                  </a:cubicBezTo>
                  <a:cubicBezTo>
                    <a:pt x="141" y="57"/>
                    <a:pt x="134" y="42"/>
                    <a:pt x="122" y="29"/>
                  </a:cubicBezTo>
                  <a:cubicBezTo>
                    <a:pt x="109" y="16"/>
                    <a:pt x="94" y="10"/>
                    <a:pt x="76" y="10"/>
                  </a:cubicBezTo>
                  <a:cubicBezTo>
                    <a:pt x="57" y="10"/>
                    <a:pt x="42" y="16"/>
                    <a:pt x="29" y="29"/>
                  </a:cubicBezTo>
                  <a:close/>
                  <a:moveTo>
                    <a:pt x="74" y="33"/>
                  </a:moveTo>
                  <a:cubicBezTo>
                    <a:pt x="84" y="33"/>
                    <a:pt x="92" y="34"/>
                    <a:pt x="97" y="36"/>
                  </a:cubicBezTo>
                  <a:cubicBezTo>
                    <a:pt x="105" y="40"/>
                    <a:pt x="110" y="47"/>
                    <a:pt x="110" y="57"/>
                  </a:cubicBezTo>
                  <a:cubicBezTo>
                    <a:pt x="110" y="65"/>
                    <a:pt x="107" y="70"/>
                    <a:pt x="102" y="74"/>
                  </a:cubicBezTo>
                  <a:cubicBezTo>
                    <a:pt x="99" y="76"/>
                    <a:pt x="95" y="77"/>
                    <a:pt x="90" y="78"/>
                  </a:cubicBezTo>
                  <a:cubicBezTo>
                    <a:pt x="96" y="79"/>
                    <a:pt x="101" y="82"/>
                    <a:pt x="104" y="86"/>
                  </a:cubicBezTo>
                  <a:cubicBezTo>
                    <a:pt x="107" y="91"/>
                    <a:pt x="108" y="95"/>
                    <a:pt x="108" y="99"/>
                  </a:cubicBezTo>
                  <a:lnTo>
                    <a:pt x="108" y="105"/>
                  </a:lnTo>
                  <a:cubicBezTo>
                    <a:pt x="108" y="107"/>
                    <a:pt x="108" y="109"/>
                    <a:pt x="109" y="111"/>
                  </a:cubicBezTo>
                  <a:cubicBezTo>
                    <a:pt x="109" y="114"/>
                    <a:pt x="109" y="115"/>
                    <a:pt x="109" y="116"/>
                  </a:cubicBezTo>
                  <a:lnTo>
                    <a:pt x="110" y="117"/>
                  </a:lnTo>
                  <a:lnTo>
                    <a:pt x="96" y="117"/>
                  </a:lnTo>
                  <a:cubicBezTo>
                    <a:pt x="96" y="116"/>
                    <a:pt x="96" y="116"/>
                    <a:pt x="96" y="116"/>
                  </a:cubicBezTo>
                  <a:cubicBezTo>
                    <a:pt x="96" y="116"/>
                    <a:pt x="96" y="115"/>
                    <a:pt x="96" y="115"/>
                  </a:cubicBezTo>
                  <a:lnTo>
                    <a:pt x="95" y="112"/>
                  </a:lnTo>
                  <a:lnTo>
                    <a:pt x="95" y="106"/>
                  </a:lnTo>
                  <a:cubicBezTo>
                    <a:pt x="95" y="96"/>
                    <a:pt x="93" y="90"/>
                    <a:pt x="88" y="87"/>
                  </a:cubicBezTo>
                  <a:cubicBezTo>
                    <a:pt x="84" y="85"/>
                    <a:pt x="79" y="84"/>
                    <a:pt x="71" y="84"/>
                  </a:cubicBezTo>
                  <a:lnTo>
                    <a:pt x="60" y="84"/>
                  </a:lnTo>
                  <a:lnTo>
                    <a:pt x="60" y="117"/>
                  </a:lnTo>
                  <a:lnTo>
                    <a:pt x="45" y="117"/>
                  </a:lnTo>
                  <a:lnTo>
                    <a:pt x="45" y="33"/>
                  </a:lnTo>
                  <a:lnTo>
                    <a:pt x="74" y="33"/>
                  </a:lnTo>
                  <a:close/>
                  <a:moveTo>
                    <a:pt x="90" y="47"/>
                  </a:moveTo>
                  <a:cubicBezTo>
                    <a:pt x="86" y="44"/>
                    <a:pt x="80" y="43"/>
                    <a:pt x="72" y="43"/>
                  </a:cubicBezTo>
                  <a:lnTo>
                    <a:pt x="60" y="43"/>
                  </a:lnTo>
                  <a:lnTo>
                    <a:pt x="60" y="74"/>
                  </a:lnTo>
                  <a:lnTo>
                    <a:pt x="73" y="74"/>
                  </a:lnTo>
                  <a:cubicBezTo>
                    <a:pt x="79" y="74"/>
                    <a:pt x="84" y="73"/>
                    <a:pt x="87" y="72"/>
                  </a:cubicBezTo>
                  <a:cubicBezTo>
                    <a:pt x="93" y="69"/>
                    <a:pt x="95" y="65"/>
                    <a:pt x="95" y="59"/>
                  </a:cubicBezTo>
                  <a:cubicBezTo>
                    <a:pt x="95" y="53"/>
                    <a:pt x="94" y="49"/>
                    <a:pt x="90" y="47"/>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63" name="Straight Connector 262"/>
          <p:cNvCxnSpPr>
            <a:stCxn id="3652" idx="3"/>
            <a:endCxn id="3764" idx="5"/>
          </p:cNvCxnSpPr>
          <p:nvPr/>
        </p:nvCxnSpPr>
        <p:spPr>
          <a:xfrm flipH="1">
            <a:off x="2225000" y="2629780"/>
            <a:ext cx="388720" cy="531832"/>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1932147" y="3475331"/>
            <a:ext cx="0" cy="490178"/>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a:stCxn id="3764" idx="51"/>
          </p:cNvCxnSpPr>
          <p:nvPr/>
        </p:nvCxnSpPr>
        <p:spPr>
          <a:xfrm>
            <a:off x="2289451" y="3305394"/>
            <a:ext cx="9090" cy="1326787"/>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endCxn id="3767" idx="19"/>
          </p:cNvCxnSpPr>
          <p:nvPr/>
        </p:nvCxnSpPr>
        <p:spPr>
          <a:xfrm>
            <a:off x="5080673" y="2479049"/>
            <a:ext cx="5579" cy="587356"/>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a:stCxn id="3767" idx="40"/>
          </p:cNvCxnSpPr>
          <p:nvPr/>
        </p:nvCxnSpPr>
        <p:spPr>
          <a:xfrm>
            <a:off x="5061257" y="3538971"/>
            <a:ext cx="0" cy="321696"/>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xfrm>
            <a:off x="457200" y="288749"/>
            <a:ext cx="8229600" cy="717035"/>
          </a:xfrm>
        </p:spPr>
        <p:txBody>
          <a:bodyPr/>
          <a:lstStyle/>
          <a:p>
            <a:r>
              <a:rPr lang="fr-FR" dirty="0" smtClean="0"/>
              <a:t>Solution: </a:t>
            </a:r>
            <a:r>
              <a:rPr lang="fr-FR" dirty="0"/>
              <a:t>P</a:t>
            </a:r>
            <a:r>
              <a:rPr lang="fr-FR" dirty="0" smtClean="0"/>
              <a:t>artagée</a:t>
            </a:r>
            <a:endParaRPr lang="en-US" dirty="0"/>
          </a:p>
        </p:txBody>
      </p:sp>
    </p:spTree>
    <p:extLst>
      <p:ext uri="{BB962C8B-B14F-4D97-AF65-F5344CB8AC3E}">
        <p14:creationId xmlns:p14="http://schemas.microsoft.com/office/powerpoint/2010/main" val="358966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320496" y="2456986"/>
            <a:ext cx="2660413" cy="30119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55563" indent="119063" algn="ctr">
              <a:spcAft>
                <a:spcPts val="800"/>
              </a:spcAft>
            </a:pPr>
            <a:endParaRPr lang="en-US" sz="1600" dirty="0" smtClean="0">
              <a:latin typeface="Trebuchet MS"/>
              <a:cs typeface="Trebuchet MS"/>
            </a:endParaRPr>
          </a:p>
        </p:txBody>
      </p:sp>
      <p:cxnSp>
        <p:nvCxnSpPr>
          <p:cNvPr id="50" name="Elbow Connector 18"/>
          <p:cNvCxnSpPr>
            <a:cxnSpLocks noChangeShapeType="1"/>
          </p:cNvCxnSpPr>
          <p:nvPr/>
        </p:nvCxnSpPr>
        <p:spPr bwMode="auto">
          <a:xfrm>
            <a:off x="1315413" y="3034060"/>
            <a:ext cx="1176338" cy="1453514"/>
          </a:xfrm>
          <a:prstGeom prst="bent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54" name="Straight Connector 34"/>
          <p:cNvCxnSpPr>
            <a:cxnSpLocks noChangeShapeType="1"/>
          </p:cNvCxnSpPr>
          <p:nvPr/>
        </p:nvCxnSpPr>
        <p:spPr bwMode="auto">
          <a:xfrm>
            <a:off x="1687824" y="2915401"/>
            <a:ext cx="697860" cy="1880972"/>
          </a:xfrm>
          <a:prstGeom prst="line">
            <a:avLst/>
          </a:prstGeom>
          <a:noFill/>
          <a:ln w="19050" cmpd="sng">
            <a:solidFill>
              <a:schemeClr val="tx1"/>
            </a:solidFill>
            <a:prstDash val="solid"/>
            <a:round/>
            <a:headEnd/>
            <a:tailEnd/>
          </a:ln>
          <a:extLst>
            <a:ext uri="{909E8E84-426E-40DD-AFC4-6F175D3DCCD1}">
              <a14:hiddenFill xmlns:a14="http://schemas.microsoft.com/office/drawing/2010/main">
                <a:noFill/>
              </a14:hiddenFill>
            </a:ext>
          </a:extLst>
        </p:spPr>
      </p:cxnSp>
      <p:cxnSp>
        <p:nvCxnSpPr>
          <p:cNvPr id="55" name="Straight Connector 34"/>
          <p:cNvCxnSpPr>
            <a:cxnSpLocks noChangeShapeType="1"/>
          </p:cNvCxnSpPr>
          <p:nvPr/>
        </p:nvCxnSpPr>
        <p:spPr bwMode="auto">
          <a:xfrm flipH="1">
            <a:off x="917086" y="3017629"/>
            <a:ext cx="600751" cy="1799718"/>
          </a:xfrm>
          <a:prstGeom prst="line">
            <a:avLst/>
          </a:prstGeom>
          <a:noFill/>
          <a:ln w="19050" cmpd="sng">
            <a:solidFill>
              <a:schemeClr val="tx1"/>
            </a:solidFill>
            <a:prstDash val="solid"/>
            <a:round/>
            <a:headEnd/>
            <a:tailEnd/>
          </a:ln>
          <a:extLst>
            <a:ext uri="{909E8E84-426E-40DD-AFC4-6F175D3DCCD1}">
              <a14:hiddenFill xmlns:a14="http://schemas.microsoft.com/office/drawing/2010/main">
                <a:noFill/>
              </a14:hiddenFill>
            </a:ext>
          </a:extLst>
        </p:spPr>
      </p:cxnSp>
      <p:sp>
        <p:nvSpPr>
          <p:cNvPr id="63" name="TextBox 62"/>
          <p:cNvSpPr txBox="1"/>
          <p:nvPr/>
        </p:nvSpPr>
        <p:spPr>
          <a:xfrm>
            <a:off x="308085" y="1932068"/>
            <a:ext cx="2672824" cy="338554"/>
          </a:xfrm>
          <a:prstGeom prst="rect">
            <a:avLst/>
          </a:prstGeom>
          <a:noFill/>
        </p:spPr>
        <p:txBody>
          <a:bodyPr wrap="square" rtlCol="0">
            <a:spAutoFit/>
          </a:bodyPr>
          <a:lstStyle/>
          <a:p>
            <a:pPr algn="ctr"/>
            <a:r>
              <a:rPr lang="en-US" sz="1600" dirty="0" smtClean="0"/>
              <a:t>Host-based Mirroring </a:t>
            </a:r>
            <a:endParaRPr lang="en-US" sz="1600" dirty="0"/>
          </a:p>
        </p:txBody>
      </p:sp>
      <p:sp>
        <p:nvSpPr>
          <p:cNvPr id="52" name="TextBox 114"/>
          <p:cNvSpPr txBox="1">
            <a:spLocks noChangeArrowheads="1"/>
          </p:cNvSpPr>
          <p:nvPr/>
        </p:nvSpPr>
        <p:spPr bwMode="auto">
          <a:xfrm>
            <a:off x="345254" y="3034417"/>
            <a:ext cx="1197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srgbClr val="000000"/>
                </a:solidFill>
                <a:latin typeface="+mj-lt"/>
                <a:cs typeface="Trebuchet MS"/>
              </a:rPr>
              <a:t>Apps</a:t>
            </a:r>
            <a:endParaRPr lang="en-US" sz="1400" dirty="0">
              <a:solidFill>
                <a:srgbClr val="000000"/>
              </a:solidFill>
              <a:latin typeface="+mj-lt"/>
              <a:cs typeface="Trebuchet MS"/>
            </a:endParaRPr>
          </a:p>
        </p:txBody>
      </p:sp>
      <p:sp>
        <p:nvSpPr>
          <p:cNvPr id="150" name="Rectangle 149"/>
          <p:cNvSpPr/>
          <p:nvPr/>
        </p:nvSpPr>
        <p:spPr>
          <a:xfrm>
            <a:off x="3174723" y="2469791"/>
            <a:ext cx="2660413" cy="30119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55563" indent="119063" algn="ctr">
              <a:spcAft>
                <a:spcPts val="800"/>
              </a:spcAft>
            </a:pPr>
            <a:endParaRPr lang="en-US" sz="1600" dirty="0" smtClean="0">
              <a:latin typeface="Trebuchet MS"/>
              <a:cs typeface="Trebuchet MS"/>
            </a:endParaRPr>
          </a:p>
        </p:txBody>
      </p:sp>
      <p:sp>
        <p:nvSpPr>
          <p:cNvPr id="152" name="TextBox 114"/>
          <p:cNvSpPr txBox="1">
            <a:spLocks noChangeArrowheads="1"/>
          </p:cNvSpPr>
          <p:nvPr/>
        </p:nvSpPr>
        <p:spPr bwMode="auto">
          <a:xfrm>
            <a:off x="3940264" y="4589811"/>
            <a:ext cx="11973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900" dirty="0" smtClean="0">
                <a:solidFill>
                  <a:srgbClr val="000000"/>
                </a:solidFill>
                <a:latin typeface="+mj-lt"/>
                <a:cs typeface="Trebuchet MS"/>
              </a:rPr>
              <a:t>40Gbit</a:t>
            </a:r>
            <a:endParaRPr lang="en-US" sz="900" dirty="0">
              <a:solidFill>
                <a:srgbClr val="000000"/>
              </a:solidFill>
              <a:latin typeface="+mj-lt"/>
              <a:cs typeface="Trebuchet MS"/>
            </a:endParaRPr>
          </a:p>
        </p:txBody>
      </p:sp>
      <p:cxnSp>
        <p:nvCxnSpPr>
          <p:cNvPr id="153" name="Straight Connector 34"/>
          <p:cNvCxnSpPr>
            <a:cxnSpLocks noChangeShapeType="1"/>
          </p:cNvCxnSpPr>
          <p:nvPr/>
        </p:nvCxnSpPr>
        <p:spPr bwMode="auto">
          <a:xfrm flipH="1">
            <a:off x="4252490" y="4860301"/>
            <a:ext cx="575844" cy="0"/>
          </a:xfrm>
          <a:prstGeom prst="line">
            <a:avLst/>
          </a:prstGeom>
          <a:noFill/>
          <a:ln w="38100" cmpd="sng">
            <a:solidFill>
              <a:srgbClr val="0066CC"/>
            </a:solidFill>
            <a:prstDash val="solid"/>
            <a:round/>
            <a:headEnd/>
            <a:tailEnd/>
          </a:ln>
          <a:extLst>
            <a:ext uri="{909E8E84-426E-40DD-AFC4-6F175D3DCCD1}">
              <a14:hiddenFill xmlns:a14="http://schemas.microsoft.com/office/drawing/2010/main">
                <a:noFill/>
              </a14:hiddenFill>
            </a:ext>
          </a:extLst>
        </p:spPr>
      </p:cxnSp>
      <p:cxnSp>
        <p:nvCxnSpPr>
          <p:cNvPr id="154" name="Elbow Connector 18"/>
          <p:cNvCxnSpPr>
            <a:cxnSpLocks noChangeShapeType="1"/>
          </p:cNvCxnSpPr>
          <p:nvPr/>
        </p:nvCxnSpPr>
        <p:spPr bwMode="auto">
          <a:xfrm>
            <a:off x="4169640" y="3046865"/>
            <a:ext cx="1176338" cy="1453514"/>
          </a:xfrm>
          <a:prstGeom prst="bent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56" name="Straight Connector 34"/>
          <p:cNvCxnSpPr>
            <a:cxnSpLocks noChangeShapeType="1"/>
          </p:cNvCxnSpPr>
          <p:nvPr/>
        </p:nvCxnSpPr>
        <p:spPr bwMode="auto">
          <a:xfrm>
            <a:off x="4589826" y="3017628"/>
            <a:ext cx="741061" cy="1778563"/>
          </a:xfrm>
          <a:prstGeom prst="line">
            <a:avLst/>
          </a:prstGeom>
          <a:noFill/>
          <a:ln w="19050" cmpd="sng">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157" name="Straight Connector 34"/>
          <p:cNvCxnSpPr>
            <a:cxnSpLocks noChangeShapeType="1"/>
          </p:cNvCxnSpPr>
          <p:nvPr/>
        </p:nvCxnSpPr>
        <p:spPr bwMode="auto">
          <a:xfrm flipH="1">
            <a:off x="3771312" y="2915400"/>
            <a:ext cx="659366" cy="1914751"/>
          </a:xfrm>
          <a:prstGeom prst="line">
            <a:avLst/>
          </a:prstGeom>
          <a:noFill/>
          <a:ln w="19050" cmpd="sng">
            <a:solidFill>
              <a:schemeClr val="tx1"/>
            </a:solidFill>
            <a:prstDash val="solid"/>
            <a:round/>
            <a:headEnd/>
            <a:tailEnd/>
          </a:ln>
          <a:extLst>
            <a:ext uri="{909E8E84-426E-40DD-AFC4-6F175D3DCCD1}">
              <a14:hiddenFill xmlns:a14="http://schemas.microsoft.com/office/drawing/2010/main">
                <a:noFill/>
              </a14:hiddenFill>
            </a:ext>
          </a:extLst>
        </p:spPr>
      </p:cxnSp>
      <p:sp>
        <p:nvSpPr>
          <p:cNvPr id="158" name="TextBox 157"/>
          <p:cNvSpPr txBox="1"/>
          <p:nvPr/>
        </p:nvSpPr>
        <p:spPr>
          <a:xfrm>
            <a:off x="3162312" y="1944874"/>
            <a:ext cx="2672824" cy="338554"/>
          </a:xfrm>
          <a:prstGeom prst="rect">
            <a:avLst/>
          </a:prstGeom>
          <a:noFill/>
        </p:spPr>
        <p:txBody>
          <a:bodyPr wrap="square" rtlCol="0">
            <a:spAutoFit/>
          </a:bodyPr>
          <a:lstStyle/>
          <a:p>
            <a:pPr algn="ctr"/>
            <a:r>
              <a:rPr lang="en-US" sz="1600" dirty="0" smtClean="0"/>
              <a:t>High Availability Cluster</a:t>
            </a:r>
            <a:endParaRPr lang="en-US" sz="1600" dirty="0"/>
          </a:p>
        </p:txBody>
      </p:sp>
      <p:sp>
        <p:nvSpPr>
          <p:cNvPr id="159" name="TextBox 114"/>
          <p:cNvSpPr txBox="1">
            <a:spLocks noChangeArrowheads="1"/>
          </p:cNvSpPr>
          <p:nvPr/>
        </p:nvSpPr>
        <p:spPr bwMode="auto">
          <a:xfrm>
            <a:off x="3233338" y="3056572"/>
            <a:ext cx="1197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srgbClr val="000000"/>
                </a:solidFill>
                <a:latin typeface="+mj-lt"/>
                <a:cs typeface="Trebuchet MS"/>
              </a:rPr>
              <a:t>Apps</a:t>
            </a:r>
            <a:endParaRPr lang="en-US" sz="1400" dirty="0">
              <a:solidFill>
                <a:srgbClr val="000000"/>
              </a:solidFill>
              <a:latin typeface="+mj-lt"/>
              <a:cs typeface="Trebuchet MS"/>
            </a:endParaRPr>
          </a:p>
        </p:txBody>
      </p:sp>
      <p:sp>
        <p:nvSpPr>
          <p:cNvPr id="166" name="TextBox 114"/>
          <p:cNvSpPr txBox="1">
            <a:spLocks noChangeArrowheads="1"/>
          </p:cNvSpPr>
          <p:nvPr/>
        </p:nvSpPr>
        <p:spPr bwMode="auto">
          <a:xfrm>
            <a:off x="1900939" y="4232107"/>
            <a:ext cx="704296" cy="230832"/>
          </a:xfrm>
          <a:prstGeom prst="rect">
            <a:avLst/>
          </a:prstGeom>
          <a:noFill/>
          <a:ln>
            <a:noFill/>
          </a:ln>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900" dirty="0" smtClean="0">
                <a:solidFill>
                  <a:srgbClr val="000000"/>
                </a:solidFill>
                <a:latin typeface="+mj-lt"/>
                <a:cs typeface="Trebuchet MS"/>
              </a:rPr>
              <a:t>MIRROR</a:t>
            </a:r>
            <a:endParaRPr lang="en-US" sz="900" dirty="0">
              <a:solidFill>
                <a:srgbClr val="000000"/>
              </a:solidFill>
              <a:latin typeface="+mj-lt"/>
              <a:cs typeface="Trebuchet MS"/>
            </a:endParaRPr>
          </a:p>
        </p:txBody>
      </p:sp>
      <p:sp>
        <p:nvSpPr>
          <p:cNvPr id="167" name="TextBox 114"/>
          <p:cNvSpPr txBox="1">
            <a:spLocks noChangeArrowheads="1"/>
          </p:cNvSpPr>
          <p:nvPr/>
        </p:nvSpPr>
        <p:spPr bwMode="auto">
          <a:xfrm>
            <a:off x="723391" y="4232107"/>
            <a:ext cx="704296" cy="230832"/>
          </a:xfrm>
          <a:prstGeom prst="rect">
            <a:avLst/>
          </a:prstGeom>
          <a:noFill/>
          <a:ln>
            <a:noFill/>
          </a:ln>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900" dirty="0" smtClean="0">
                <a:solidFill>
                  <a:srgbClr val="000000"/>
                </a:solidFill>
                <a:latin typeface="+mj-lt"/>
                <a:cs typeface="Trebuchet MS"/>
              </a:rPr>
              <a:t>MIRROR</a:t>
            </a:r>
            <a:endParaRPr lang="en-US" sz="900" dirty="0">
              <a:solidFill>
                <a:srgbClr val="000000"/>
              </a:solidFill>
              <a:latin typeface="+mj-lt"/>
              <a:cs typeface="Trebuchet MS"/>
            </a:endParaRPr>
          </a:p>
        </p:txBody>
      </p:sp>
      <p:sp>
        <p:nvSpPr>
          <p:cNvPr id="170" name="Rectangle 169"/>
          <p:cNvSpPr/>
          <p:nvPr/>
        </p:nvSpPr>
        <p:spPr>
          <a:xfrm>
            <a:off x="6030092" y="2478397"/>
            <a:ext cx="2834915" cy="30119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55563" indent="119063" algn="ctr">
              <a:spcAft>
                <a:spcPts val="800"/>
              </a:spcAft>
            </a:pPr>
            <a:endParaRPr lang="en-US" sz="1600" dirty="0" smtClean="0">
              <a:latin typeface="Trebuchet MS"/>
              <a:cs typeface="Trebuchet MS"/>
            </a:endParaRPr>
          </a:p>
        </p:txBody>
      </p:sp>
      <p:cxnSp>
        <p:nvCxnSpPr>
          <p:cNvPr id="174" name="Elbow Connector 18"/>
          <p:cNvCxnSpPr>
            <a:cxnSpLocks noChangeShapeType="1"/>
          </p:cNvCxnSpPr>
          <p:nvPr/>
        </p:nvCxnSpPr>
        <p:spPr bwMode="auto">
          <a:xfrm>
            <a:off x="7199511" y="3055471"/>
            <a:ext cx="1176338" cy="1453514"/>
          </a:xfrm>
          <a:prstGeom prst="bentConnector3">
            <a:avLst>
              <a:gd name="adj1" fmla="val 50000"/>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75" name="Straight Connector 34"/>
          <p:cNvCxnSpPr>
            <a:cxnSpLocks noChangeShapeType="1"/>
          </p:cNvCxnSpPr>
          <p:nvPr/>
        </p:nvCxnSpPr>
        <p:spPr bwMode="auto">
          <a:xfrm>
            <a:off x="8167088" y="3255251"/>
            <a:ext cx="0" cy="1661450"/>
          </a:xfrm>
          <a:prstGeom prst="line">
            <a:avLst/>
          </a:prstGeom>
          <a:noFill/>
          <a:ln w="19050" cmpd="sng">
            <a:solidFill>
              <a:schemeClr val="tx1"/>
            </a:solidFill>
            <a:prstDash val="solid"/>
            <a:round/>
            <a:headEnd/>
            <a:tailEnd/>
          </a:ln>
          <a:extLst>
            <a:ext uri="{909E8E84-426E-40DD-AFC4-6F175D3DCCD1}">
              <a14:hiddenFill xmlns:a14="http://schemas.microsoft.com/office/drawing/2010/main">
                <a:noFill/>
              </a14:hiddenFill>
            </a:ext>
          </a:extLst>
        </p:spPr>
      </p:cxnSp>
      <p:cxnSp>
        <p:nvCxnSpPr>
          <p:cNvPr id="176" name="Straight Connector 34"/>
          <p:cNvCxnSpPr>
            <a:cxnSpLocks noChangeShapeType="1"/>
          </p:cNvCxnSpPr>
          <p:nvPr/>
        </p:nvCxnSpPr>
        <p:spPr bwMode="auto">
          <a:xfrm>
            <a:off x="6637061" y="3352459"/>
            <a:ext cx="1" cy="1486298"/>
          </a:xfrm>
          <a:prstGeom prst="line">
            <a:avLst/>
          </a:prstGeom>
          <a:noFill/>
          <a:ln w="19050" cmpd="sng">
            <a:solidFill>
              <a:schemeClr val="tx1"/>
            </a:solidFill>
            <a:prstDash val="solid"/>
            <a:round/>
            <a:headEnd/>
            <a:tailEnd/>
          </a:ln>
          <a:extLst>
            <a:ext uri="{909E8E84-426E-40DD-AFC4-6F175D3DCCD1}">
              <a14:hiddenFill xmlns:a14="http://schemas.microsoft.com/office/drawing/2010/main">
                <a:noFill/>
              </a14:hiddenFill>
            </a:ext>
          </a:extLst>
        </p:spPr>
      </p:cxnSp>
      <p:sp>
        <p:nvSpPr>
          <p:cNvPr id="177" name="TextBox 176"/>
          <p:cNvSpPr txBox="1"/>
          <p:nvPr/>
        </p:nvSpPr>
        <p:spPr>
          <a:xfrm>
            <a:off x="5817046" y="1925345"/>
            <a:ext cx="3291787" cy="338554"/>
          </a:xfrm>
          <a:prstGeom prst="rect">
            <a:avLst/>
          </a:prstGeom>
          <a:noFill/>
        </p:spPr>
        <p:txBody>
          <a:bodyPr wrap="square" rtlCol="0">
            <a:spAutoFit/>
          </a:bodyPr>
          <a:lstStyle/>
          <a:p>
            <a:pPr algn="ctr"/>
            <a:r>
              <a:rPr lang="en-US" sz="1600" dirty="0" smtClean="0"/>
              <a:t>Application-based Replication</a:t>
            </a:r>
            <a:endParaRPr lang="en-US" sz="1600" dirty="0"/>
          </a:p>
        </p:txBody>
      </p:sp>
      <p:sp>
        <p:nvSpPr>
          <p:cNvPr id="178" name="TextBox 114"/>
          <p:cNvSpPr txBox="1">
            <a:spLocks noChangeArrowheads="1"/>
          </p:cNvSpPr>
          <p:nvPr/>
        </p:nvSpPr>
        <p:spPr bwMode="auto">
          <a:xfrm>
            <a:off x="5618444" y="3666082"/>
            <a:ext cx="1197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srgbClr val="000000"/>
                </a:solidFill>
                <a:latin typeface="+mj-lt"/>
                <a:cs typeface="Trebuchet MS"/>
              </a:rPr>
              <a:t>Apps</a:t>
            </a:r>
            <a:endParaRPr lang="en-US" sz="1400" dirty="0">
              <a:solidFill>
                <a:srgbClr val="000000"/>
              </a:solidFill>
              <a:latin typeface="+mj-lt"/>
              <a:cs typeface="Trebuchet MS"/>
            </a:endParaRPr>
          </a:p>
        </p:txBody>
      </p:sp>
      <p:sp>
        <p:nvSpPr>
          <p:cNvPr id="183" name="TextBox 114"/>
          <p:cNvSpPr txBox="1">
            <a:spLocks noChangeArrowheads="1"/>
          </p:cNvSpPr>
          <p:nvPr/>
        </p:nvSpPr>
        <p:spPr bwMode="auto">
          <a:xfrm>
            <a:off x="8036109" y="3621515"/>
            <a:ext cx="1197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200" dirty="0" smtClean="0">
                <a:solidFill>
                  <a:srgbClr val="000000"/>
                </a:solidFill>
                <a:latin typeface="+mj-lt"/>
                <a:cs typeface="Trebuchet MS"/>
              </a:rPr>
              <a:t>Apps</a:t>
            </a:r>
            <a:endParaRPr lang="en-US" sz="1400" dirty="0">
              <a:solidFill>
                <a:srgbClr val="000000"/>
              </a:solidFill>
              <a:latin typeface="+mj-lt"/>
              <a:cs typeface="Trebuchet MS"/>
            </a:endParaRPr>
          </a:p>
        </p:txBody>
      </p:sp>
      <p:cxnSp>
        <p:nvCxnSpPr>
          <p:cNvPr id="43" name="Straight Connector 34"/>
          <p:cNvCxnSpPr>
            <a:cxnSpLocks noChangeShapeType="1"/>
          </p:cNvCxnSpPr>
          <p:nvPr/>
        </p:nvCxnSpPr>
        <p:spPr bwMode="auto">
          <a:xfrm>
            <a:off x="6611873" y="3571003"/>
            <a:ext cx="1204454" cy="0"/>
          </a:xfrm>
          <a:prstGeom prst="line">
            <a:avLst/>
          </a:prstGeom>
          <a:noFill/>
          <a:ln w="19050" cmpd="sng">
            <a:solidFill>
              <a:schemeClr val="tx1"/>
            </a:solidFill>
            <a:prstDash val="sysDash"/>
            <a:round/>
            <a:headEnd/>
            <a:tailEnd/>
          </a:ln>
          <a:extLst>
            <a:ext uri="{909E8E84-426E-40DD-AFC4-6F175D3DCCD1}">
              <a14:hiddenFill xmlns:a14="http://schemas.microsoft.com/office/drawing/2010/main">
                <a:noFill/>
              </a14:hiddenFill>
            </a:ext>
          </a:extLst>
        </p:spPr>
      </p:cxnSp>
      <p:sp>
        <p:nvSpPr>
          <p:cNvPr id="189" name="TextBox 114"/>
          <p:cNvSpPr txBox="1">
            <a:spLocks noChangeArrowheads="1"/>
          </p:cNvSpPr>
          <p:nvPr/>
        </p:nvSpPr>
        <p:spPr bwMode="auto">
          <a:xfrm>
            <a:off x="5823483" y="2469791"/>
            <a:ext cx="11973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050" dirty="0">
                <a:latin typeface="+mj-lt"/>
                <a:cs typeface="Trebuchet MS"/>
              </a:rPr>
              <a:t>Primary </a:t>
            </a:r>
            <a:r>
              <a:rPr lang="en-US" sz="1050" dirty="0" smtClean="0">
                <a:latin typeface="+mj-lt"/>
                <a:cs typeface="Trebuchet MS"/>
              </a:rPr>
              <a:t/>
            </a:r>
            <a:br>
              <a:rPr lang="en-US" sz="1050" dirty="0" smtClean="0">
                <a:latin typeface="+mj-lt"/>
                <a:cs typeface="Trebuchet MS"/>
              </a:rPr>
            </a:br>
            <a:r>
              <a:rPr lang="en-US" sz="1050" dirty="0" smtClean="0">
                <a:latin typeface="+mj-lt"/>
                <a:cs typeface="Trebuchet MS"/>
              </a:rPr>
              <a:t>Data </a:t>
            </a:r>
            <a:r>
              <a:rPr lang="en-US" sz="1050" dirty="0">
                <a:latin typeface="+mj-lt"/>
                <a:cs typeface="Trebuchet MS"/>
              </a:rPr>
              <a:t>Center</a:t>
            </a:r>
          </a:p>
        </p:txBody>
      </p:sp>
      <p:sp>
        <p:nvSpPr>
          <p:cNvPr id="190" name="TextBox 114"/>
          <p:cNvSpPr txBox="1">
            <a:spLocks noChangeArrowheads="1"/>
          </p:cNvSpPr>
          <p:nvPr/>
        </p:nvSpPr>
        <p:spPr bwMode="auto">
          <a:xfrm>
            <a:off x="7769214" y="2435268"/>
            <a:ext cx="11973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1050" dirty="0" smtClean="0">
                <a:latin typeface="+mj-lt"/>
                <a:cs typeface="Trebuchet MS"/>
              </a:rPr>
              <a:t>Secondary</a:t>
            </a:r>
            <a:br>
              <a:rPr lang="en-US" sz="1050" dirty="0" smtClean="0">
                <a:latin typeface="+mj-lt"/>
                <a:cs typeface="Trebuchet MS"/>
              </a:rPr>
            </a:br>
            <a:r>
              <a:rPr lang="en-US" sz="1050" dirty="0" smtClean="0">
                <a:latin typeface="+mj-lt"/>
                <a:cs typeface="Trebuchet MS"/>
              </a:rPr>
              <a:t>Data </a:t>
            </a:r>
            <a:r>
              <a:rPr lang="en-US" sz="1050" dirty="0">
                <a:latin typeface="+mj-lt"/>
                <a:cs typeface="Trebuchet MS"/>
              </a:rPr>
              <a:t>Center</a:t>
            </a:r>
          </a:p>
        </p:txBody>
      </p:sp>
      <p:sp>
        <p:nvSpPr>
          <p:cNvPr id="10" name="Rectangle 9"/>
          <p:cNvSpPr/>
          <p:nvPr/>
        </p:nvSpPr>
        <p:spPr>
          <a:xfrm>
            <a:off x="6639879" y="3725010"/>
            <a:ext cx="1539093" cy="215444"/>
          </a:xfrm>
          <a:prstGeom prst="rect">
            <a:avLst/>
          </a:prstGeom>
        </p:spPr>
        <p:txBody>
          <a:bodyPr wrap="square">
            <a:spAutoFit/>
          </a:bodyPr>
          <a:lstStyle/>
          <a:p>
            <a:pPr algn="ctr"/>
            <a:r>
              <a:rPr lang="en-US" sz="800" i="1" dirty="0">
                <a:solidFill>
                  <a:srgbClr val="000000"/>
                </a:solidFill>
                <a:cs typeface="Trebuchet MS"/>
              </a:rPr>
              <a:t>Application-based  </a:t>
            </a:r>
            <a:r>
              <a:rPr lang="en-US" sz="800" i="1" dirty="0" smtClean="0">
                <a:solidFill>
                  <a:srgbClr val="000000"/>
                </a:solidFill>
                <a:cs typeface="Trebuchet MS"/>
              </a:rPr>
              <a:t>replication</a:t>
            </a:r>
            <a:endParaRPr lang="en-US" sz="800" i="1" dirty="0">
              <a:solidFill>
                <a:srgbClr val="000000"/>
              </a:solidFill>
              <a:cs typeface="Trebuchet MS"/>
            </a:endParaRPr>
          </a:p>
        </p:txBody>
      </p:sp>
      <p:pic>
        <p:nvPicPr>
          <p:cNvPr id="61" name="Picture 2" descr="http://www.pandp.co.th/images/catalog_images/134042479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15413" y="2636305"/>
            <a:ext cx="850586" cy="71486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4" name="Picture 2" descr="http://www.pandp.co.th/images/catalog_images/134042479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92543" y="2830073"/>
            <a:ext cx="850586" cy="71486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5" name="Picture 2" descr="http://www.pandp.co.th/images/catalog_images/134042479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228255" y="2620613"/>
            <a:ext cx="850586" cy="71486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6" name="Picture 2" descr="http://www.pandp.co.th/images/catalog_images/1340424792.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005385" y="2814380"/>
            <a:ext cx="850586" cy="714862"/>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7" name="Picture 2" descr="http://www.pandp.co.th/images/catalog_images/134042479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375886" y="2927811"/>
            <a:ext cx="652743" cy="54858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8" name="Picture 2" descr="http://www.pandp.co.th/images/catalog_images/134042479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53016" y="3121578"/>
            <a:ext cx="652743" cy="54858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69" name="Picture 2" descr="http://www.pandp.co.th/images/catalog_images/134042479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978686" y="2948478"/>
            <a:ext cx="652743" cy="54858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70" name="Picture 2" descr="http://www.pandp.co.th/images/catalog_images/134042479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755816" y="3142246"/>
            <a:ext cx="652743" cy="54858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102843" y="3222772"/>
            <a:ext cx="594539" cy="510160"/>
            <a:chOff x="7089296" y="2421982"/>
            <a:chExt cx="594539" cy="425133"/>
          </a:xfrm>
        </p:grpSpPr>
        <p:sp>
          <p:nvSpPr>
            <p:cNvPr id="71" name="Freeform 2"/>
            <p:cNvSpPr>
              <a:spLocks noChangeAspect="1" noChangeArrowheads="1"/>
            </p:cNvSpPr>
            <p:nvPr/>
          </p:nvSpPr>
          <p:spPr bwMode="auto">
            <a:xfrm>
              <a:off x="7102842" y="2421982"/>
              <a:ext cx="552673" cy="425133"/>
            </a:xfrm>
            <a:custGeom>
              <a:avLst/>
              <a:gdLst>
                <a:gd name="T0" fmla="*/ 4551 w 5100"/>
                <a:gd name="T1" fmla="*/ 1333 h 3925"/>
                <a:gd name="T2" fmla="*/ 4551 w 5100"/>
                <a:gd name="T3" fmla="*/ 1333 h 3925"/>
                <a:gd name="T4" fmla="*/ 4551 w 5100"/>
                <a:gd name="T5" fmla="*/ 1331 h 3925"/>
                <a:gd name="T6" fmla="*/ 3875 w 5100"/>
                <a:gd name="T7" fmla="*/ 1331 h 3925"/>
                <a:gd name="T8" fmla="*/ 3948 w 5100"/>
                <a:gd name="T9" fmla="*/ 1205 h 3925"/>
                <a:gd name="T10" fmla="*/ 4542 w 5100"/>
                <a:gd name="T11" fmla="*/ 1205 h 3925"/>
                <a:gd name="T12" fmla="*/ 4542 w 5100"/>
                <a:gd name="T13" fmla="*/ 1205 h 3925"/>
                <a:gd name="T14" fmla="*/ 3596 w 5100"/>
                <a:gd name="T15" fmla="*/ 380 h 3925"/>
                <a:gd name="T16" fmla="*/ 3596 w 5100"/>
                <a:gd name="T17" fmla="*/ 380 h 3925"/>
                <a:gd name="T18" fmla="*/ 2641 w 5100"/>
                <a:gd name="T19" fmla="*/ 1336 h 3925"/>
                <a:gd name="T20" fmla="*/ 2641 w 5100"/>
                <a:gd name="T21" fmla="*/ 1336 h 3925"/>
                <a:gd name="T22" fmla="*/ 2521 w 5100"/>
                <a:gd name="T23" fmla="*/ 1336 h 3925"/>
                <a:gd name="T24" fmla="*/ 2521 w 5100"/>
                <a:gd name="T25" fmla="*/ 1336 h 3925"/>
                <a:gd name="T26" fmla="*/ 2521 w 5100"/>
                <a:gd name="T27" fmla="*/ 1336 h 3925"/>
                <a:gd name="T28" fmla="*/ 2521 w 5100"/>
                <a:gd name="T29" fmla="*/ 1331 h 3925"/>
                <a:gd name="T30" fmla="*/ 1670 w 5100"/>
                <a:gd name="T31" fmla="*/ 1331 h 3925"/>
                <a:gd name="T32" fmla="*/ 1743 w 5100"/>
                <a:gd name="T33" fmla="*/ 1205 h 3925"/>
                <a:gd name="T34" fmla="*/ 2530 w 5100"/>
                <a:gd name="T35" fmla="*/ 1205 h 3925"/>
                <a:gd name="T36" fmla="*/ 2530 w 5100"/>
                <a:gd name="T37" fmla="*/ 1205 h 3925"/>
                <a:gd name="T38" fmla="*/ 2900 w 5100"/>
                <a:gd name="T39" fmla="*/ 519 h 3925"/>
                <a:gd name="T40" fmla="*/ 2900 w 5100"/>
                <a:gd name="T41" fmla="*/ 519 h 3925"/>
                <a:gd name="T42" fmla="*/ 1955 w 5100"/>
                <a:gd name="T43" fmla="*/ 0 h 3925"/>
                <a:gd name="T44" fmla="*/ 1955 w 5100"/>
                <a:gd name="T45" fmla="*/ 0 h 3925"/>
                <a:gd name="T46" fmla="*/ 834 w 5100"/>
                <a:gd name="T47" fmla="*/ 1120 h 3925"/>
                <a:gd name="T48" fmla="*/ 834 w 5100"/>
                <a:gd name="T49" fmla="*/ 1120 h 3925"/>
                <a:gd name="T50" fmla="*/ 837 w 5100"/>
                <a:gd name="T51" fmla="*/ 1202 h 3925"/>
                <a:gd name="T52" fmla="*/ 837 w 5100"/>
                <a:gd name="T53" fmla="*/ 1202 h 3925"/>
                <a:gd name="T54" fmla="*/ 0 w 5100"/>
                <a:gd name="T55" fmla="*/ 2288 h 3925"/>
                <a:gd name="T56" fmla="*/ 0 w 5100"/>
                <a:gd name="T57" fmla="*/ 2288 h 3925"/>
                <a:gd name="T58" fmla="*/ 1122 w 5100"/>
                <a:gd name="T59" fmla="*/ 3411 h 3925"/>
                <a:gd name="T60" fmla="*/ 1122 w 5100"/>
                <a:gd name="T61" fmla="*/ 3411 h 3925"/>
                <a:gd name="T62" fmla="*/ 1530 w 5100"/>
                <a:gd name="T63" fmla="*/ 3333 h 3925"/>
                <a:gd name="T64" fmla="*/ 1530 w 5100"/>
                <a:gd name="T65" fmla="*/ 3333 h 3925"/>
                <a:gd name="T66" fmla="*/ 1390 w 5100"/>
                <a:gd name="T67" fmla="*/ 2748 h 3925"/>
                <a:gd name="T68" fmla="*/ 1390 w 5100"/>
                <a:gd name="T69" fmla="*/ 2748 h 3925"/>
                <a:gd name="T70" fmla="*/ 1395 w 5100"/>
                <a:gd name="T71" fmla="*/ 2515 h 3925"/>
                <a:gd name="T72" fmla="*/ 1531 w 5100"/>
                <a:gd name="T73" fmla="*/ 2515 h 3925"/>
                <a:gd name="T74" fmla="*/ 1531 w 5100"/>
                <a:gd name="T75" fmla="*/ 2515 h 3925"/>
                <a:gd name="T76" fmla="*/ 1509 w 5100"/>
                <a:gd name="T77" fmla="*/ 2748 h 3925"/>
                <a:gd name="T78" fmla="*/ 1509 w 5100"/>
                <a:gd name="T79" fmla="*/ 2748 h 3925"/>
                <a:gd name="T80" fmla="*/ 2684 w 5100"/>
                <a:gd name="T81" fmla="*/ 3924 h 3925"/>
                <a:gd name="T82" fmla="*/ 2684 w 5100"/>
                <a:gd name="T83" fmla="*/ 3924 h 3925"/>
                <a:gd name="T84" fmla="*/ 3695 w 5100"/>
                <a:gd name="T85" fmla="*/ 3347 h 3925"/>
                <a:gd name="T86" fmla="*/ 3027 w 5100"/>
                <a:gd name="T87" fmla="*/ 3347 h 3925"/>
                <a:gd name="T88" fmla="*/ 3100 w 5100"/>
                <a:gd name="T89" fmla="*/ 3220 h 3925"/>
                <a:gd name="T90" fmla="*/ 3759 w 5100"/>
                <a:gd name="T91" fmla="*/ 3220 h 3925"/>
                <a:gd name="T92" fmla="*/ 3759 w 5100"/>
                <a:gd name="T93" fmla="*/ 3220 h 3925"/>
                <a:gd name="T94" fmla="*/ 3759 w 5100"/>
                <a:gd name="T95" fmla="*/ 3220 h 3925"/>
                <a:gd name="T96" fmla="*/ 3759 w 5100"/>
                <a:gd name="T97" fmla="*/ 3220 h 3925"/>
                <a:gd name="T98" fmla="*/ 4071 w 5100"/>
                <a:gd name="T99" fmla="*/ 3269 h 3925"/>
                <a:gd name="T100" fmla="*/ 4071 w 5100"/>
                <a:gd name="T101" fmla="*/ 3269 h 3925"/>
                <a:gd name="T102" fmla="*/ 5099 w 5100"/>
                <a:gd name="T103" fmla="*/ 2241 h 3925"/>
                <a:gd name="T104" fmla="*/ 5099 w 5100"/>
                <a:gd name="T105" fmla="*/ 2241 h 3925"/>
                <a:gd name="T106" fmla="*/ 4551 w 5100"/>
                <a:gd name="T107" fmla="*/ 1333 h 3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00" h="3925">
                  <a:moveTo>
                    <a:pt x="4551" y="1333"/>
                  </a:moveTo>
                  <a:lnTo>
                    <a:pt x="4551" y="1333"/>
                  </a:lnTo>
                  <a:cubicBezTo>
                    <a:pt x="4551" y="1332"/>
                    <a:pt x="4551" y="1332"/>
                    <a:pt x="4551" y="1331"/>
                  </a:cubicBezTo>
                  <a:lnTo>
                    <a:pt x="3875" y="1331"/>
                  </a:lnTo>
                  <a:lnTo>
                    <a:pt x="3948" y="1205"/>
                  </a:lnTo>
                  <a:lnTo>
                    <a:pt x="4542" y="1205"/>
                  </a:lnTo>
                  <a:lnTo>
                    <a:pt x="4542" y="1205"/>
                  </a:lnTo>
                  <a:cubicBezTo>
                    <a:pt x="4478" y="739"/>
                    <a:pt x="4079" y="380"/>
                    <a:pt x="3596" y="380"/>
                  </a:cubicBezTo>
                  <a:lnTo>
                    <a:pt x="3596" y="380"/>
                  </a:lnTo>
                  <a:cubicBezTo>
                    <a:pt x="3068" y="380"/>
                    <a:pt x="2641" y="808"/>
                    <a:pt x="2641" y="1336"/>
                  </a:cubicBezTo>
                  <a:lnTo>
                    <a:pt x="2641" y="1336"/>
                  </a:lnTo>
                  <a:lnTo>
                    <a:pt x="2521" y="1336"/>
                  </a:lnTo>
                  <a:lnTo>
                    <a:pt x="2521" y="1336"/>
                  </a:lnTo>
                  <a:lnTo>
                    <a:pt x="2521" y="1336"/>
                  </a:lnTo>
                  <a:cubicBezTo>
                    <a:pt x="2521" y="1334"/>
                    <a:pt x="2521" y="1333"/>
                    <a:pt x="2521" y="1331"/>
                  </a:cubicBezTo>
                  <a:lnTo>
                    <a:pt x="1670" y="1331"/>
                  </a:lnTo>
                  <a:lnTo>
                    <a:pt x="1743" y="1205"/>
                  </a:lnTo>
                  <a:lnTo>
                    <a:pt x="2530" y="1205"/>
                  </a:lnTo>
                  <a:lnTo>
                    <a:pt x="2530" y="1205"/>
                  </a:lnTo>
                  <a:cubicBezTo>
                    <a:pt x="2563" y="932"/>
                    <a:pt x="2700" y="689"/>
                    <a:pt x="2900" y="519"/>
                  </a:cubicBezTo>
                  <a:lnTo>
                    <a:pt x="2900" y="519"/>
                  </a:lnTo>
                  <a:cubicBezTo>
                    <a:pt x="2701" y="207"/>
                    <a:pt x="2352" y="0"/>
                    <a:pt x="1955" y="0"/>
                  </a:cubicBezTo>
                  <a:lnTo>
                    <a:pt x="1955" y="0"/>
                  </a:lnTo>
                  <a:cubicBezTo>
                    <a:pt x="1336" y="0"/>
                    <a:pt x="834" y="502"/>
                    <a:pt x="834" y="1120"/>
                  </a:cubicBezTo>
                  <a:lnTo>
                    <a:pt x="834" y="1120"/>
                  </a:lnTo>
                  <a:cubicBezTo>
                    <a:pt x="834" y="1148"/>
                    <a:pt x="835" y="1175"/>
                    <a:pt x="837" y="1202"/>
                  </a:cubicBezTo>
                  <a:lnTo>
                    <a:pt x="837" y="1202"/>
                  </a:lnTo>
                  <a:cubicBezTo>
                    <a:pt x="356" y="1328"/>
                    <a:pt x="0" y="1767"/>
                    <a:pt x="0" y="2288"/>
                  </a:cubicBezTo>
                  <a:lnTo>
                    <a:pt x="0" y="2288"/>
                  </a:lnTo>
                  <a:cubicBezTo>
                    <a:pt x="0" y="2908"/>
                    <a:pt x="502" y="3411"/>
                    <a:pt x="1122" y="3411"/>
                  </a:cubicBezTo>
                  <a:lnTo>
                    <a:pt x="1122" y="3411"/>
                  </a:lnTo>
                  <a:cubicBezTo>
                    <a:pt x="1266" y="3411"/>
                    <a:pt x="1404" y="3383"/>
                    <a:pt x="1530" y="3333"/>
                  </a:cubicBezTo>
                  <a:lnTo>
                    <a:pt x="1530" y="3333"/>
                  </a:lnTo>
                  <a:cubicBezTo>
                    <a:pt x="1440" y="3157"/>
                    <a:pt x="1390" y="2958"/>
                    <a:pt x="1390" y="2748"/>
                  </a:cubicBezTo>
                  <a:lnTo>
                    <a:pt x="1390" y="2748"/>
                  </a:lnTo>
                  <a:cubicBezTo>
                    <a:pt x="1390" y="2681"/>
                    <a:pt x="1392" y="2602"/>
                    <a:pt x="1395" y="2515"/>
                  </a:cubicBezTo>
                  <a:lnTo>
                    <a:pt x="1531" y="2515"/>
                  </a:lnTo>
                  <a:lnTo>
                    <a:pt x="1531" y="2515"/>
                  </a:lnTo>
                  <a:cubicBezTo>
                    <a:pt x="1516" y="2590"/>
                    <a:pt x="1509" y="2668"/>
                    <a:pt x="1509" y="2748"/>
                  </a:cubicBezTo>
                  <a:lnTo>
                    <a:pt x="1509" y="2748"/>
                  </a:lnTo>
                  <a:cubicBezTo>
                    <a:pt x="1509" y="3397"/>
                    <a:pt x="2034" y="3924"/>
                    <a:pt x="2684" y="3924"/>
                  </a:cubicBezTo>
                  <a:lnTo>
                    <a:pt x="2684" y="3924"/>
                  </a:lnTo>
                  <a:cubicBezTo>
                    <a:pt x="3113" y="3924"/>
                    <a:pt x="3491" y="3693"/>
                    <a:pt x="3695" y="3347"/>
                  </a:cubicBezTo>
                  <a:lnTo>
                    <a:pt x="3027" y="3347"/>
                  </a:lnTo>
                  <a:lnTo>
                    <a:pt x="3100" y="3220"/>
                  </a:lnTo>
                  <a:lnTo>
                    <a:pt x="3759" y="3220"/>
                  </a:lnTo>
                  <a:lnTo>
                    <a:pt x="3759" y="3220"/>
                  </a:lnTo>
                  <a:lnTo>
                    <a:pt x="3759" y="3220"/>
                  </a:lnTo>
                  <a:lnTo>
                    <a:pt x="3759" y="3220"/>
                  </a:lnTo>
                  <a:cubicBezTo>
                    <a:pt x="3858" y="3252"/>
                    <a:pt x="3963" y="3269"/>
                    <a:pt x="4071" y="3269"/>
                  </a:cubicBezTo>
                  <a:lnTo>
                    <a:pt x="4071" y="3269"/>
                  </a:lnTo>
                  <a:cubicBezTo>
                    <a:pt x="4639" y="3269"/>
                    <a:pt x="5099" y="2810"/>
                    <a:pt x="5099" y="2241"/>
                  </a:cubicBezTo>
                  <a:lnTo>
                    <a:pt x="5099" y="2241"/>
                  </a:lnTo>
                  <a:cubicBezTo>
                    <a:pt x="5099" y="1848"/>
                    <a:pt x="4876" y="1505"/>
                    <a:pt x="4551" y="1333"/>
                  </a:cubicBezTo>
                </a:path>
              </a:pathLst>
            </a:custGeom>
            <a:solidFill>
              <a:schemeClr val="bg1"/>
            </a:solidFill>
            <a:ln w="19050">
              <a:solidFill>
                <a:schemeClr val="bg2">
                  <a:lumMod val="75000"/>
                </a:schemeClr>
              </a:solidFill>
            </a:ln>
            <a:effectLst/>
          </p:spPr>
          <p:txBody>
            <a:bodyPr wrap="none" anchor="ctr"/>
            <a:lstStyle/>
            <a:p>
              <a:endParaRPr lang="en-US"/>
            </a:p>
          </p:txBody>
        </p:sp>
        <p:sp>
          <p:nvSpPr>
            <p:cNvPr id="92" name="TextBox 13"/>
            <p:cNvSpPr txBox="1">
              <a:spLocks noChangeArrowheads="1"/>
            </p:cNvSpPr>
            <p:nvPr/>
          </p:nvSpPr>
          <p:spPr bwMode="auto">
            <a:xfrm>
              <a:off x="7089296" y="2535156"/>
              <a:ext cx="594539" cy="192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000">
                  <a:solidFill>
                    <a:schemeClr val="tx1"/>
                  </a:solidFill>
                  <a:latin typeface="Arial" charset="0"/>
                  <a:ea typeface="ＭＳ Ｐゴシック" charset="0"/>
                  <a:cs typeface="ＭＳ Ｐゴシック" charset="0"/>
                </a:defRPr>
              </a:lvl1pPr>
              <a:lvl2pPr marL="742950" indent="-285750" eaLnBrk="0" hangingPunct="0">
                <a:defRPr sz="1000">
                  <a:solidFill>
                    <a:schemeClr val="tx1"/>
                  </a:solidFill>
                  <a:latin typeface="Arial" charset="0"/>
                  <a:ea typeface="ＭＳ Ｐゴシック" charset="0"/>
                </a:defRPr>
              </a:lvl2pPr>
              <a:lvl3pPr marL="1143000" indent="-228600" eaLnBrk="0" hangingPunct="0">
                <a:defRPr sz="1000">
                  <a:solidFill>
                    <a:schemeClr val="tx1"/>
                  </a:solidFill>
                  <a:latin typeface="Arial" charset="0"/>
                  <a:ea typeface="ＭＳ Ｐゴシック" charset="0"/>
                </a:defRPr>
              </a:lvl3pPr>
              <a:lvl4pPr marL="1600200" indent="-228600" eaLnBrk="0" hangingPunct="0">
                <a:defRPr sz="1000">
                  <a:solidFill>
                    <a:schemeClr val="tx1"/>
                  </a:solidFill>
                  <a:latin typeface="Arial" charset="0"/>
                  <a:ea typeface="ＭＳ Ｐゴシック" charset="0"/>
                </a:defRPr>
              </a:lvl4pPr>
              <a:lvl5pPr marL="2057400" indent="-228600" eaLnBrk="0" hangingPunct="0">
                <a:defRPr sz="1000">
                  <a:solidFill>
                    <a:schemeClr val="tx1"/>
                  </a:solidFill>
                  <a:latin typeface="Arial" charset="0"/>
                  <a:ea typeface="ＭＳ Ｐゴシック" charset="0"/>
                </a:defRPr>
              </a:lvl5pPr>
              <a:lvl6pPr marL="2514600" indent="-228600" eaLnBrk="0" fontAlgn="base" hangingPunct="0">
                <a:spcBef>
                  <a:spcPct val="0"/>
                </a:spcBef>
                <a:spcAft>
                  <a:spcPct val="0"/>
                </a:spcAft>
                <a:defRPr sz="1000">
                  <a:solidFill>
                    <a:schemeClr val="tx1"/>
                  </a:solidFill>
                  <a:latin typeface="Arial" charset="0"/>
                  <a:ea typeface="ＭＳ Ｐゴシック" charset="0"/>
                </a:defRPr>
              </a:lvl6pPr>
              <a:lvl7pPr marL="2971800" indent="-228600" eaLnBrk="0" fontAlgn="base" hangingPunct="0">
                <a:spcBef>
                  <a:spcPct val="0"/>
                </a:spcBef>
                <a:spcAft>
                  <a:spcPct val="0"/>
                </a:spcAft>
                <a:defRPr sz="1000">
                  <a:solidFill>
                    <a:schemeClr val="tx1"/>
                  </a:solidFill>
                  <a:latin typeface="Arial" charset="0"/>
                  <a:ea typeface="ＭＳ Ｐゴシック" charset="0"/>
                </a:defRPr>
              </a:lvl7pPr>
              <a:lvl8pPr marL="3429000" indent="-228600" eaLnBrk="0" fontAlgn="base" hangingPunct="0">
                <a:spcBef>
                  <a:spcPct val="0"/>
                </a:spcBef>
                <a:spcAft>
                  <a:spcPct val="0"/>
                </a:spcAft>
                <a:defRPr sz="1000">
                  <a:solidFill>
                    <a:schemeClr val="tx1"/>
                  </a:solidFill>
                  <a:latin typeface="Arial" charset="0"/>
                  <a:ea typeface="ＭＳ Ｐゴシック" charset="0"/>
                </a:defRPr>
              </a:lvl8pPr>
              <a:lvl9pPr marL="3886200" indent="-228600" eaLnBrk="0" fontAlgn="base" hangingPunct="0">
                <a:spcBef>
                  <a:spcPct val="0"/>
                </a:spcBef>
                <a:spcAft>
                  <a:spcPct val="0"/>
                </a:spcAft>
                <a:defRPr sz="1000">
                  <a:solidFill>
                    <a:schemeClr val="tx1"/>
                  </a:solidFill>
                  <a:latin typeface="Arial" charset="0"/>
                  <a:ea typeface="ＭＳ Ｐゴシック" charset="0"/>
                </a:defRPr>
              </a:lvl9pPr>
            </a:lstStyle>
            <a:p>
              <a:pPr algn="ctr" eaLnBrk="1" hangingPunct="1"/>
              <a:r>
                <a:rPr lang="en-US" sz="900" dirty="0" smtClean="0">
                  <a:solidFill>
                    <a:srgbClr val="000000"/>
                  </a:solidFill>
                  <a:latin typeface="+mj-lt"/>
                  <a:cs typeface="Trebuchet MS"/>
                </a:rPr>
                <a:t>WAN</a:t>
              </a:r>
              <a:endParaRPr lang="en-US" sz="900" dirty="0">
                <a:solidFill>
                  <a:srgbClr val="000000"/>
                </a:solidFill>
                <a:latin typeface="+mj-lt"/>
                <a:cs typeface="Trebuchet MS"/>
              </a:endParaRPr>
            </a:p>
          </p:txBody>
        </p:sp>
      </p:grpSp>
      <p:pic>
        <p:nvPicPr>
          <p:cNvPr id="79"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6289"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79158"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45963"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92477"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19466"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www.glcomp.com/media/wysiwyg/GLC/HP-ProLiant/DL380p-Gen8.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80334" y="4709963"/>
            <a:ext cx="1007966" cy="398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47703" y="2273710"/>
            <a:ext cx="184666" cy="369332"/>
          </a:xfrm>
          <a:prstGeom prst="rect">
            <a:avLst/>
          </a:prstGeom>
          <a:noFill/>
        </p:spPr>
        <p:txBody>
          <a:bodyPr wrap="none" rtlCol="0">
            <a:spAutoFit/>
          </a:bodyPr>
          <a:lstStyle/>
          <a:p>
            <a:endParaRPr lang="en-US" dirty="0"/>
          </a:p>
        </p:txBody>
      </p:sp>
      <p:sp>
        <p:nvSpPr>
          <p:cNvPr id="62" name="Footer Placeholder 7"/>
          <p:cNvSpPr txBox="1">
            <a:spLocks/>
          </p:cNvSpPr>
          <p:nvPr/>
        </p:nvSpPr>
        <p:spPr>
          <a:xfrm>
            <a:off x="772090" y="6541771"/>
            <a:ext cx="1385465" cy="316230"/>
          </a:xfrm>
          <a:prstGeom prst="rect">
            <a:avLst/>
          </a:prstGeom>
        </p:spPr>
        <p:txBody>
          <a:bodyPr vert="horz" lIns="0" tIns="0" rIns="0" bIns="0" rtlCol="0" anchor="ctr"/>
          <a:lstStyle>
            <a:defPPr>
              <a:defRPr lang="en-US"/>
            </a:defPPr>
            <a:lvl1pPr algn="r">
              <a:defRPr sz="800" kern="0">
                <a:solidFill>
                  <a:schemeClr val="bg2"/>
                </a:solidFill>
                <a:latin typeface="+mj-lt"/>
                <a:cs typeface="Arial Narrow"/>
              </a:defRPr>
            </a:lvl1pPr>
          </a:lstStyle>
          <a:p>
            <a:r>
              <a:rPr lang="en-US" dirty="0"/>
              <a:t>Fusion-io Confidential</a:t>
            </a:r>
          </a:p>
        </p:txBody>
      </p:sp>
      <p:sp>
        <p:nvSpPr>
          <p:cNvPr id="72" name="Slide Number Placeholder 8"/>
          <p:cNvSpPr txBox="1">
            <a:spLocks/>
          </p:cNvSpPr>
          <p:nvPr/>
        </p:nvSpPr>
        <p:spPr>
          <a:xfrm>
            <a:off x="155238" y="6541771"/>
            <a:ext cx="616851" cy="316230"/>
          </a:xfrm>
          <a:prstGeom prst="rect">
            <a:avLst/>
          </a:prstGeom>
        </p:spPr>
        <p:txBody>
          <a:bodyPr vert="horz" lIns="91440" tIns="45720" rIns="91440" bIns="45720" rtlCol="0" anchor="ctr"/>
          <a:lstStyle>
            <a:defPPr>
              <a:defRPr lang="en-US"/>
            </a:defPPr>
            <a:lvl1pPr marL="0" algn="l" defTabSz="457200" rtl="0" eaLnBrk="1" latinLnBrk="0" hangingPunct="1">
              <a:defRPr sz="800" b="1" kern="1200">
                <a:solidFill>
                  <a:schemeClr val="bg1"/>
                </a:solidFill>
                <a:latin typeface="+mj-lt"/>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979055-76BC-1D44-A45A-15E25D6ACE54}" type="slidenum">
              <a:rPr lang="en-US" smtClean="0"/>
              <a:pPr/>
              <a:t>33</a:t>
            </a:fld>
            <a:endParaRPr lang="en-US" dirty="0"/>
          </a:p>
        </p:txBody>
      </p:sp>
      <p:grpSp>
        <p:nvGrpSpPr>
          <p:cNvPr id="101" name="Group 100"/>
          <p:cNvGrpSpPr/>
          <p:nvPr/>
        </p:nvGrpSpPr>
        <p:grpSpPr>
          <a:xfrm>
            <a:off x="6099782" y="480302"/>
            <a:ext cx="2181747" cy="338635"/>
            <a:chOff x="461196" y="1503866"/>
            <a:chExt cx="2181747" cy="282196"/>
          </a:xfrm>
        </p:grpSpPr>
        <p:grpSp>
          <p:nvGrpSpPr>
            <p:cNvPr id="102" name="Group 1"/>
            <p:cNvGrpSpPr>
              <a:grpSpLocks noChangeAspect="1"/>
            </p:cNvGrpSpPr>
            <p:nvPr/>
          </p:nvGrpSpPr>
          <p:grpSpPr bwMode="auto">
            <a:xfrm>
              <a:off x="461196" y="1503866"/>
              <a:ext cx="2120935" cy="282196"/>
              <a:chOff x="634" y="642"/>
              <a:chExt cx="1661" cy="221"/>
            </a:xfrm>
          </p:grpSpPr>
          <p:sp>
            <p:nvSpPr>
              <p:cNvPr id="104" name="Freeform 2"/>
              <p:cNvSpPr>
                <a:spLocks noChangeArrowheads="1"/>
              </p:cNvSpPr>
              <p:nvPr/>
            </p:nvSpPr>
            <p:spPr bwMode="auto">
              <a:xfrm>
                <a:off x="1263" y="727"/>
                <a:ext cx="53" cy="65"/>
              </a:xfrm>
              <a:custGeom>
                <a:avLst/>
                <a:gdLst>
                  <a:gd name="T0" fmla="*/ 87 w 237"/>
                  <a:gd name="T1" fmla="*/ 290 h 291"/>
                  <a:gd name="T2" fmla="*/ 0 w 237"/>
                  <a:gd name="T3" fmla="*/ 290 h 291"/>
                  <a:gd name="T4" fmla="*/ 0 w 237"/>
                  <a:gd name="T5" fmla="*/ 0 h 291"/>
                  <a:gd name="T6" fmla="*/ 91 w 237"/>
                  <a:gd name="T7" fmla="*/ 0 h 291"/>
                  <a:gd name="T8" fmla="*/ 236 w 237"/>
                  <a:gd name="T9" fmla="*/ 145 h 291"/>
                  <a:gd name="T10" fmla="*/ 87 w 237"/>
                  <a:gd name="T11" fmla="*/ 290 h 291"/>
                  <a:gd name="T12" fmla="*/ 89 w 237"/>
                  <a:gd name="T13" fmla="*/ 56 h 291"/>
                  <a:gd name="T14" fmla="*/ 58 w 237"/>
                  <a:gd name="T15" fmla="*/ 56 h 291"/>
                  <a:gd name="T16" fmla="*/ 58 w 237"/>
                  <a:gd name="T17" fmla="*/ 234 h 291"/>
                  <a:gd name="T18" fmla="*/ 87 w 237"/>
                  <a:gd name="T19" fmla="*/ 234 h 291"/>
                  <a:gd name="T20" fmla="*/ 176 w 237"/>
                  <a:gd name="T21" fmla="*/ 145 h 291"/>
                  <a:gd name="T22" fmla="*/ 89 w 237"/>
                  <a:gd name="T2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1">
                    <a:moveTo>
                      <a:pt x="87" y="290"/>
                    </a:moveTo>
                    <a:lnTo>
                      <a:pt x="0" y="290"/>
                    </a:lnTo>
                    <a:lnTo>
                      <a:pt x="0" y="0"/>
                    </a:lnTo>
                    <a:lnTo>
                      <a:pt x="91" y="0"/>
                    </a:lnTo>
                    <a:cubicBezTo>
                      <a:pt x="174" y="0"/>
                      <a:pt x="236" y="39"/>
                      <a:pt x="236" y="145"/>
                    </a:cubicBezTo>
                    <a:cubicBezTo>
                      <a:pt x="236" y="247"/>
                      <a:pt x="162" y="290"/>
                      <a:pt x="87" y="290"/>
                    </a:cubicBezTo>
                    <a:close/>
                    <a:moveTo>
                      <a:pt x="89" y="56"/>
                    </a:moveTo>
                    <a:lnTo>
                      <a:pt x="58" y="56"/>
                    </a:lnTo>
                    <a:lnTo>
                      <a:pt x="58" y="234"/>
                    </a:lnTo>
                    <a:lnTo>
                      <a:pt x="87" y="234"/>
                    </a:lnTo>
                    <a:cubicBezTo>
                      <a:pt x="148" y="234"/>
                      <a:pt x="176" y="198"/>
                      <a:pt x="176" y="145"/>
                    </a:cubicBezTo>
                    <a:cubicBezTo>
                      <a:pt x="176" y="86"/>
                      <a:pt x="151" y="56"/>
                      <a:pt x="89"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3"/>
              <p:cNvSpPr>
                <a:spLocks noChangeArrowheads="1"/>
              </p:cNvSpPr>
              <p:nvPr/>
            </p:nvSpPr>
            <p:spPr bwMode="auto">
              <a:xfrm>
                <a:off x="1326"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4"/>
              <p:cNvSpPr>
                <a:spLocks noChangeArrowheads="1"/>
              </p:cNvSpPr>
              <p:nvPr/>
            </p:nvSpPr>
            <p:spPr bwMode="auto">
              <a:xfrm>
                <a:off x="1390" y="727"/>
                <a:ext cx="50" cy="65"/>
              </a:xfrm>
              <a:custGeom>
                <a:avLst/>
                <a:gdLst>
                  <a:gd name="T0" fmla="*/ 143 w 227"/>
                  <a:gd name="T1" fmla="*/ 57 h 291"/>
                  <a:gd name="T2" fmla="*/ 143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3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3" y="57"/>
                    </a:moveTo>
                    <a:lnTo>
                      <a:pt x="143" y="290"/>
                    </a:lnTo>
                    <a:lnTo>
                      <a:pt x="84" y="290"/>
                    </a:lnTo>
                    <a:lnTo>
                      <a:pt x="84" y="57"/>
                    </a:lnTo>
                    <a:lnTo>
                      <a:pt x="0" y="57"/>
                    </a:lnTo>
                    <a:lnTo>
                      <a:pt x="0" y="0"/>
                    </a:lnTo>
                    <a:lnTo>
                      <a:pt x="226" y="0"/>
                    </a:lnTo>
                    <a:lnTo>
                      <a:pt x="226" y="57"/>
                    </a:lnTo>
                    <a:lnTo>
                      <a:pt x="143"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5"/>
              <p:cNvSpPr>
                <a:spLocks noChangeArrowheads="1"/>
              </p:cNvSpPr>
              <p:nvPr/>
            </p:nvSpPr>
            <p:spPr bwMode="auto">
              <a:xfrm>
                <a:off x="1446" y="727"/>
                <a:ext cx="62" cy="65"/>
              </a:xfrm>
              <a:custGeom>
                <a:avLst/>
                <a:gdLst>
                  <a:gd name="T0" fmla="*/ 214 w 279"/>
                  <a:gd name="T1" fmla="*/ 290 h 291"/>
                  <a:gd name="T2" fmla="*/ 191 w 279"/>
                  <a:gd name="T3" fmla="*/ 225 h 291"/>
                  <a:gd name="T4" fmla="*/ 85 w 279"/>
                  <a:gd name="T5" fmla="*/ 225 h 291"/>
                  <a:gd name="T6" fmla="*/ 63 w 279"/>
                  <a:gd name="T7" fmla="*/ 290 h 291"/>
                  <a:gd name="T8" fmla="*/ 0 w 279"/>
                  <a:gd name="T9" fmla="*/ 290 h 291"/>
                  <a:gd name="T10" fmla="*/ 112 w 279"/>
                  <a:gd name="T11" fmla="*/ 0 h 291"/>
                  <a:gd name="T12" fmla="*/ 168 w 279"/>
                  <a:gd name="T13" fmla="*/ 0 h 291"/>
                  <a:gd name="T14" fmla="*/ 278 w 279"/>
                  <a:gd name="T15" fmla="*/ 290 h 291"/>
                  <a:gd name="T16" fmla="*/ 214 w 279"/>
                  <a:gd name="T17" fmla="*/ 290 h 291"/>
                  <a:gd name="T18" fmla="*/ 153 w 279"/>
                  <a:gd name="T19" fmla="*/ 117 h 291"/>
                  <a:gd name="T20" fmla="*/ 139 w 279"/>
                  <a:gd name="T21" fmla="*/ 73 h 291"/>
                  <a:gd name="T22" fmla="*/ 124 w 279"/>
                  <a:gd name="T23" fmla="*/ 117 h 291"/>
                  <a:gd name="T24" fmla="*/ 105 w 279"/>
                  <a:gd name="T25" fmla="*/ 170 h 291"/>
                  <a:gd name="T26" fmla="*/ 172 w 279"/>
                  <a:gd name="T27" fmla="*/ 170 h 291"/>
                  <a:gd name="T28" fmla="*/ 153 w 279"/>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9" h="291">
                    <a:moveTo>
                      <a:pt x="214" y="290"/>
                    </a:moveTo>
                    <a:lnTo>
                      <a:pt x="191" y="225"/>
                    </a:lnTo>
                    <a:lnTo>
                      <a:pt x="85" y="225"/>
                    </a:lnTo>
                    <a:lnTo>
                      <a:pt x="63" y="290"/>
                    </a:lnTo>
                    <a:lnTo>
                      <a:pt x="0" y="290"/>
                    </a:lnTo>
                    <a:lnTo>
                      <a:pt x="112" y="0"/>
                    </a:lnTo>
                    <a:lnTo>
                      <a:pt x="168" y="0"/>
                    </a:lnTo>
                    <a:lnTo>
                      <a:pt x="278" y="290"/>
                    </a:lnTo>
                    <a:lnTo>
                      <a:pt x="214" y="290"/>
                    </a:lnTo>
                    <a:close/>
                    <a:moveTo>
                      <a:pt x="153" y="117"/>
                    </a:moveTo>
                    <a:cubicBezTo>
                      <a:pt x="147" y="101"/>
                      <a:pt x="142" y="83"/>
                      <a:pt x="139" y="73"/>
                    </a:cubicBezTo>
                    <a:cubicBezTo>
                      <a:pt x="136"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6"/>
              <p:cNvSpPr>
                <a:spLocks noChangeArrowheads="1"/>
              </p:cNvSpPr>
              <p:nvPr/>
            </p:nvSpPr>
            <p:spPr bwMode="auto">
              <a:xfrm>
                <a:off x="1559" y="727"/>
                <a:ext cx="62" cy="65"/>
              </a:xfrm>
              <a:custGeom>
                <a:avLst/>
                <a:gdLst>
                  <a:gd name="T0" fmla="*/ 215 w 280"/>
                  <a:gd name="T1" fmla="*/ 290 h 291"/>
                  <a:gd name="T2" fmla="*/ 192 w 280"/>
                  <a:gd name="T3" fmla="*/ 225 h 291"/>
                  <a:gd name="T4" fmla="*/ 85 w 280"/>
                  <a:gd name="T5" fmla="*/ 225 h 291"/>
                  <a:gd name="T6" fmla="*/ 62 w 280"/>
                  <a:gd name="T7" fmla="*/ 290 h 291"/>
                  <a:gd name="T8" fmla="*/ 0 w 280"/>
                  <a:gd name="T9" fmla="*/ 290 h 291"/>
                  <a:gd name="T10" fmla="*/ 111 w 280"/>
                  <a:gd name="T11" fmla="*/ 0 h 291"/>
                  <a:gd name="T12" fmla="*/ 168 w 280"/>
                  <a:gd name="T13" fmla="*/ 0 h 291"/>
                  <a:gd name="T14" fmla="*/ 279 w 280"/>
                  <a:gd name="T15" fmla="*/ 290 h 291"/>
                  <a:gd name="T16" fmla="*/ 215 w 280"/>
                  <a:gd name="T17" fmla="*/ 290 h 291"/>
                  <a:gd name="T18" fmla="*/ 153 w 280"/>
                  <a:gd name="T19" fmla="*/ 117 h 291"/>
                  <a:gd name="T20" fmla="*/ 138 w 280"/>
                  <a:gd name="T21" fmla="*/ 73 h 291"/>
                  <a:gd name="T22" fmla="*/ 124 w 280"/>
                  <a:gd name="T23" fmla="*/ 117 h 291"/>
                  <a:gd name="T24" fmla="*/ 105 w 280"/>
                  <a:gd name="T25" fmla="*/ 170 h 291"/>
                  <a:gd name="T26" fmla="*/ 172 w 280"/>
                  <a:gd name="T27" fmla="*/ 170 h 291"/>
                  <a:gd name="T28" fmla="*/ 153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5" y="225"/>
                    </a:lnTo>
                    <a:lnTo>
                      <a:pt x="62" y="290"/>
                    </a:lnTo>
                    <a:lnTo>
                      <a:pt x="0" y="290"/>
                    </a:lnTo>
                    <a:lnTo>
                      <a:pt x="111" y="0"/>
                    </a:lnTo>
                    <a:lnTo>
                      <a:pt x="168" y="0"/>
                    </a:lnTo>
                    <a:lnTo>
                      <a:pt x="279" y="290"/>
                    </a:lnTo>
                    <a:lnTo>
                      <a:pt x="215" y="290"/>
                    </a:lnTo>
                    <a:close/>
                    <a:moveTo>
                      <a:pt x="153" y="117"/>
                    </a:moveTo>
                    <a:cubicBezTo>
                      <a:pt x="147" y="101"/>
                      <a:pt x="141" y="83"/>
                      <a:pt x="138" y="73"/>
                    </a:cubicBezTo>
                    <a:cubicBezTo>
                      <a:pt x="135" y="83"/>
                      <a:pt x="130" y="101"/>
                      <a:pt x="124" y="117"/>
                    </a:cubicBezTo>
                    <a:lnTo>
                      <a:pt x="105" y="170"/>
                    </a:lnTo>
                    <a:lnTo>
                      <a:pt x="172" y="170"/>
                    </a:lnTo>
                    <a:lnTo>
                      <a:pt x="153"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7"/>
              <p:cNvSpPr>
                <a:spLocks noChangeArrowheads="1"/>
              </p:cNvSpPr>
              <p:nvPr/>
            </p:nvSpPr>
            <p:spPr bwMode="auto">
              <a:xfrm>
                <a:off x="1633" y="726"/>
                <a:ext cx="53" cy="67"/>
              </a:xfrm>
              <a:custGeom>
                <a:avLst/>
                <a:gdLst>
                  <a:gd name="T0" fmla="*/ 182 w 237"/>
                  <a:gd name="T1" fmla="*/ 90 h 301"/>
                  <a:gd name="T2" fmla="*/ 128 w 237"/>
                  <a:gd name="T3" fmla="*/ 58 h 301"/>
                  <a:gd name="T4" fmla="*/ 60 w 237"/>
                  <a:gd name="T5" fmla="*/ 150 h 301"/>
                  <a:gd name="T6" fmla="*/ 129 w 237"/>
                  <a:gd name="T7" fmla="*/ 242 h 301"/>
                  <a:gd name="T8" fmla="*/ 186 w 237"/>
                  <a:gd name="T9" fmla="*/ 205 h 301"/>
                  <a:gd name="T10" fmla="*/ 235 w 237"/>
                  <a:gd name="T11" fmla="*/ 234 h 301"/>
                  <a:gd name="T12" fmla="*/ 127 w 237"/>
                  <a:gd name="T13" fmla="*/ 300 h 301"/>
                  <a:gd name="T14" fmla="*/ 0 w 237"/>
                  <a:gd name="T15" fmla="*/ 150 h 301"/>
                  <a:gd name="T16" fmla="*/ 129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1" y="70"/>
                      <a:pt x="155" y="58"/>
                      <a:pt x="128" y="58"/>
                    </a:cubicBezTo>
                    <a:cubicBezTo>
                      <a:pt x="85" y="58"/>
                      <a:pt x="60" y="96"/>
                      <a:pt x="60" y="150"/>
                    </a:cubicBezTo>
                    <a:cubicBezTo>
                      <a:pt x="60" y="202"/>
                      <a:pt x="85" y="242"/>
                      <a:pt x="129" y="242"/>
                    </a:cubicBezTo>
                    <a:cubicBezTo>
                      <a:pt x="155" y="242"/>
                      <a:pt x="170" y="231"/>
                      <a:pt x="186" y="205"/>
                    </a:cubicBezTo>
                    <a:lnTo>
                      <a:pt x="235" y="234"/>
                    </a:lnTo>
                    <a:cubicBezTo>
                      <a:pt x="215" y="275"/>
                      <a:pt x="180" y="300"/>
                      <a:pt x="127" y="300"/>
                    </a:cubicBezTo>
                    <a:cubicBezTo>
                      <a:pt x="51" y="300"/>
                      <a:pt x="0" y="242"/>
                      <a:pt x="0" y="150"/>
                    </a:cubicBezTo>
                    <a:cubicBezTo>
                      <a:pt x="0" y="62"/>
                      <a:pt x="53" y="0"/>
                      <a:pt x="129" y="0"/>
                    </a:cubicBezTo>
                    <a:cubicBezTo>
                      <a:pt x="184"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8"/>
              <p:cNvSpPr>
                <a:spLocks noChangeArrowheads="1"/>
              </p:cNvSpPr>
              <p:nvPr/>
            </p:nvSpPr>
            <p:spPr bwMode="auto">
              <a:xfrm>
                <a:off x="1701" y="726"/>
                <a:ext cx="53" cy="67"/>
              </a:xfrm>
              <a:custGeom>
                <a:avLst/>
                <a:gdLst>
                  <a:gd name="T0" fmla="*/ 182 w 237"/>
                  <a:gd name="T1" fmla="*/ 90 h 301"/>
                  <a:gd name="T2" fmla="*/ 129 w 237"/>
                  <a:gd name="T3" fmla="*/ 58 h 301"/>
                  <a:gd name="T4" fmla="*/ 60 w 237"/>
                  <a:gd name="T5" fmla="*/ 150 h 301"/>
                  <a:gd name="T6" fmla="*/ 129 w 237"/>
                  <a:gd name="T7" fmla="*/ 242 h 301"/>
                  <a:gd name="T8" fmla="*/ 186 w 237"/>
                  <a:gd name="T9" fmla="*/ 205 h 301"/>
                  <a:gd name="T10" fmla="*/ 235 w 237"/>
                  <a:gd name="T11" fmla="*/ 234 h 301"/>
                  <a:gd name="T12" fmla="*/ 128 w 237"/>
                  <a:gd name="T13" fmla="*/ 300 h 301"/>
                  <a:gd name="T14" fmla="*/ 0 w 237"/>
                  <a:gd name="T15" fmla="*/ 150 h 301"/>
                  <a:gd name="T16" fmla="*/ 130 w 237"/>
                  <a:gd name="T17" fmla="*/ 0 h 301"/>
                  <a:gd name="T18" fmla="*/ 236 w 237"/>
                  <a:gd name="T19" fmla="*/ 65 h 301"/>
                  <a:gd name="T20" fmla="*/ 182 w 237"/>
                  <a:gd name="T21" fmla="*/ 9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301">
                    <a:moveTo>
                      <a:pt x="182" y="90"/>
                    </a:moveTo>
                    <a:cubicBezTo>
                      <a:pt x="172" y="70"/>
                      <a:pt x="155" y="58"/>
                      <a:pt x="129" y="58"/>
                    </a:cubicBezTo>
                    <a:cubicBezTo>
                      <a:pt x="85" y="58"/>
                      <a:pt x="60" y="96"/>
                      <a:pt x="60" y="150"/>
                    </a:cubicBezTo>
                    <a:cubicBezTo>
                      <a:pt x="60" y="202"/>
                      <a:pt x="85" y="242"/>
                      <a:pt x="129" y="242"/>
                    </a:cubicBezTo>
                    <a:cubicBezTo>
                      <a:pt x="155" y="242"/>
                      <a:pt x="171" y="231"/>
                      <a:pt x="186" y="205"/>
                    </a:cubicBezTo>
                    <a:lnTo>
                      <a:pt x="235" y="234"/>
                    </a:lnTo>
                    <a:cubicBezTo>
                      <a:pt x="215" y="275"/>
                      <a:pt x="180" y="300"/>
                      <a:pt x="128" y="300"/>
                    </a:cubicBezTo>
                    <a:cubicBezTo>
                      <a:pt x="51" y="300"/>
                      <a:pt x="0" y="242"/>
                      <a:pt x="0" y="150"/>
                    </a:cubicBezTo>
                    <a:cubicBezTo>
                      <a:pt x="0" y="62"/>
                      <a:pt x="53" y="0"/>
                      <a:pt x="130" y="0"/>
                    </a:cubicBezTo>
                    <a:cubicBezTo>
                      <a:pt x="185" y="0"/>
                      <a:pt x="218" y="27"/>
                      <a:pt x="236" y="65"/>
                    </a:cubicBezTo>
                    <a:lnTo>
                      <a:pt x="182" y="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9"/>
              <p:cNvSpPr>
                <a:spLocks noChangeArrowheads="1"/>
              </p:cNvSpPr>
              <p:nvPr/>
            </p:nvSpPr>
            <p:spPr bwMode="auto">
              <a:xfrm>
                <a:off x="1773"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3 w 210"/>
                  <a:gd name="T11" fmla="*/ 107 h 291"/>
                  <a:gd name="T12" fmla="*/ 143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3" y="107"/>
                    </a:lnTo>
                    <a:lnTo>
                      <a:pt x="143"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0"/>
              <p:cNvSpPr>
                <a:spLocks noChangeArrowheads="1"/>
              </p:cNvSpPr>
              <p:nvPr/>
            </p:nvSpPr>
            <p:spPr bwMode="auto">
              <a:xfrm>
                <a:off x="1842" y="727"/>
                <a:ext cx="46" cy="65"/>
              </a:xfrm>
              <a:custGeom>
                <a:avLst/>
                <a:gdLst>
                  <a:gd name="T0" fmla="*/ 0 w 206"/>
                  <a:gd name="T1" fmla="*/ 290 h 291"/>
                  <a:gd name="T2" fmla="*/ 0 w 206"/>
                  <a:gd name="T3" fmla="*/ 0 h 291"/>
                  <a:gd name="T4" fmla="*/ 59 w 206"/>
                  <a:gd name="T5" fmla="*/ 0 h 291"/>
                  <a:gd name="T6" fmla="*/ 59 w 206"/>
                  <a:gd name="T7" fmla="*/ 233 h 291"/>
                  <a:gd name="T8" fmla="*/ 205 w 206"/>
                  <a:gd name="T9" fmla="*/ 233 h 291"/>
                  <a:gd name="T10" fmla="*/ 205 w 206"/>
                  <a:gd name="T11" fmla="*/ 290 h 291"/>
                  <a:gd name="T12" fmla="*/ 0 w 206"/>
                  <a:gd name="T13" fmla="*/ 290 h 291"/>
                </a:gdLst>
                <a:ahLst/>
                <a:cxnLst>
                  <a:cxn ang="0">
                    <a:pos x="T0" y="T1"/>
                  </a:cxn>
                  <a:cxn ang="0">
                    <a:pos x="T2" y="T3"/>
                  </a:cxn>
                  <a:cxn ang="0">
                    <a:pos x="T4" y="T5"/>
                  </a:cxn>
                  <a:cxn ang="0">
                    <a:pos x="T6" y="T7"/>
                  </a:cxn>
                  <a:cxn ang="0">
                    <a:pos x="T8" y="T9"/>
                  </a:cxn>
                  <a:cxn ang="0">
                    <a:pos x="T10" y="T11"/>
                  </a:cxn>
                  <a:cxn ang="0">
                    <a:pos x="T12" y="T13"/>
                  </a:cxn>
                </a:cxnLst>
                <a:rect l="0" t="0" r="r" b="b"/>
                <a:pathLst>
                  <a:path w="206" h="291">
                    <a:moveTo>
                      <a:pt x="0" y="290"/>
                    </a:moveTo>
                    <a:lnTo>
                      <a:pt x="0" y="0"/>
                    </a:lnTo>
                    <a:lnTo>
                      <a:pt x="59" y="0"/>
                    </a:lnTo>
                    <a:lnTo>
                      <a:pt x="59" y="233"/>
                    </a:lnTo>
                    <a:lnTo>
                      <a:pt x="205" y="233"/>
                    </a:lnTo>
                    <a:lnTo>
                      <a:pt x="205" y="290"/>
                    </a:lnTo>
                    <a:lnTo>
                      <a:pt x="0" y="29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11"/>
              <p:cNvSpPr>
                <a:spLocks noChangeArrowheads="1"/>
              </p:cNvSpPr>
              <p:nvPr/>
            </p:nvSpPr>
            <p:spPr bwMode="auto">
              <a:xfrm>
                <a:off x="1905" y="727"/>
                <a:ext cx="47" cy="65"/>
              </a:xfrm>
              <a:custGeom>
                <a:avLst/>
                <a:gdLst>
                  <a:gd name="T0" fmla="*/ 0 w 210"/>
                  <a:gd name="T1" fmla="*/ 0 h 291"/>
                  <a:gd name="T2" fmla="*/ 203 w 210"/>
                  <a:gd name="T3" fmla="*/ 0 h 291"/>
                  <a:gd name="T4" fmla="*/ 203 w 210"/>
                  <a:gd name="T5" fmla="*/ 57 h 291"/>
                  <a:gd name="T6" fmla="*/ 59 w 210"/>
                  <a:gd name="T7" fmla="*/ 57 h 291"/>
                  <a:gd name="T8" fmla="*/ 59 w 210"/>
                  <a:gd name="T9" fmla="*/ 107 h 291"/>
                  <a:gd name="T10" fmla="*/ 142 w 210"/>
                  <a:gd name="T11" fmla="*/ 107 h 291"/>
                  <a:gd name="T12" fmla="*/ 142 w 210"/>
                  <a:gd name="T13" fmla="*/ 163 h 291"/>
                  <a:gd name="T14" fmla="*/ 59 w 210"/>
                  <a:gd name="T15" fmla="*/ 163 h 291"/>
                  <a:gd name="T16" fmla="*/ 59 w 210"/>
                  <a:gd name="T17" fmla="*/ 233 h 291"/>
                  <a:gd name="T18" fmla="*/ 209 w 210"/>
                  <a:gd name="T19" fmla="*/ 233 h 291"/>
                  <a:gd name="T20" fmla="*/ 209 w 210"/>
                  <a:gd name="T21" fmla="*/ 290 h 291"/>
                  <a:gd name="T22" fmla="*/ 0 w 210"/>
                  <a:gd name="T23" fmla="*/ 290 h 291"/>
                  <a:gd name="T24" fmla="*/ 0 w 210"/>
                  <a:gd name="T2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291">
                    <a:moveTo>
                      <a:pt x="0" y="0"/>
                    </a:moveTo>
                    <a:lnTo>
                      <a:pt x="203" y="0"/>
                    </a:lnTo>
                    <a:lnTo>
                      <a:pt x="203" y="57"/>
                    </a:lnTo>
                    <a:lnTo>
                      <a:pt x="59" y="57"/>
                    </a:lnTo>
                    <a:lnTo>
                      <a:pt x="59" y="107"/>
                    </a:lnTo>
                    <a:lnTo>
                      <a:pt x="142" y="107"/>
                    </a:lnTo>
                    <a:lnTo>
                      <a:pt x="142" y="163"/>
                    </a:lnTo>
                    <a:lnTo>
                      <a:pt x="59" y="163"/>
                    </a:lnTo>
                    <a:lnTo>
                      <a:pt x="59" y="233"/>
                    </a:lnTo>
                    <a:lnTo>
                      <a:pt x="209" y="233"/>
                    </a:lnTo>
                    <a:lnTo>
                      <a:pt x="209" y="290"/>
                    </a:lnTo>
                    <a:lnTo>
                      <a:pt x="0" y="290"/>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2"/>
              <p:cNvSpPr>
                <a:spLocks noChangeArrowheads="1"/>
              </p:cNvSpPr>
              <p:nvPr/>
            </p:nvSpPr>
            <p:spPr bwMode="auto">
              <a:xfrm>
                <a:off x="1972" y="727"/>
                <a:ext cx="53" cy="65"/>
              </a:xfrm>
              <a:custGeom>
                <a:avLst/>
                <a:gdLst>
                  <a:gd name="T0" fmla="*/ 169 w 237"/>
                  <a:gd name="T1" fmla="*/ 290 h 291"/>
                  <a:gd name="T2" fmla="*/ 117 w 237"/>
                  <a:gd name="T3" fmla="*/ 185 h 291"/>
                  <a:gd name="T4" fmla="*/ 58 w 237"/>
                  <a:gd name="T5" fmla="*/ 185 h 291"/>
                  <a:gd name="T6" fmla="*/ 58 w 237"/>
                  <a:gd name="T7" fmla="*/ 290 h 291"/>
                  <a:gd name="T8" fmla="*/ 0 w 237"/>
                  <a:gd name="T9" fmla="*/ 290 h 291"/>
                  <a:gd name="T10" fmla="*/ 0 w 237"/>
                  <a:gd name="T11" fmla="*/ 0 h 291"/>
                  <a:gd name="T12" fmla="*/ 136 w 237"/>
                  <a:gd name="T13" fmla="*/ 0 h 291"/>
                  <a:gd name="T14" fmla="*/ 236 w 237"/>
                  <a:gd name="T15" fmla="*/ 92 h 291"/>
                  <a:gd name="T16" fmla="*/ 180 w 237"/>
                  <a:gd name="T17" fmla="*/ 177 h 291"/>
                  <a:gd name="T18" fmla="*/ 236 w 237"/>
                  <a:gd name="T19" fmla="*/ 290 h 291"/>
                  <a:gd name="T20" fmla="*/ 169 w 237"/>
                  <a:gd name="T21" fmla="*/ 290 h 291"/>
                  <a:gd name="T22" fmla="*/ 135 w 237"/>
                  <a:gd name="T23" fmla="*/ 56 h 291"/>
                  <a:gd name="T24" fmla="*/ 58 w 237"/>
                  <a:gd name="T25" fmla="*/ 56 h 291"/>
                  <a:gd name="T26" fmla="*/ 58 w 237"/>
                  <a:gd name="T27" fmla="*/ 130 h 291"/>
                  <a:gd name="T28" fmla="*/ 135 w 237"/>
                  <a:gd name="T29" fmla="*/ 130 h 291"/>
                  <a:gd name="T30" fmla="*/ 176 w 237"/>
                  <a:gd name="T31" fmla="*/ 93 h 291"/>
                  <a:gd name="T32" fmla="*/ 135 w 237"/>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 h="291">
                    <a:moveTo>
                      <a:pt x="169" y="290"/>
                    </a:moveTo>
                    <a:lnTo>
                      <a:pt x="117" y="185"/>
                    </a:lnTo>
                    <a:lnTo>
                      <a:pt x="58" y="185"/>
                    </a:lnTo>
                    <a:lnTo>
                      <a:pt x="58" y="290"/>
                    </a:lnTo>
                    <a:lnTo>
                      <a:pt x="0" y="290"/>
                    </a:lnTo>
                    <a:lnTo>
                      <a:pt x="0" y="0"/>
                    </a:lnTo>
                    <a:lnTo>
                      <a:pt x="136" y="0"/>
                    </a:lnTo>
                    <a:cubicBezTo>
                      <a:pt x="191" y="0"/>
                      <a:pt x="236" y="30"/>
                      <a:pt x="236" y="92"/>
                    </a:cubicBezTo>
                    <a:cubicBezTo>
                      <a:pt x="236" y="135"/>
                      <a:pt x="217" y="162"/>
                      <a:pt x="180" y="177"/>
                    </a:cubicBezTo>
                    <a:lnTo>
                      <a:pt x="236" y="290"/>
                    </a:lnTo>
                    <a:lnTo>
                      <a:pt x="169" y="290"/>
                    </a:lnTo>
                    <a:close/>
                    <a:moveTo>
                      <a:pt x="135" y="56"/>
                    </a:moveTo>
                    <a:lnTo>
                      <a:pt x="58" y="56"/>
                    </a:lnTo>
                    <a:lnTo>
                      <a:pt x="58" y="130"/>
                    </a:lnTo>
                    <a:lnTo>
                      <a:pt x="135" y="130"/>
                    </a:lnTo>
                    <a:cubicBezTo>
                      <a:pt x="162" y="130"/>
                      <a:pt x="176" y="118"/>
                      <a:pt x="176" y="93"/>
                    </a:cubicBezTo>
                    <a:cubicBezTo>
                      <a:pt x="176" y="67"/>
                      <a:pt x="160"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3"/>
              <p:cNvSpPr>
                <a:spLocks noChangeArrowheads="1"/>
              </p:cNvSpPr>
              <p:nvPr/>
            </p:nvSpPr>
            <p:spPr bwMode="auto">
              <a:xfrm>
                <a:off x="2039" y="727"/>
                <a:ext cx="62" cy="65"/>
              </a:xfrm>
              <a:custGeom>
                <a:avLst/>
                <a:gdLst>
                  <a:gd name="T0" fmla="*/ 215 w 280"/>
                  <a:gd name="T1" fmla="*/ 290 h 291"/>
                  <a:gd name="T2" fmla="*/ 192 w 280"/>
                  <a:gd name="T3" fmla="*/ 225 h 291"/>
                  <a:gd name="T4" fmla="*/ 86 w 280"/>
                  <a:gd name="T5" fmla="*/ 225 h 291"/>
                  <a:gd name="T6" fmla="*/ 63 w 280"/>
                  <a:gd name="T7" fmla="*/ 290 h 291"/>
                  <a:gd name="T8" fmla="*/ 0 w 280"/>
                  <a:gd name="T9" fmla="*/ 290 h 291"/>
                  <a:gd name="T10" fmla="*/ 112 w 280"/>
                  <a:gd name="T11" fmla="*/ 0 h 291"/>
                  <a:gd name="T12" fmla="*/ 169 w 280"/>
                  <a:gd name="T13" fmla="*/ 0 h 291"/>
                  <a:gd name="T14" fmla="*/ 279 w 280"/>
                  <a:gd name="T15" fmla="*/ 290 h 291"/>
                  <a:gd name="T16" fmla="*/ 215 w 280"/>
                  <a:gd name="T17" fmla="*/ 290 h 291"/>
                  <a:gd name="T18" fmla="*/ 154 w 280"/>
                  <a:gd name="T19" fmla="*/ 117 h 291"/>
                  <a:gd name="T20" fmla="*/ 139 w 280"/>
                  <a:gd name="T21" fmla="*/ 73 h 291"/>
                  <a:gd name="T22" fmla="*/ 124 w 280"/>
                  <a:gd name="T23" fmla="*/ 117 h 291"/>
                  <a:gd name="T24" fmla="*/ 106 w 280"/>
                  <a:gd name="T25" fmla="*/ 170 h 291"/>
                  <a:gd name="T26" fmla="*/ 172 w 280"/>
                  <a:gd name="T27" fmla="*/ 170 h 291"/>
                  <a:gd name="T28" fmla="*/ 154 w 280"/>
                  <a:gd name="T29" fmla="*/ 11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91">
                    <a:moveTo>
                      <a:pt x="215" y="290"/>
                    </a:moveTo>
                    <a:lnTo>
                      <a:pt x="192" y="225"/>
                    </a:lnTo>
                    <a:lnTo>
                      <a:pt x="86" y="225"/>
                    </a:lnTo>
                    <a:lnTo>
                      <a:pt x="63" y="290"/>
                    </a:lnTo>
                    <a:lnTo>
                      <a:pt x="0" y="290"/>
                    </a:lnTo>
                    <a:lnTo>
                      <a:pt x="112" y="0"/>
                    </a:lnTo>
                    <a:lnTo>
                      <a:pt x="169" y="0"/>
                    </a:lnTo>
                    <a:lnTo>
                      <a:pt x="279" y="290"/>
                    </a:lnTo>
                    <a:lnTo>
                      <a:pt x="215" y="290"/>
                    </a:lnTo>
                    <a:close/>
                    <a:moveTo>
                      <a:pt x="154" y="117"/>
                    </a:moveTo>
                    <a:cubicBezTo>
                      <a:pt x="148" y="101"/>
                      <a:pt x="142" y="83"/>
                      <a:pt x="139" y="73"/>
                    </a:cubicBezTo>
                    <a:cubicBezTo>
                      <a:pt x="136" y="83"/>
                      <a:pt x="130" y="101"/>
                      <a:pt x="124" y="117"/>
                    </a:cubicBezTo>
                    <a:lnTo>
                      <a:pt x="106" y="170"/>
                    </a:lnTo>
                    <a:lnTo>
                      <a:pt x="172" y="170"/>
                    </a:lnTo>
                    <a:lnTo>
                      <a:pt x="154"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4"/>
              <p:cNvSpPr>
                <a:spLocks noChangeArrowheads="1"/>
              </p:cNvSpPr>
              <p:nvPr/>
            </p:nvSpPr>
            <p:spPr bwMode="auto">
              <a:xfrm>
                <a:off x="2103" y="727"/>
                <a:ext cx="50" cy="65"/>
              </a:xfrm>
              <a:custGeom>
                <a:avLst/>
                <a:gdLst>
                  <a:gd name="T0" fmla="*/ 142 w 227"/>
                  <a:gd name="T1" fmla="*/ 57 h 291"/>
                  <a:gd name="T2" fmla="*/ 142 w 227"/>
                  <a:gd name="T3" fmla="*/ 290 h 291"/>
                  <a:gd name="T4" fmla="*/ 84 w 227"/>
                  <a:gd name="T5" fmla="*/ 290 h 291"/>
                  <a:gd name="T6" fmla="*/ 84 w 227"/>
                  <a:gd name="T7" fmla="*/ 57 h 291"/>
                  <a:gd name="T8" fmla="*/ 0 w 227"/>
                  <a:gd name="T9" fmla="*/ 57 h 291"/>
                  <a:gd name="T10" fmla="*/ 0 w 227"/>
                  <a:gd name="T11" fmla="*/ 0 h 291"/>
                  <a:gd name="T12" fmla="*/ 226 w 227"/>
                  <a:gd name="T13" fmla="*/ 0 h 291"/>
                  <a:gd name="T14" fmla="*/ 226 w 227"/>
                  <a:gd name="T15" fmla="*/ 57 h 291"/>
                  <a:gd name="T16" fmla="*/ 142 w 227"/>
                  <a:gd name="T17" fmla="*/ 5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91">
                    <a:moveTo>
                      <a:pt x="142" y="57"/>
                    </a:moveTo>
                    <a:lnTo>
                      <a:pt x="142" y="290"/>
                    </a:lnTo>
                    <a:lnTo>
                      <a:pt x="84" y="290"/>
                    </a:lnTo>
                    <a:lnTo>
                      <a:pt x="84" y="57"/>
                    </a:lnTo>
                    <a:lnTo>
                      <a:pt x="0" y="57"/>
                    </a:lnTo>
                    <a:lnTo>
                      <a:pt x="0" y="0"/>
                    </a:lnTo>
                    <a:lnTo>
                      <a:pt x="226" y="0"/>
                    </a:lnTo>
                    <a:lnTo>
                      <a:pt x="226" y="57"/>
                    </a:lnTo>
                    <a:lnTo>
                      <a:pt x="142" y="57"/>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7" name="Freeform 15"/>
              <p:cNvSpPr>
                <a:spLocks noChangeArrowheads="1"/>
              </p:cNvSpPr>
              <p:nvPr/>
            </p:nvSpPr>
            <p:spPr bwMode="auto">
              <a:xfrm>
                <a:off x="2166" y="726"/>
                <a:ext cx="57" cy="67"/>
              </a:xfrm>
              <a:custGeom>
                <a:avLst/>
                <a:gdLst>
                  <a:gd name="T0" fmla="*/ 126 w 254"/>
                  <a:gd name="T1" fmla="*/ 300 h 301"/>
                  <a:gd name="T2" fmla="*/ 0 w 254"/>
                  <a:gd name="T3" fmla="*/ 150 h 301"/>
                  <a:gd name="T4" fmla="*/ 126 w 254"/>
                  <a:gd name="T5" fmla="*/ 0 h 301"/>
                  <a:gd name="T6" fmla="*/ 253 w 254"/>
                  <a:gd name="T7" fmla="*/ 150 h 301"/>
                  <a:gd name="T8" fmla="*/ 126 w 254"/>
                  <a:gd name="T9" fmla="*/ 300 h 301"/>
                  <a:gd name="T10" fmla="*/ 126 w 254"/>
                  <a:gd name="T11" fmla="*/ 58 h 301"/>
                  <a:gd name="T12" fmla="*/ 60 w 254"/>
                  <a:gd name="T13" fmla="*/ 150 h 301"/>
                  <a:gd name="T14" fmla="*/ 126 w 254"/>
                  <a:gd name="T15" fmla="*/ 242 h 301"/>
                  <a:gd name="T16" fmla="*/ 193 w 254"/>
                  <a:gd name="T17" fmla="*/ 150 h 301"/>
                  <a:gd name="T18" fmla="*/ 126 w 254"/>
                  <a:gd name="T19" fmla="*/ 5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301">
                    <a:moveTo>
                      <a:pt x="126" y="300"/>
                    </a:moveTo>
                    <a:cubicBezTo>
                      <a:pt x="46" y="300"/>
                      <a:pt x="0" y="238"/>
                      <a:pt x="0" y="150"/>
                    </a:cubicBezTo>
                    <a:cubicBezTo>
                      <a:pt x="0" y="62"/>
                      <a:pt x="47" y="0"/>
                      <a:pt x="126" y="0"/>
                    </a:cubicBezTo>
                    <a:cubicBezTo>
                      <a:pt x="205" y="0"/>
                      <a:pt x="253" y="62"/>
                      <a:pt x="253" y="150"/>
                    </a:cubicBezTo>
                    <a:cubicBezTo>
                      <a:pt x="253" y="238"/>
                      <a:pt x="206" y="300"/>
                      <a:pt x="126" y="300"/>
                    </a:cubicBezTo>
                    <a:close/>
                    <a:moveTo>
                      <a:pt x="126" y="58"/>
                    </a:moveTo>
                    <a:cubicBezTo>
                      <a:pt x="79" y="58"/>
                      <a:pt x="60" y="98"/>
                      <a:pt x="60" y="150"/>
                    </a:cubicBezTo>
                    <a:cubicBezTo>
                      <a:pt x="60" y="202"/>
                      <a:pt x="79" y="242"/>
                      <a:pt x="126" y="242"/>
                    </a:cubicBezTo>
                    <a:cubicBezTo>
                      <a:pt x="173" y="242"/>
                      <a:pt x="193" y="202"/>
                      <a:pt x="193" y="150"/>
                    </a:cubicBezTo>
                    <a:cubicBezTo>
                      <a:pt x="193" y="98"/>
                      <a:pt x="173" y="58"/>
                      <a:pt x="126" y="5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Freeform 16"/>
              <p:cNvSpPr>
                <a:spLocks noChangeArrowheads="1"/>
              </p:cNvSpPr>
              <p:nvPr/>
            </p:nvSpPr>
            <p:spPr bwMode="auto">
              <a:xfrm>
                <a:off x="2242" y="727"/>
                <a:ext cx="53" cy="65"/>
              </a:xfrm>
              <a:custGeom>
                <a:avLst/>
                <a:gdLst>
                  <a:gd name="T0" fmla="*/ 170 w 238"/>
                  <a:gd name="T1" fmla="*/ 290 h 291"/>
                  <a:gd name="T2" fmla="*/ 117 w 238"/>
                  <a:gd name="T3" fmla="*/ 185 h 291"/>
                  <a:gd name="T4" fmla="*/ 59 w 238"/>
                  <a:gd name="T5" fmla="*/ 185 h 291"/>
                  <a:gd name="T6" fmla="*/ 59 w 238"/>
                  <a:gd name="T7" fmla="*/ 290 h 291"/>
                  <a:gd name="T8" fmla="*/ 0 w 238"/>
                  <a:gd name="T9" fmla="*/ 290 h 291"/>
                  <a:gd name="T10" fmla="*/ 0 w 238"/>
                  <a:gd name="T11" fmla="*/ 0 h 291"/>
                  <a:gd name="T12" fmla="*/ 136 w 238"/>
                  <a:gd name="T13" fmla="*/ 0 h 291"/>
                  <a:gd name="T14" fmla="*/ 237 w 238"/>
                  <a:gd name="T15" fmla="*/ 92 h 291"/>
                  <a:gd name="T16" fmla="*/ 181 w 238"/>
                  <a:gd name="T17" fmla="*/ 177 h 291"/>
                  <a:gd name="T18" fmla="*/ 237 w 238"/>
                  <a:gd name="T19" fmla="*/ 290 h 291"/>
                  <a:gd name="T20" fmla="*/ 170 w 238"/>
                  <a:gd name="T21" fmla="*/ 290 h 291"/>
                  <a:gd name="T22" fmla="*/ 135 w 238"/>
                  <a:gd name="T23" fmla="*/ 56 h 291"/>
                  <a:gd name="T24" fmla="*/ 59 w 238"/>
                  <a:gd name="T25" fmla="*/ 56 h 291"/>
                  <a:gd name="T26" fmla="*/ 59 w 238"/>
                  <a:gd name="T27" fmla="*/ 130 h 291"/>
                  <a:gd name="T28" fmla="*/ 135 w 238"/>
                  <a:gd name="T29" fmla="*/ 130 h 291"/>
                  <a:gd name="T30" fmla="*/ 177 w 238"/>
                  <a:gd name="T31" fmla="*/ 93 h 291"/>
                  <a:gd name="T32" fmla="*/ 135 w 238"/>
                  <a:gd name="T33" fmla="*/ 5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8" h="291">
                    <a:moveTo>
                      <a:pt x="170" y="290"/>
                    </a:moveTo>
                    <a:lnTo>
                      <a:pt x="117" y="185"/>
                    </a:lnTo>
                    <a:lnTo>
                      <a:pt x="59" y="185"/>
                    </a:lnTo>
                    <a:lnTo>
                      <a:pt x="59" y="290"/>
                    </a:lnTo>
                    <a:lnTo>
                      <a:pt x="0" y="290"/>
                    </a:lnTo>
                    <a:lnTo>
                      <a:pt x="0" y="0"/>
                    </a:lnTo>
                    <a:lnTo>
                      <a:pt x="136" y="0"/>
                    </a:lnTo>
                    <a:cubicBezTo>
                      <a:pt x="191" y="0"/>
                      <a:pt x="237" y="30"/>
                      <a:pt x="237" y="92"/>
                    </a:cubicBezTo>
                    <a:cubicBezTo>
                      <a:pt x="237" y="135"/>
                      <a:pt x="218" y="162"/>
                      <a:pt x="181" y="177"/>
                    </a:cubicBezTo>
                    <a:lnTo>
                      <a:pt x="237" y="290"/>
                    </a:lnTo>
                    <a:lnTo>
                      <a:pt x="170" y="290"/>
                    </a:lnTo>
                    <a:close/>
                    <a:moveTo>
                      <a:pt x="135" y="56"/>
                    </a:moveTo>
                    <a:lnTo>
                      <a:pt x="59" y="56"/>
                    </a:lnTo>
                    <a:lnTo>
                      <a:pt x="59" y="130"/>
                    </a:lnTo>
                    <a:lnTo>
                      <a:pt x="135" y="130"/>
                    </a:lnTo>
                    <a:cubicBezTo>
                      <a:pt x="162" y="130"/>
                      <a:pt x="177" y="118"/>
                      <a:pt x="177" y="93"/>
                    </a:cubicBezTo>
                    <a:cubicBezTo>
                      <a:pt x="177" y="67"/>
                      <a:pt x="161" y="56"/>
                      <a:pt x="135" y="5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9" name="Freeform 17"/>
              <p:cNvSpPr>
                <a:spLocks noChangeArrowheads="1"/>
              </p:cNvSpPr>
              <p:nvPr/>
            </p:nvSpPr>
            <p:spPr bwMode="auto">
              <a:xfrm>
                <a:off x="634" y="71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0"/>
                      <a:pt x="221"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0" name="Freeform 18"/>
              <p:cNvSpPr>
                <a:spLocks noChangeArrowheads="1"/>
              </p:cNvSpPr>
              <p:nvPr/>
            </p:nvSpPr>
            <p:spPr bwMode="auto">
              <a:xfrm>
                <a:off x="653" y="665"/>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4"/>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1" name="Freeform 19"/>
              <p:cNvSpPr>
                <a:spLocks noChangeArrowheads="1"/>
              </p:cNvSpPr>
              <p:nvPr/>
            </p:nvSpPr>
            <p:spPr bwMode="auto">
              <a:xfrm>
                <a:off x="713" y="717"/>
                <a:ext cx="183" cy="114"/>
              </a:xfrm>
              <a:custGeom>
                <a:avLst/>
                <a:gdLst>
                  <a:gd name="T0" fmla="*/ 0 w 812"/>
                  <a:gd name="T1" fmla="*/ 252 h 506"/>
                  <a:gd name="T2" fmla="*/ 252 w 812"/>
                  <a:gd name="T3" fmla="*/ 0 h 506"/>
                  <a:gd name="T4" fmla="*/ 558 w 812"/>
                  <a:gd name="T5" fmla="*/ 0 h 506"/>
                  <a:gd name="T6" fmla="*/ 811 w 812"/>
                  <a:gd name="T7" fmla="*/ 252 h 506"/>
                  <a:gd name="T8" fmla="*/ 558 w 812"/>
                  <a:gd name="T9" fmla="*/ 505 h 506"/>
                  <a:gd name="T10" fmla="*/ 252 w 812"/>
                  <a:gd name="T11" fmla="*/ 505 h 506"/>
                  <a:gd name="T12" fmla="*/ 0 w 812"/>
                  <a:gd name="T13" fmla="*/ 252 h 506"/>
                  <a:gd name="T14" fmla="*/ 265 w 812"/>
                  <a:gd name="T15" fmla="*/ 117 h 506"/>
                  <a:gd name="T16" fmla="*/ 128 w 812"/>
                  <a:gd name="T17" fmla="*/ 252 h 506"/>
                  <a:gd name="T18" fmla="*/ 265 w 812"/>
                  <a:gd name="T19" fmla="*/ 388 h 506"/>
                  <a:gd name="T20" fmla="*/ 545 w 812"/>
                  <a:gd name="T21" fmla="*/ 388 h 506"/>
                  <a:gd name="T22" fmla="*/ 683 w 812"/>
                  <a:gd name="T23" fmla="*/ 252 h 506"/>
                  <a:gd name="T24" fmla="*/ 545 w 812"/>
                  <a:gd name="T25" fmla="*/ 117 h 506"/>
                  <a:gd name="T26" fmla="*/ 265 w 812"/>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2" h="506">
                    <a:moveTo>
                      <a:pt x="0" y="252"/>
                    </a:moveTo>
                    <a:cubicBezTo>
                      <a:pt x="0" y="114"/>
                      <a:pt x="113" y="0"/>
                      <a:pt x="252" y="0"/>
                    </a:cubicBezTo>
                    <a:lnTo>
                      <a:pt x="558" y="0"/>
                    </a:lnTo>
                    <a:cubicBezTo>
                      <a:pt x="698" y="0"/>
                      <a:pt x="811" y="114"/>
                      <a:pt x="811" y="252"/>
                    </a:cubicBezTo>
                    <a:cubicBezTo>
                      <a:pt x="811" y="391"/>
                      <a:pt x="698" y="505"/>
                      <a:pt x="558" y="505"/>
                    </a:cubicBezTo>
                    <a:lnTo>
                      <a:pt x="252" y="505"/>
                    </a:lnTo>
                    <a:cubicBezTo>
                      <a:pt x="113" y="505"/>
                      <a:pt x="0" y="391"/>
                      <a:pt x="0" y="252"/>
                    </a:cubicBezTo>
                    <a:close/>
                    <a:moveTo>
                      <a:pt x="265" y="117"/>
                    </a:moveTo>
                    <a:cubicBezTo>
                      <a:pt x="190" y="117"/>
                      <a:pt x="128" y="177"/>
                      <a:pt x="128" y="252"/>
                    </a:cubicBezTo>
                    <a:cubicBezTo>
                      <a:pt x="128" y="327"/>
                      <a:pt x="189" y="388"/>
                      <a:pt x="265" y="388"/>
                    </a:cubicBezTo>
                    <a:lnTo>
                      <a:pt x="545" y="388"/>
                    </a:lnTo>
                    <a:cubicBezTo>
                      <a:pt x="621" y="388"/>
                      <a:pt x="683" y="327"/>
                      <a:pt x="683" y="252"/>
                    </a:cubicBezTo>
                    <a:cubicBezTo>
                      <a:pt x="683" y="177"/>
                      <a:pt x="621" y="117"/>
                      <a:pt x="545" y="117"/>
                    </a:cubicBezTo>
                    <a:lnTo>
                      <a:pt x="265"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20"/>
              <p:cNvSpPr>
                <a:spLocks noChangeArrowheads="1"/>
              </p:cNvSpPr>
              <p:nvPr/>
            </p:nvSpPr>
            <p:spPr bwMode="auto">
              <a:xfrm>
                <a:off x="901" y="674"/>
                <a:ext cx="216" cy="157"/>
              </a:xfrm>
              <a:custGeom>
                <a:avLst/>
                <a:gdLst>
                  <a:gd name="T0" fmla="*/ 848 w 957"/>
                  <a:gd name="T1" fmla="*/ 683 h 695"/>
                  <a:gd name="T2" fmla="*/ 849 w 957"/>
                  <a:gd name="T3" fmla="*/ 683 h 695"/>
                  <a:gd name="T4" fmla="*/ 852 w 957"/>
                  <a:gd name="T5" fmla="*/ 684 h 695"/>
                  <a:gd name="T6" fmla="*/ 885 w 957"/>
                  <a:gd name="T7" fmla="*/ 694 h 695"/>
                  <a:gd name="T8" fmla="*/ 956 w 957"/>
                  <a:gd name="T9" fmla="*/ 623 h 695"/>
                  <a:gd name="T10" fmla="*/ 956 w 957"/>
                  <a:gd name="T11" fmla="*/ 0 h 695"/>
                  <a:gd name="T12" fmla="*/ 816 w 957"/>
                  <a:gd name="T13" fmla="*/ 0 h 695"/>
                  <a:gd name="T14" fmla="*/ 816 w 957"/>
                  <a:gd name="T15" fmla="*/ 476 h 695"/>
                  <a:gd name="T16" fmla="*/ 264 w 957"/>
                  <a:gd name="T17" fmla="*/ 0 h 695"/>
                  <a:gd name="T18" fmla="*/ 0 w 957"/>
                  <a:gd name="T19" fmla="*/ 0 h 695"/>
                  <a:gd name="T20" fmla="*/ 101 w 957"/>
                  <a:gd name="T21" fmla="*/ 86 h 695"/>
                  <a:gd name="T22" fmla="*/ 101 w 957"/>
                  <a:gd name="T23" fmla="*/ 694 h 695"/>
                  <a:gd name="T24" fmla="*/ 248 w 957"/>
                  <a:gd name="T25" fmla="*/ 694 h 695"/>
                  <a:gd name="T26" fmla="*/ 248 w 957"/>
                  <a:gd name="T27" fmla="*/ 168 h 695"/>
                  <a:gd name="T28" fmla="*/ 848 w 957"/>
                  <a:gd name="T29" fmla="*/ 682 h 695"/>
                  <a:gd name="T30" fmla="*/ 848 w 957"/>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7" h="695">
                    <a:moveTo>
                      <a:pt x="848" y="683"/>
                    </a:moveTo>
                    <a:lnTo>
                      <a:pt x="849" y="683"/>
                    </a:lnTo>
                    <a:lnTo>
                      <a:pt x="852" y="684"/>
                    </a:lnTo>
                    <a:cubicBezTo>
                      <a:pt x="861" y="691"/>
                      <a:pt x="873" y="694"/>
                      <a:pt x="885" y="694"/>
                    </a:cubicBezTo>
                    <a:cubicBezTo>
                      <a:pt x="924" y="694"/>
                      <a:pt x="956" y="662"/>
                      <a:pt x="956" y="623"/>
                    </a:cubicBezTo>
                    <a:lnTo>
                      <a:pt x="956" y="0"/>
                    </a:lnTo>
                    <a:lnTo>
                      <a:pt x="816" y="0"/>
                    </a:lnTo>
                    <a:lnTo>
                      <a:pt x="816" y="476"/>
                    </a:lnTo>
                    <a:lnTo>
                      <a:pt x="264" y="0"/>
                    </a:lnTo>
                    <a:lnTo>
                      <a:pt x="0" y="0"/>
                    </a:lnTo>
                    <a:lnTo>
                      <a:pt x="101" y="86"/>
                    </a:lnTo>
                    <a:lnTo>
                      <a:pt x="101" y="694"/>
                    </a:lnTo>
                    <a:lnTo>
                      <a:pt x="248" y="694"/>
                    </a:lnTo>
                    <a:lnTo>
                      <a:pt x="248" y="168"/>
                    </a:lnTo>
                    <a:lnTo>
                      <a:pt x="848" y="682"/>
                    </a:lnTo>
                    <a:lnTo>
                      <a:pt x="848"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3" name="Line 21"/>
              <p:cNvSpPr>
                <a:spLocks noChangeShapeType="1"/>
              </p:cNvSpPr>
              <p:nvPr/>
            </p:nvSpPr>
            <p:spPr bwMode="auto">
              <a:xfrm>
                <a:off x="1196" y="642"/>
                <a:ext cx="0" cy="221"/>
              </a:xfrm>
              <a:prstGeom prst="line">
                <a:avLst/>
              </a:prstGeom>
              <a:noFill/>
              <a:ln w="828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grpSp>
        <p:sp>
          <p:nvSpPr>
            <p:cNvPr id="103" name="Freeform 44"/>
            <p:cNvSpPr>
              <a:spLocks noEditPoints="1"/>
            </p:cNvSpPr>
            <p:nvPr/>
          </p:nvSpPr>
          <p:spPr bwMode="auto">
            <a:xfrm>
              <a:off x="2601668" y="1608434"/>
              <a:ext cx="41275" cy="39688"/>
            </a:xfrm>
            <a:custGeom>
              <a:avLst/>
              <a:gdLst>
                <a:gd name="T0" fmla="*/ 129 w 151"/>
                <a:gd name="T1" fmla="*/ 129 h 151"/>
                <a:gd name="T2" fmla="*/ 76 w 151"/>
                <a:gd name="T3" fmla="*/ 151 h 151"/>
                <a:gd name="T4" fmla="*/ 22 w 151"/>
                <a:gd name="T5" fmla="*/ 129 h 151"/>
                <a:gd name="T6" fmla="*/ 0 w 151"/>
                <a:gd name="T7" fmla="*/ 75 h 151"/>
                <a:gd name="T8" fmla="*/ 22 w 151"/>
                <a:gd name="T9" fmla="*/ 22 h 151"/>
                <a:gd name="T10" fmla="*/ 76 w 151"/>
                <a:gd name="T11" fmla="*/ 0 h 151"/>
                <a:gd name="T12" fmla="*/ 129 w 151"/>
                <a:gd name="T13" fmla="*/ 22 h 151"/>
                <a:gd name="T14" fmla="*/ 151 w 151"/>
                <a:gd name="T15" fmla="*/ 75 h 151"/>
                <a:gd name="T16" fmla="*/ 129 w 151"/>
                <a:gd name="T17" fmla="*/ 129 h 151"/>
                <a:gd name="T18" fmla="*/ 29 w 151"/>
                <a:gd name="T19" fmla="*/ 29 h 151"/>
                <a:gd name="T20" fmla="*/ 10 w 151"/>
                <a:gd name="T21" fmla="*/ 75 h 151"/>
                <a:gd name="T22" fmla="*/ 29 w 151"/>
                <a:gd name="T23" fmla="*/ 122 h 151"/>
                <a:gd name="T24" fmla="*/ 76 w 151"/>
                <a:gd name="T25" fmla="*/ 141 h 151"/>
                <a:gd name="T26" fmla="*/ 122 w 151"/>
                <a:gd name="T27" fmla="*/ 122 h 151"/>
                <a:gd name="T28" fmla="*/ 141 w 151"/>
                <a:gd name="T29" fmla="*/ 75 h 151"/>
                <a:gd name="T30" fmla="*/ 122 w 151"/>
                <a:gd name="T31" fmla="*/ 29 h 151"/>
                <a:gd name="T32" fmla="*/ 76 w 151"/>
                <a:gd name="T33" fmla="*/ 10 h 151"/>
                <a:gd name="T34" fmla="*/ 29 w 151"/>
                <a:gd name="T35" fmla="*/ 29 h 151"/>
                <a:gd name="T36" fmla="*/ 74 w 151"/>
                <a:gd name="T37" fmla="*/ 33 h 151"/>
                <a:gd name="T38" fmla="*/ 97 w 151"/>
                <a:gd name="T39" fmla="*/ 36 h 151"/>
                <a:gd name="T40" fmla="*/ 110 w 151"/>
                <a:gd name="T41" fmla="*/ 57 h 151"/>
                <a:gd name="T42" fmla="*/ 102 w 151"/>
                <a:gd name="T43" fmla="*/ 74 h 151"/>
                <a:gd name="T44" fmla="*/ 90 w 151"/>
                <a:gd name="T45" fmla="*/ 78 h 151"/>
                <a:gd name="T46" fmla="*/ 104 w 151"/>
                <a:gd name="T47" fmla="*/ 86 h 151"/>
                <a:gd name="T48" fmla="*/ 108 w 151"/>
                <a:gd name="T49" fmla="*/ 99 h 151"/>
                <a:gd name="T50" fmla="*/ 108 w 151"/>
                <a:gd name="T51" fmla="*/ 105 h 151"/>
                <a:gd name="T52" fmla="*/ 109 w 151"/>
                <a:gd name="T53" fmla="*/ 111 h 151"/>
                <a:gd name="T54" fmla="*/ 109 w 151"/>
                <a:gd name="T55" fmla="*/ 116 h 151"/>
                <a:gd name="T56" fmla="*/ 110 w 151"/>
                <a:gd name="T57" fmla="*/ 117 h 151"/>
                <a:gd name="T58" fmla="*/ 96 w 151"/>
                <a:gd name="T59" fmla="*/ 117 h 151"/>
                <a:gd name="T60" fmla="*/ 96 w 151"/>
                <a:gd name="T61" fmla="*/ 116 h 151"/>
                <a:gd name="T62" fmla="*/ 96 w 151"/>
                <a:gd name="T63" fmla="*/ 115 h 151"/>
                <a:gd name="T64" fmla="*/ 95 w 151"/>
                <a:gd name="T65" fmla="*/ 112 h 151"/>
                <a:gd name="T66" fmla="*/ 95 w 151"/>
                <a:gd name="T67" fmla="*/ 106 h 151"/>
                <a:gd name="T68" fmla="*/ 88 w 151"/>
                <a:gd name="T69" fmla="*/ 87 h 151"/>
                <a:gd name="T70" fmla="*/ 71 w 151"/>
                <a:gd name="T71" fmla="*/ 84 h 151"/>
                <a:gd name="T72" fmla="*/ 60 w 151"/>
                <a:gd name="T73" fmla="*/ 84 h 151"/>
                <a:gd name="T74" fmla="*/ 60 w 151"/>
                <a:gd name="T75" fmla="*/ 117 h 151"/>
                <a:gd name="T76" fmla="*/ 45 w 151"/>
                <a:gd name="T77" fmla="*/ 117 h 151"/>
                <a:gd name="T78" fmla="*/ 45 w 151"/>
                <a:gd name="T79" fmla="*/ 33 h 151"/>
                <a:gd name="T80" fmla="*/ 74 w 151"/>
                <a:gd name="T81" fmla="*/ 33 h 151"/>
                <a:gd name="T82" fmla="*/ 90 w 151"/>
                <a:gd name="T83" fmla="*/ 47 h 151"/>
                <a:gd name="T84" fmla="*/ 72 w 151"/>
                <a:gd name="T85" fmla="*/ 43 h 151"/>
                <a:gd name="T86" fmla="*/ 60 w 151"/>
                <a:gd name="T87" fmla="*/ 43 h 151"/>
                <a:gd name="T88" fmla="*/ 60 w 151"/>
                <a:gd name="T89" fmla="*/ 74 h 151"/>
                <a:gd name="T90" fmla="*/ 73 w 151"/>
                <a:gd name="T91" fmla="*/ 74 h 151"/>
                <a:gd name="T92" fmla="*/ 87 w 151"/>
                <a:gd name="T93" fmla="*/ 72 h 151"/>
                <a:gd name="T94" fmla="*/ 95 w 151"/>
                <a:gd name="T95" fmla="*/ 59 h 151"/>
                <a:gd name="T96" fmla="*/ 90 w 151"/>
                <a:gd name="T97" fmla="*/ 4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129" y="129"/>
                  </a:moveTo>
                  <a:cubicBezTo>
                    <a:pt x="115" y="144"/>
                    <a:pt x="97" y="151"/>
                    <a:pt x="76" y="151"/>
                  </a:cubicBezTo>
                  <a:cubicBezTo>
                    <a:pt x="55" y="151"/>
                    <a:pt x="37" y="144"/>
                    <a:pt x="22" y="129"/>
                  </a:cubicBezTo>
                  <a:cubicBezTo>
                    <a:pt x="7" y="114"/>
                    <a:pt x="0" y="96"/>
                    <a:pt x="0" y="75"/>
                  </a:cubicBezTo>
                  <a:cubicBezTo>
                    <a:pt x="0" y="54"/>
                    <a:pt x="7" y="36"/>
                    <a:pt x="22" y="22"/>
                  </a:cubicBezTo>
                  <a:cubicBezTo>
                    <a:pt x="37" y="7"/>
                    <a:pt x="55" y="0"/>
                    <a:pt x="76" y="0"/>
                  </a:cubicBezTo>
                  <a:cubicBezTo>
                    <a:pt x="97" y="0"/>
                    <a:pt x="115" y="7"/>
                    <a:pt x="129" y="22"/>
                  </a:cubicBezTo>
                  <a:cubicBezTo>
                    <a:pt x="144" y="36"/>
                    <a:pt x="151" y="54"/>
                    <a:pt x="151" y="75"/>
                  </a:cubicBezTo>
                  <a:cubicBezTo>
                    <a:pt x="151" y="96"/>
                    <a:pt x="144" y="114"/>
                    <a:pt x="129" y="129"/>
                  </a:cubicBezTo>
                  <a:close/>
                  <a:moveTo>
                    <a:pt x="29" y="29"/>
                  </a:moveTo>
                  <a:cubicBezTo>
                    <a:pt x="17" y="42"/>
                    <a:pt x="10" y="57"/>
                    <a:pt x="10" y="75"/>
                  </a:cubicBezTo>
                  <a:cubicBezTo>
                    <a:pt x="10" y="94"/>
                    <a:pt x="17" y="109"/>
                    <a:pt x="29" y="122"/>
                  </a:cubicBezTo>
                  <a:cubicBezTo>
                    <a:pt x="42" y="135"/>
                    <a:pt x="57" y="141"/>
                    <a:pt x="76" y="141"/>
                  </a:cubicBezTo>
                  <a:cubicBezTo>
                    <a:pt x="94" y="141"/>
                    <a:pt x="109" y="135"/>
                    <a:pt x="122" y="122"/>
                  </a:cubicBezTo>
                  <a:cubicBezTo>
                    <a:pt x="134" y="109"/>
                    <a:pt x="141" y="94"/>
                    <a:pt x="141" y="75"/>
                  </a:cubicBezTo>
                  <a:cubicBezTo>
                    <a:pt x="141" y="57"/>
                    <a:pt x="134" y="42"/>
                    <a:pt x="122" y="29"/>
                  </a:cubicBezTo>
                  <a:cubicBezTo>
                    <a:pt x="109" y="16"/>
                    <a:pt x="94" y="10"/>
                    <a:pt x="76" y="10"/>
                  </a:cubicBezTo>
                  <a:cubicBezTo>
                    <a:pt x="57" y="10"/>
                    <a:pt x="42" y="16"/>
                    <a:pt x="29" y="29"/>
                  </a:cubicBezTo>
                  <a:close/>
                  <a:moveTo>
                    <a:pt x="74" y="33"/>
                  </a:moveTo>
                  <a:cubicBezTo>
                    <a:pt x="84" y="33"/>
                    <a:pt x="92" y="34"/>
                    <a:pt x="97" y="36"/>
                  </a:cubicBezTo>
                  <a:cubicBezTo>
                    <a:pt x="105" y="40"/>
                    <a:pt x="110" y="47"/>
                    <a:pt x="110" y="57"/>
                  </a:cubicBezTo>
                  <a:cubicBezTo>
                    <a:pt x="110" y="65"/>
                    <a:pt x="107" y="70"/>
                    <a:pt x="102" y="74"/>
                  </a:cubicBezTo>
                  <a:cubicBezTo>
                    <a:pt x="99" y="76"/>
                    <a:pt x="95" y="77"/>
                    <a:pt x="90" y="78"/>
                  </a:cubicBezTo>
                  <a:cubicBezTo>
                    <a:pt x="96" y="79"/>
                    <a:pt x="101" y="82"/>
                    <a:pt x="104" y="86"/>
                  </a:cubicBezTo>
                  <a:cubicBezTo>
                    <a:pt x="107" y="91"/>
                    <a:pt x="108" y="95"/>
                    <a:pt x="108" y="99"/>
                  </a:cubicBezTo>
                  <a:lnTo>
                    <a:pt x="108" y="105"/>
                  </a:lnTo>
                  <a:cubicBezTo>
                    <a:pt x="108" y="107"/>
                    <a:pt x="108" y="109"/>
                    <a:pt x="109" y="111"/>
                  </a:cubicBezTo>
                  <a:cubicBezTo>
                    <a:pt x="109" y="114"/>
                    <a:pt x="109" y="115"/>
                    <a:pt x="109" y="116"/>
                  </a:cubicBezTo>
                  <a:lnTo>
                    <a:pt x="110" y="117"/>
                  </a:lnTo>
                  <a:lnTo>
                    <a:pt x="96" y="117"/>
                  </a:lnTo>
                  <a:cubicBezTo>
                    <a:pt x="96" y="116"/>
                    <a:pt x="96" y="116"/>
                    <a:pt x="96" y="116"/>
                  </a:cubicBezTo>
                  <a:cubicBezTo>
                    <a:pt x="96" y="116"/>
                    <a:pt x="96" y="115"/>
                    <a:pt x="96" y="115"/>
                  </a:cubicBezTo>
                  <a:lnTo>
                    <a:pt x="95" y="112"/>
                  </a:lnTo>
                  <a:lnTo>
                    <a:pt x="95" y="106"/>
                  </a:lnTo>
                  <a:cubicBezTo>
                    <a:pt x="95" y="96"/>
                    <a:pt x="93" y="90"/>
                    <a:pt x="88" y="87"/>
                  </a:cubicBezTo>
                  <a:cubicBezTo>
                    <a:pt x="84" y="85"/>
                    <a:pt x="79" y="84"/>
                    <a:pt x="71" y="84"/>
                  </a:cubicBezTo>
                  <a:lnTo>
                    <a:pt x="60" y="84"/>
                  </a:lnTo>
                  <a:lnTo>
                    <a:pt x="60" y="117"/>
                  </a:lnTo>
                  <a:lnTo>
                    <a:pt x="45" y="117"/>
                  </a:lnTo>
                  <a:lnTo>
                    <a:pt x="45" y="33"/>
                  </a:lnTo>
                  <a:lnTo>
                    <a:pt x="74" y="33"/>
                  </a:lnTo>
                  <a:close/>
                  <a:moveTo>
                    <a:pt x="90" y="47"/>
                  </a:moveTo>
                  <a:cubicBezTo>
                    <a:pt x="86" y="44"/>
                    <a:pt x="80" y="43"/>
                    <a:pt x="72" y="43"/>
                  </a:cubicBezTo>
                  <a:lnTo>
                    <a:pt x="60" y="43"/>
                  </a:lnTo>
                  <a:lnTo>
                    <a:pt x="60" y="74"/>
                  </a:lnTo>
                  <a:lnTo>
                    <a:pt x="73" y="74"/>
                  </a:lnTo>
                  <a:cubicBezTo>
                    <a:pt x="79" y="74"/>
                    <a:pt x="84" y="73"/>
                    <a:pt x="87" y="72"/>
                  </a:cubicBezTo>
                  <a:cubicBezTo>
                    <a:pt x="93" y="69"/>
                    <a:pt x="95" y="65"/>
                    <a:pt x="95" y="59"/>
                  </a:cubicBezTo>
                  <a:cubicBezTo>
                    <a:pt x="95" y="53"/>
                    <a:pt x="94" y="49"/>
                    <a:pt x="90" y="47"/>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6" name="Group 23"/>
          <p:cNvGrpSpPr>
            <a:grpSpLocks noChangeAspect="1"/>
          </p:cNvGrpSpPr>
          <p:nvPr/>
        </p:nvGrpSpPr>
        <p:grpSpPr bwMode="auto">
          <a:xfrm>
            <a:off x="542475" y="5108736"/>
            <a:ext cx="770493" cy="233276"/>
            <a:chOff x="641" y="1094"/>
            <a:chExt cx="1086" cy="274"/>
          </a:xfrm>
        </p:grpSpPr>
        <p:sp>
          <p:nvSpPr>
            <p:cNvPr id="130"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1"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2"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3"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4"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5"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6"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7"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8"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39"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1"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2"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3"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4"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5"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6"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7"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8"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49"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55"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160" name="Group 23"/>
          <p:cNvGrpSpPr>
            <a:grpSpLocks noChangeAspect="1"/>
          </p:cNvGrpSpPr>
          <p:nvPr/>
        </p:nvGrpSpPr>
        <p:grpSpPr bwMode="auto">
          <a:xfrm>
            <a:off x="2039639" y="5105934"/>
            <a:ext cx="770493" cy="233276"/>
            <a:chOff x="641" y="1094"/>
            <a:chExt cx="1086" cy="274"/>
          </a:xfrm>
        </p:grpSpPr>
        <p:sp>
          <p:nvSpPr>
            <p:cNvPr id="161"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2"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3"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4"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5"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8"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69"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71"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72"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73"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79"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0"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1"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2"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4"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5"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6"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7"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88"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91"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192" name="Group 23"/>
          <p:cNvGrpSpPr>
            <a:grpSpLocks noChangeAspect="1"/>
          </p:cNvGrpSpPr>
          <p:nvPr/>
        </p:nvGrpSpPr>
        <p:grpSpPr bwMode="auto">
          <a:xfrm>
            <a:off x="7927878" y="5100660"/>
            <a:ext cx="770493" cy="233276"/>
            <a:chOff x="641" y="1094"/>
            <a:chExt cx="1086" cy="274"/>
          </a:xfrm>
        </p:grpSpPr>
        <p:sp>
          <p:nvSpPr>
            <p:cNvPr id="198"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199"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0"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1"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2"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3"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4"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5"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6"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7"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8"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09"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0"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1"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2"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3"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4"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5"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6"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17"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218" name="Group 23"/>
          <p:cNvGrpSpPr>
            <a:grpSpLocks noChangeAspect="1"/>
          </p:cNvGrpSpPr>
          <p:nvPr/>
        </p:nvGrpSpPr>
        <p:grpSpPr bwMode="auto">
          <a:xfrm>
            <a:off x="6314672" y="5076692"/>
            <a:ext cx="770493" cy="233276"/>
            <a:chOff x="641" y="1094"/>
            <a:chExt cx="1086" cy="274"/>
          </a:xfrm>
        </p:grpSpPr>
        <p:sp>
          <p:nvSpPr>
            <p:cNvPr id="219"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0"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1"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2"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3"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4"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5"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6"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7"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8"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29"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0"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1"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2"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3"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4"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5"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6"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7"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38"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239" name="Group 23"/>
          <p:cNvGrpSpPr>
            <a:grpSpLocks noChangeAspect="1"/>
          </p:cNvGrpSpPr>
          <p:nvPr/>
        </p:nvGrpSpPr>
        <p:grpSpPr bwMode="auto">
          <a:xfrm>
            <a:off x="5029951" y="5069542"/>
            <a:ext cx="770493" cy="233276"/>
            <a:chOff x="641" y="1094"/>
            <a:chExt cx="1086" cy="274"/>
          </a:xfrm>
        </p:grpSpPr>
        <p:sp>
          <p:nvSpPr>
            <p:cNvPr id="240"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1"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2"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3"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4"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5"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6"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7"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8"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49"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0"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1"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2"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3"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4"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5"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6"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7"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8"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59"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grpSp>
        <p:nvGrpSpPr>
          <p:cNvPr id="260" name="Group 23"/>
          <p:cNvGrpSpPr>
            <a:grpSpLocks noChangeAspect="1"/>
          </p:cNvGrpSpPr>
          <p:nvPr/>
        </p:nvGrpSpPr>
        <p:grpSpPr bwMode="auto">
          <a:xfrm>
            <a:off x="3329821" y="5068692"/>
            <a:ext cx="770493" cy="233276"/>
            <a:chOff x="641" y="1094"/>
            <a:chExt cx="1086" cy="274"/>
          </a:xfrm>
        </p:grpSpPr>
        <p:sp>
          <p:nvSpPr>
            <p:cNvPr id="261" name="Freeform 24"/>
            <p:cNvSpPr>
              <a:spLocks noChangeArrowheads="1"/>
            </p:cNvSpPr>
            <p:nvPr/>
          </p:nvSpPr>
          <p:spPr bwMode="auto">
            <a:xfrm>
              <a:off x="641" y="1147"/>
              <a:ext cx="51" cy="114"/>
            </a:xfrm>
            <a:custGeom>
              <a:avLst/>
              <a:gdLst>
                <a:gd name="T0" fmla="*/ 104 w 230"/>
                <a:gd name="T1" fmla="*/ 125 h 506"/>
                <a:gd name="T2" fmla="*/ 0 w 230"/>
                <a:gd name="T3" fmla="*/ 0 h 506"/>
                <a:gd name="T4" fmla="*/ 229 w 230"/>
                <a:gd name="T5" fmla="*/ 0 h 506"/>
                <a:gd name="T6" fmla="*/ 229 w 230"/>
                <a:gd name="T7" fmla="*/ 505 h 506"/>
                <a:gd name="T8" fmla="*/ 104 w 230"/>
                <a:gd name="T9" fmla="*/ 505 h 506"/>
                <a:gd name="T10" fmla="*/ 104 w 230"/>
                <a:gd name="T11" fmla="*/ 125 h 506"/>
              </a:gdLst>
              <a:ahLst/>
              <a:cxnLst>
                <a:cxn ang="0">
                  <a:pos x="T0" y="T1"/>
                </a:cxn>
                <a:cxn ang="0">
                  <a:pos x="T2" y="T3"/>
                </a:cxn>
                <a:cxn ang="0">
                  <a:pos x="T4" y="T5"/>
                </a:cxn>
                <a:cxn ang="0">
                  <a:pos x="T6" y="T7"/>
                </a:cxn>
                <a:cxn ang="0">
                  <a:pos x="T8" y="T9"/>
                </a:cxn>
                <a:cxn ang="0">
                  <a:pos x="T10" y="T11"/>
                </a:cxn>
              </a:cxnLst>
              <a:rect l="0" t="0" r="r" b="b"/>
              <a:pathLst>
                <a:path w="230" h="506">
                  <a:moveTo>
                    <a:pt x="104" y="125"/>
                  </a:moveTo>
                  <a:cubicBezTo>
                    <a:pt x="104" y="125"/>
                    <a:pt x="11" y="14"/>
                    <a:pt x="0" y="0"/>
                  </a:cubicBezTo>
                  <a:cubicBezTo>
                    <a:pt x="17" y="1"/>
                    <a:pt x="220" y="0"/>
                    <a:pt x="229" y="0"/>
                  </a:cubicBezTo>
                  <a:cubicBezTo>
                    <a:pt x="229" y="9"/>
                    <a:pt x="229" y="496"/>
                    <a:pt x="229" y="505"/>
                  </a:cubicBezTo>
                  <a:cubicBezTo>
                    <a:pt x="221" y="505"/>
                    <a:pt x="112" y="505"/>
                    <a:pt x="104" y="505"/>
                  </a:cubicBezTo>
                  <a:cubicBezTo>
                    <a:pt x="104" y="496"/>
                    <a:pt x="104" y="125"/>
                    <a:pt x="104" y="125"/>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2" name="Freeform 25"/>
            <p:cNvSpPr>
              <a:spLocks noChangeArrowheads="1"/>
            </p:cNvSpPr>
            <p:nvPr/>
          </p:nvSpPr>
          <p:spPr bwMode="auto">
            <a:xfrm>
              <a:off x="660" y="1094"/>
              <a:ext cx="34" cy="34"/>
            </a:xfrm>
            <a:custGeom>
              <a:avLst/>
              <a:gdLst>
                <a:gd name="T0" fmla="*/ 0 w 154"/>
                <a:gd name="T1" fmla="*/ 77 h 154"/>
                <a:gd name="T2" fmla="*/ 76 w 154"/>
                <a:gd name="T3" fmla="*/ 0 h 154"/>
                <a:gd name="T4" fmla="*/ 153 w 154"/>
                <a:gd name="T5" fmla="*/ 77 h 154"/>
                <a:gd name="T6" fmla="*/ 76 w 154"/>
                <a:gd name="T7" fmla="*/ 153 h 154"/>
                <a:gd name="T8" fmla="*/ 0 w 154"/>
                <a:gd name="T9" fmla="*/ 77 h 154"/>
              </a:gdLst>
              <a:ahLst/>
              <a:cxnLst>
                <a:cxn ang="0">
                  <a:pos x="T0" y="T1"/>
                </a:cxn>
                <a:cxn ang="0">
                  <a:pos x="T2" y="T3"/>
                </a:cxn>
                <a:cxn ang="0">
                  <a:pos x="T4" y="T5"/>
                </a:cxn>
                <a:cxn ang="0">
                  <a:pos x="T6" y="T7"/>
                </a:cxn>
                <a:cxn ang="0">
                  <a:pos x="T8" y="T9"/>
                </a:cxn>
              </a:cxnLst>
              <a:rect l="0" t="0" r="r" b="b"/>
              <a:pathLst>
                <a:path w="154" h="154">
                  <a:moveTo>
                    <a:pt x="0" y="77"/>
                  </a:moveTo>
                  <a:cubicBezTo>
                    <a:pt x="0" y="34"/>
                    <a:pt x="34" y="0"/>
                    <a:pt x="76" y="0"/>
                  </a:cubicBezTo>
                  <a:cubicBezTo>
                    <a:pt x="119" y="0"/>
                    <a:pt x="153" y="35"/>
                    <a:pt x="153" y="77"/>
                  </a:cubicBezTo>
                  <a:cubicBezTo>
                    <a:pt x="153" y="119"/>
                    <a:pt x="119" y="153"/>
                    <a:pt x="76" y="153"/>
                  </a:cubicBezTo>
                  <a:cubicBezTo>
                    <a:pt x="34" y="153"/>
                    <a:pt x="0" y="119"/>
                    <a:pt x="0" y="7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3" name="Freeform 26"/>
            <p:cNvSpPr>
              <a:spLocks noChangeArrowheads="1"/>
            </p:cNvSpPr>
            <p:nvPr/>
          </p:nvSpPr>
          <p:spPr bwMode="auto">
            <a:xfrm>
              <a:off x="720" y="1147"/>
              <a:ext cx="183" cy="114"/>
            </a:xfrm>
            <a:custGeom>
              <a:avLst/>
              <a:gdLst>
                <a:gd name="T0" fmla="*/ 0 w 813"/>
                <a:gd name="T1" fmla="*/ 253 h 506"/>
                <a:gd name="T2" fmla="*/ 253 w 813"/>
                <a:gd name="T3" fmla="*/ 0 h 506"/>
                <a:gd name="T4" fmla="*/ 559 w 813"/>
                <a:gd name="T5" fmla="*/ 0 h 506"/>
                <a:gd name="T6" fmla="*/ 812 w 813"/>
                <a:gd name="T7" fmla="*/ 253 h 506"/>
                <a:gd name="T8" fmla="*/ 559 w 813"/>
                <a:gd name="T9" fmla="*/ 505 h 506"/>
                <a:gd name="T10" fmla="*/ 253 w 813"/>
                <a:gd name="T11" fmla="*/ 505 h 506"/>
                <a:gd name="T12" fmla="*/ 0 w 813"/>
                <a:gd name="T13" fmla="*/ 253 h 506"/>
                <a:gd name="T14" fmla="*/ 266 w 813"/>
                <a:gd name="T15" fmla="*/ 117 h 506"/>
                <a:gd name="T16" fmla="*/ 129 w 813"/>
                <a:gd name="T17" fmla="*/ 253 h 506"/>
                <a:gd name="T18" fmla="*/ 266 w 813"/>
                <a:gd name="T19" fmla="*/ 388 h 506"/>
                <a:gd name="T20" fmla="*/ 546 w 813"/>
                <a:gd name="T21" fmla="*/ 388 h 506"/>
                <a:gd name="T22" fmla="*/ 683 w 813"/>
                <a:gd name="T23" fmla="*/ 253 h 506"/>
                <a:gd name="T24" fmla="*/ 546 w 813"/>
                <a:gd name="T25" fmla="*/ 117 h 506"/>
                <a:gd name="T26" fmla="*/ 266 w 813"/>
                <a:gd name="T27" fmla="*/ 11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3" h="506">
                  <a:moveTo>
                    <a:pt x="0" y="253"/>
                  </a:moveTo>
                  <a:cubicBezTo>
                    <a:pt x="0" y="113"/>
                    <a:pt x="114" y="0"/>
                    <a:pt x="253" y="0"/>
                  </a:cubicBezTo>
                  <a:lnTo>
                    <a:pt x="559" y="0"/>
                  </a:lnTo>
                  <a:cubicBezTo>
                    <a:pt x="699" y="0"/>
                    <a:pt x="812" y="114"/>
                    <a:pt x="812" y="253"/>
                  </a:cubicBezTo>
                  <a:cubicBezTo>
                    <a:pt x="812" y="391"/>
                    <a:pt x="699" y="505"/>
                    <a:pt x="559" y="505"/>
                  </a:cubicBezTo>
                  <a:lnTo>
                    <a:pt x="253" y="505"/>
                  </a:lnTo>
                  <a:cubicBezTo>
                    <a:pt x="114" y="505"/>
                    <a:pt x="0" y="392"/>
                    <a:pt x="0" y="253"/>
                  </a:cubicBezTo>
                  <a:close/>
                  <a:moveTo>
                    <a:pt x="266" y="117"/>
                  </a:moveTo>
                  <a:cubicBezTo>
                    <a:pt x="190" y="117"/>
                    <a:pt x="129" y="178"/>
                    <a:pt x="129" y="253"/>
                  </a:cubicBezTo>
                  <a:cubicBezTo>
                    <a:pt x="129" y="328"/>
                    <a:pt x="190" y="388"/>
                    <a:pt x="266" y="388"/>
                  </a:cubicBezTo>
                  <a:lnTo>
                    <a:pt x="546" y="388"/>
                  </a:lnTo>
                  <a:cubicBezTo>
                    <a:pt x="622" y="388"/>
                    <a:pt x="683" y="328"/>
                    <a:pt x="683" y="253"/>
                  </a:cubicBezTo>
                  <a:cubicBezTo>
                    <a:pt x="683" y="178"/>
                    <a:pt x="622" y="117"/>
                    <a:pt x="546" y="117"/>
                  </a:cubicBezTo>
                  <a:lnTo>
                    <a:pt x="266" y="11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4" name="Freeform 27"/>
            <p:cNvSpPr>
              <a:spLocks noChangeArrowheads="1"/>
            </p:cNvSpPr>
            <p:nvPr/>
          </p:nvSpPr>
          <p:spPr bwMode="auto">
            <a:xfrm>
              <a:off x="908" y="1104"/>
              <a:ext cx="216" cy="157"/>
            </a:xfrm>
            <a:custGeom>
              <a:avLst/>
              <a:gdLst>
                <a:gd name="T0" fmla="*/ 849 w 958"/>
                <a:gd name="T1" fmla="*/ 683 h 695"/>
                <a:gd name="T2" fmla="*/ 850 w 958"/>
                <a:gd name="T3" fmla="*/ 683 h 695"/>
                <a:gd name="T4" fmla="*/ 852 w 958"/>
                <a:gd name="T5" fmla="*/ 684 h 695"/>
                <a:gd name="T6" fmla="*/ 886 w 958"/>
                <a:gd name="T7" fmla="*/ 694 h 695"/>
                <a:gd name="T8" fmla="*/ 957 w 958"/>
                <a:gd name="T9" fmla="*/ 623 h 695"/>
                <a:gd name="T10" fmla="*/ 957 w 958"/>
                <a:gd name="T11" fmla="*/ 0 h 695"/>
                <a:gd name="T12" fmla="*/ 817 w 958"/>
                <a:gd name="T13" fmla="*/ 0 h 695"/>
                <a:gd name="T14" fmla="*/ 817 w 958"/>
                <a:gd name="T15" fmla="*/ 477 h 695"/>
                <a:gd name="T16" fmla="*/ 264 w 958"/>
                <a:gd name="T17" fmla="*/ 1 h 695"/>
                <a:gd name="T18" fmla="*/ 0 w 958"/>
                <a:gd name="T19" fmla="*/ 0 h 695"/>
                <a:gd name="T20" fmla="*/ 102 w 958"/>
                <a:gd name="T21" fmla="*/ 86 h 695"/>
                <a:gd name="T22" fmla="*/ 102 w 958"/>
                <a:gd name="T23" fmla="*/ 694 h 695"/>
                <a:gd name="T24" fmla="*/ 249 w 958"/>
                <a:gd name="T25" fmla="*/ 694 h 695"/>
                <a:gd name="T26" fmla="*/ 249 w 958"/>
                <a:gd name="T27" fmla="*/ 168 h 695"/>
                <a:gd name="T28" fmla="*/ 849 w 958"/>
                <a:gd name="T29" fmla="*/ 682 h 695"/>
                <a:gd name="T30" fmla="*/ 849 w 958"/>
                <a:gd name="T31" fmla="*/ 683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8" h="695">
                  <a:moveTo>
                    <a:pt x="849" y="683"/>
                  </a:moveTo>
                  <a:lnTo>
                    <a:pt x="850" y="683"/>
                  </a:lnTo>
                  <a:lnTo>
                    <a:pt x="852" y="684"/>
                  </a:lnTo>
                  <a:cubicBezTo>
                    <a:pt x="862" y="691"/>
                    <a:pt x="874" y="694"/>
                    <a:pt x="886" y="694"/>
                  </a:cubicBezTo>
                  <a:cubicBezTo>
                    <a:pt x="925" y="694"/>
                    <a:pt x="957" y="662"/>
                    <a:pt x="957" y="623"/>
                  </a:cubicBezTo>
                  <a:lnTo>
                    <a:pt x="957" y="0"/>
                  </a:lnTo>
                  <a:lnTo>
                    <a:pt x="817" y="0"/>
                  </a:lnTo>
                  <a:lnTo>
                    <a:pt x="817" y="477"/>
                  </a:lnTo>
                  <a:lnTo>
                    <a:pt x="264" y="1"/>
                  </a:lnTo>
                  <a:lnTo>
                    <a:pt x="0" y="0"/>
                  </a:lnTo>
                  <a:lnTo>
                    <a:pt x="102" y="86"/>
                  </a:lnTo>
                  <a:lnTo>
                    <a:pt x="102" y="694"/>
                  </a:lnTo>
                  <a:lnTo>
                    <a:pt x="249" y="694"/>
                  </a:lnTo>
                  <a:lnTo>
                    <a:pt x="249" y="168"/>
                  </a:lnTo>
                  <a:lnTo>
                    <a:pt x="849" y="682"/>
                  </a:lnTo>
                  <a:lnTo>
                    <a:pt x="849" y="683"/>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5" name="Freeform 28"/>
            <p:cNvSpPr>
              <a:spLocks noChangeArrowheads="1"/>
            </p:cNvSpPr>
            <p:nvPr/>
          </p:nvSpPr>
          <p:spPr bwMode="auto">
            <a:xfrm>
              <a:off x="656" y="1303"/>
              <a:ext cx="52" cy="64"/>
            </a:xfrm>
            <a:custGeom>
              <a:avLst/>
              <a:gdLst>
                <a:gd name="T0" fmla="*/ 85 w 233"/>
                <a:gd name="T1" fmla="*/ 285 h 286"/>
                <a:gd name="T2" fmla="*/ 0 w 233"/>
                <a:gd name="T3" fmla="*/ 285 h 286"/>
                <a:gd name="T4" fmla="*/ 0 w 233"/>
                <a:gd name="T5" fmla="*/ 0 h 286"/>
                <a:gd name="T6" fmla="*/ 89 w 233"/>
                <a:gd name="T7" fmla="*/ 0 h 286"/>
                <a:gd name="T8" fmla="*/ 231 w 233"/>
                <a:gd name="T9" fmla="*/ 142 h 286"/>
                <a:gd name="T10" fmla="*/ 85 w 233"/>
                <a:gd name="T11" fmla="*/ 285 h 286"/>
                <a:gd name="T12" fmla="*/ 87 w 233"/>
                <a:gd name="T13" fmla="*/ 55 h 286"/>
                <a:gd name="T14" fmla="*/ 57 w 233"/>
                <a:gd name="T15" fmla="*/ 55 h 286"/>
                <a:gd name="T16" fmla="*/ 57 w 233"/>
                <a:gd name="T17" fmla="*/ 230 h 286"/>
                <a:gd name="T18" fmla="*/ 85 w 233"/>
                <a:gd name="T19" fmla="*/ 230 h 286"/>
                <a:gd name="T20" fmla="*/ 173 w 233"/>
                <a:gd name="T21" fmla="*/ 142 h 286"/>
                <a:gd name="T22" fmla="*/ 87 w 233"/>
                <a:gd name="T2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 h="286">
                  <a:moveTo>
                    <a:pt x="85" y="285"/>
                  </a:moveTo>
                  <a:lnTo>
                    <a:pt x="0" y="285"/>
                  </a:lnTo>
                  <a:lnTo>
                    <a:pt x="0" y="0"/>
                  </a:lnTo>
                  <a:lnTo>
                    <a:pt x="89" y="0"/>
                  </a:lnTo>
                  <a:cubicBezTo>
                    <a:pt x="171" y="0"/>
                    <a:pt x="231" y="38"/>
                    <a:pt x="231" y="142"/>
                  </a:cubicBezTo>
                  <a:cubicBezTo>
                    <a:pt x="232" y="243"/>
                    <a:pt x="159" y="285"/>
                    <a:pt x="85" y="285"/>
                  </a:cubicBezTo>
                  <a:close/>
                  <a:moveTo>
                    <a:pt x="87" y="55"/>
                  </a:moveTo>
                  <a:lnTo>
                    <a:pt x="57" y="55"/>
                  </a:lnTo>
                  <a:lnTo>
                    <a:pt x="57" y="230"/>
                  </a:lnTo>
                  <a:lnTo>
                    <a:pt x="85" y="230"/>
                  </a:lnTo>
                  <a:cubicBezTo>
                    <a:pt x="145" y="230"/>
                    <a:pt x="173" y="195"/>
                    <a:pt x="173" y="142"/>
                  </a:cubicBezTo>
                  <a:cubicBezTo>
                    <a:pt x="173" y="84"/>
                    <a:pt x="148" y="55"/>
                    <a:pt x="87"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6" name="Freeform 29"/>
            <p:cNvSpPr>
              <a:spLocks noChangeArrowheads="1"/>
            </p:cNvSpPr>
            <p:nvPr/>
          </p:nvSpPr>
          <p:spPr bwMode="auto">
            <a:xfrm>
              <a:off x="717" y="1303"/>
              <a:ext cx="61" cy="64"/>
            </a:xfrm>
            <a:custGeom>
              <a:avLst/>
              <a:gdLst>
                <a:gd name="T0" fmla="*/ 211 w 275"/>
                <a:gd name="T1" fmla="*/ 285 h 286"/>
                <a:gd name="T2" fmla="*/ 188 w 275"/>
                <a:gd name="T3" fmla="*/ 222 h 286"/>
                <a:gd name="T4" fmla="*/ 84 w 275"/>
                <a:gd name="T5" fmla="*/ 222 h 286"/>
                <a:gd name="T6" fmla="*/ 61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0 w 275"/>
                <a:gd name="T19" fmla="*/ 115 h 286"/>
                <a:gd name="T20" fmla="*/ 136 w 275"/>
                <a:gd name="T21" fmla="*/ 71 h 286"/>
                <a:gd name="T22" fmla="*/ 122 w 275"/>
                <a:gd name="T23" fmla="*/ 115 h 286"/>
                <a:gd name="T24" fmla="*/ 103 w 275"/>
                <a:gd name="T25" fmla="*/ 167 h 286"/>
                <a:gd name="T26" fmla="*/ 169 w 275"/>
                <a:gd name="T27" fmla="*/ 167 h 286"/>
                <a:gd name="T28" fmla="*/ 150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1" y="285"/>
                  </a:lnTo>
                  <a:lnTo>
                    <a:pt x="0" y="285"/>
                  </a:lnTo>
                  <a:lnTo>
                    <a:pt x="110" y="0"/>
                  </a:lnTo>
                  <a:lnTo>
                    <a:pt x="165" y="0"/>
                  </a:lnTo>
                  <a:lnTo>
                    <a:pt x="274" y="285"/>
                  </a:lnTo>
                  <a:lnTo>
                    <a:pt x="211" y="285"/>
                  </a:lnTo>
                  <a:close/>
                  <a:moveTo>
                    <a:pt x="150" y="115"/>
                  </a:moveTo>
                  <a:cubicBezTo>
                    <a:pt x="145" y="99"/>
                    <a:pt x="139" y="82"/>
                    <a:pt x="136" y="71"/>
                  </a:cubicBezTo>
                  <a:cubicBezTo>
                    <a:pt x="133" y="82"/>
                    <a:pt x="128" y="99"/>
                    <a:pt x="122" y="115"/>
                  </a:cubicBezTo>
                  <a:lnTo>
                    <a:pt x="103" y="167"/>
                  </a:lnTo>
                  <a:lnTo>
                    <a:pt x="169" y="167"/>
                  </a:lnTo>
                  <a:lnTo>
                    <a:pt x="150"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7" name="Freeform 30"/>
            <p:cNvSpPr>
              <a:spLocks noChangeArrowheads="1"/>
            </p:cNvSpPr>
            <p:nvPr/>
          </p:nvSpPr>
          <p:spPr bwMode="auto">
            <a:xfrm>
              <a:off x="780"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8" name="Freeform 31"/>
            <p:cNvSpPr>
              <a:spLocks noChangeArrowheads="1"/>
            </p:cNvSpPr>
            <p:nvPr/>
          </p:nvSpPr>
          <p:spPr bwMode="auto">
            <a:xfrm>
              <a:off x="835"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4"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69" name="Freeform 32"/>
            <p:cNvSpPr>
              <a:spLocks noChangeArrowheads="1"/>
            </p:cNvSpPr>
            <p:nvPr/>
          </p:nvSpPr>
          <p:spPr bwMode="auto">
            <a:xfrm>
              <a:off x="946" y="1303"/>
              <a:ext cx="61" cy="64"/>
            </a:xfrm>
            <a:custGeom>
              <a:avLst/>
              <a:gdLst>
                <a:gd name="T0" fmla="*/ 211 w 275"/>
                <a:gd name="T1" fmla="*/ 285 h 286"/>
                <a:gd name="T2" fmla="*/ 189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9"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0" name="Freeform 33"/>
            <p:cNvSpPr>
              <a:spLocks noChangeArrowheads="1"/>
            </p:cNvSpPr>
            <p:nvPr/>
          </p:nvSpPr>
          <p:spPr bwMode="auto">
            <a:xfrm>
              <a:off x="1018" y="1302"/>
              <a:ext cx="52" cy="66"/>
            </a:xfrm>
            <a:custGeom>
              <a:avLst/>
              <a:gdLst>
                <a:gd name="T0" fmla="*/ 178 w 232"/>
                <a:gd name="T1" fmla="*/ 88 h 296"/>
                <a:gd name="T2" fmla="*/ 126 w 232"/>
                <a:gd name="T3" fmla="*/ 57 h 296"/>
                <a:gd name="T4" fmla="*/ 59 w 232"/>
                <a:gd name="T5" fmla="*/ 147 h 296"/>
                <a:gd name="T6" fmla="*/ 127 w 232"/>
                <a:gd name="T7" fmla="*/ 238 h 296"/>
                <a:gd name="T8" fmla="*/ 182 w 232"/>
                <a:gd name="T9" fmla="*/ 202 h 296"/>
                <a:gd name="T10" fmla="*/ 231 w 232"/>
                <a:gd name="T11" fmla="*/ 230 h 296"/>
                <a:gd name="T12" fmla="*/ 125 w 232"/>
                <a:gd name="T13" fmla="*/ 295 h 296"/>
                <a:gd name="T14" fmla="*/ 0 w 232"/>
                <a:gd name="T15" fmla="*/ 147 h 296"/>
                <a:gd name="T16" fmla="*/ 127 w 232"/>
                <a:gd name="T17" fmla="*/ 0 h 296"/>
                <a:gd name="T18" fmla="*/ 231 w 232"/>
                <a:gd name="T19" fmla="*/ 63 h 296"/>
                <a:gd name="T20" fmla="*/ 178 w 232"/>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78" y="88"/>
                  </a:moveTo>
                  <a:cubicBezTo>
                    <a:pt x="168" y="68"/>
                    <a:pt x="152" y="57"/>
                    <a:pt x="126" y="57"/>
                  </a:cubicBezTo>
                  <a:cubicBezTo>
                    <a:pt x="83" y="57"/>
                    <a:pt x="59" y="94"/>
                    <a:pt x="59" y="147"/>
                  </a:cubicBezTo>
                  <a:cubicBezTo>
                    <a:pt x="59" y="199"/>
                    <a:pt x="84" y="238"/>
                    <a:pt x="127" y="238"/>
                  </a:cubicBezTo>
                  <a:cubicBezTo>
                    <a:pt x="152" y="238"/>
                    <a:pt x="167" y="227"/>
                    <a:pt x="182" y="202"/>
                  </a:cubicBezTo>
                  <a:lnTo>
                    <a:pt x="231" y="230"/>
                  </a:lnTo>
                  <a:cubicBezTo>
                    <a:pt x="211" y="271"/>
                    <a:pt x="177" y="295"/>
                    <a:pt x="125" y="295"/>
                  </a:cubicBezTo>
                  <a:cubicBezTo>
                    <a:pt x="50" y="295"/>
                    <a:pt x="0" y="238"/>
                    <a:pt x="0" y="147"/>
                  </a:cubicBezTo>
                  <a:cubicBezTo>
                    <a:pt x="0" y="60"/>
                    <a:pt x="52" y="0"/>
                    <a:pt x="127" y="0"/>
                  </a:cubicBezTo>
                  <a:cubicBezTo>
                    <a:pt x="181" y="0"/>
                    <a:pt x="213" y="26"/>
                    <a:pt x="231" y="63"/>
                  </a:cubicBezTo>
                  <a:lnTo>
                    <a:pt x="178"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1" name="Freeform 34"/>
            <p:cNvSpPr>
              <a:spLocks noChangeArrowheads="1"/>
            </p:cNvSpPr>
            <p:nvPr/>
          </p:nvSpPr>
          <p:spPr bwMode="auto">
            <a:xfrm>
              <a:off x="1085" y="1302"/>
              <a:ext cx="52" cy="66"/>
            </a:xfrm>
            <a:custGeom>
              <a:avLst/>
              <a:gdLst>
                <a:gd name="T0" fmla="*/ 179 w 233"/>
                <a:gd name="T1" fmla="*/ 88 h 296"/>
                <a:gd name="T2" fmla="*/ 127 w 233"/>
                <a:gd name="T3" fmla="*/ 57 h 296"/>
                <a:gd name="T4" fmla="*/ 59 w 233"/>
                <a:gd name="T5" fmla="*/ 147 h 296"/>
                <a:gd name="T6" fmla="*/ 127 w 233"/>
                <a:gd name="T7" fmla="*/ 238 h 296"/>
                <a:gd name="T8" fmla="*/ 183 w 233"/>
                <a:gd name="T9" fmla="*/ 202 h 296"/>
                <a:gd name="T10" fmla="*/ 231 w 233"/>
                <a:gd name="T11" fmla="*/ 230 h 296"/>
                <a:gd name="T12" fmla="*/ 125 w 233"/>
                <a:gd name="T13" fmla="*/ 295 h 296"/>
                <a:gd name="T14" fmla="*/ 0 w 233"/>
                <a:gd name="T15" fmla="*/ 147 h 296"/>
                <a:gd name="T16" fmla="*/ 127 w 233"/>
                <a:gd name="T17" fmla="*/ 0 h 296"/>
                <a:gd name="T18" fmla="*/ 232 w 233"/>
                <a:gd name="T19" fmla="*/ 63 h 296"/>
                <a:gd name="T20" fmla="*/ 179 w 233"/>
                <a:gd name="T21" fmla="*/ 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296">
                  <a:moveTo>
                    <a:pt x="179" y="88"/>
                  </a:moveTo>
                  <a:cubicBezTo>
                    <a:pt x="169" y="68"/>
                    <a:pt x="152" y="57"/>
                    <a:pt x="127" y="57"/>
                  </a:cubicBezTo>
                  <a:cubicBezTo>
                    <a:pt x="84" y="57"/>
                    <a:pt x="59" y="94"/>
                    <a:pt x="59" y="147"/>
                  </a:cubicBezTo>
                  <a:cubicBezTo>
                    <a:pt x="59" y="199"/>
                    <a:pt x="84" y="238"/>
                    <a:pt x="127" y="238"/>
                  </a:cubicBezTo>
                  <a:cubicBezTo>
                    <a:pt x="153" y="238"/>
                    <a:pt x="168" y="227"/>
                    <a:pt x="183" y="202"/>
                  </a:cubicBezTo>
                  <a:lnTo>
                    <a:pt x="231" y="230"/>
                  </a:lnTo>
                  <a:cubicBezTo>
                    <a:pt x="211" y="271"/>
                    <a:pt x="177" y="295"/>
                    <a:pt x="125" y="295"/>
                  </a:cubicBezTo>
                  <a:cubicBezTo>
                    <a:pt x="51" y="295"/>
                    <a:pt x="0" y="238"/>
                    <a:pt x="0" y="147"/>
                  </a:cubicBezTo>
                  <a:cubicBezTo>
                    <a:pt x="0" y="60"/>
                    <a:pt x="53" y="0"/>
                    <a:pt x="127" y="0"/>
                  </a:cubicBezTo>
                  <a:cubicBezTo>
                    <a:pt x="181" y="0"/>
                    <a:pt x="214" y="26"/>
                    <a:pt x="232" y="63"/>
                  </a:cubicBezTo>
                  <a:lnTo>
                    <a:pt x="179" y="88"/>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2" name="Freeform 35"/>
            <p:cNvSpPr>
              <a:spLocks noChangeArrowheads="1"/>
            </p:cNvSpPr>
            <p:nvPr/>
          </p:nvSpPr>
          <p:spPr bwMode="auto">
            <a:xfrm>
              <a:off x="1156" y="1303"/>
              <a:ext cx="45" cy="64"/>
            </a:xfrm>
            <a:custGeom>
              <a:avLst/>
              <a:gdLst>
                <a:gd name="T0" fmla="*/ 0 w 204"/>
                <a:gd name="T1" fmla="*/ 0 h 286"/>
                <a:gd name="T2" fmla="*/ 197 w 204"/>
                <a:gd name="T3" fmla="*/ 0 h 286"/>
                <a:gd name="T4" fmla="*/ 197 w 204"/>
                <a:gd name="T5" fmla="*/ 55 h 286"/>
                <a:gd name="T6" fmla="*/ 57 w 204"/>
                <a:gd name="T7" fmla="*/ 55 h 286"/>
                <a:gd name="T8" fmla="*/ 57 w 204"/>
                <a:gd name="T9" fmla="*/ 105 h 286"/>
                <a:gd name="T10" fmla="*/ 138 w 204"/>
                <a:gd name="T11" fmla="*/ 105 h 286"/>
                <a:gd name="T12" fmla="*/ 138 w 204"/>
                <a:gd name="T13" fmla="*/ 160 h 286"/>
                <a:gd name="T14" fmla="*/ 57 w 204"/>
                <a:gd name="T15" fmla="*/ 160 h 286"/>
                <a:gd name="T16" fmla="*/ 57 w 204"/>
                <a:gd name="T17" fmla="*/ 229 h 286"/>
                <a:gd name="T18" fmla="*/ 203 w 204"/>
                <a:gd name="T19" fmla="*/ 229 h 286"/>
                <a:gd name="T20" fmla="*/ 203 w 204"/>
                <a:gd name="T21" fmla="*/ 285 h 286"/>
                <a:gd name="T22" fmla="*/ 0 w 204"/>
                <a:gd name="T23" fmla="*/ 285 h 286"/>
                <a:gd name="T24" fmla="*/ 0 w 20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86">
                  <a:moveTo>
                    <a:pt x="0" y="0"/>
                  </a:moveTo>
                  <a:lnTo>
                    <a:pt x="197" y="0"/>
                  </a:lnTo>
                  <a:lnTo>
                    <a:pt x="197" y="55"/>
                  </a:lnTo>
                  <a:lnTo>
                    <a:pt x="57" y="55"/>
                  </a:lnTo>
                  <a:lnTo>
                    <a:pt x="57" y="105"/>
                  </a:lnTo>
                  <a:lnTo>
                    <a:pt x="138" y="105"/>
                  </a:lnTo>
                  <a:lnTo>
                    <a:pt x="138" y="160"/>
                  </a:lnTo>
                  <a:lnTo>
                    <a:pt x="57" y="160"/>
                  </a:lnTo>
                  <a:lnTo>
                    <a:pt x="57" y="229"/>
                  </a:lnTo>
                  <a:lnTo>
                    <a:pt x="203" y="229"/>
                  </a:lnTo>
                  <a:lnTo>
                    <a:pt x="203"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3" name="Freeform 36"/>
            <p:cNvSpPr>
              <a:spLocks noChangeArrowheads="1"/>
            </p:cNvSpPr>
            <p:nvPr/>
          </p:nvSpPr>
          <p:spPr bwMode="auto">
            <a:xfrm>
              <a:off x="1224" y="1303"/>
              <a:ext cx="45" cy="64"/>
            </a:xfrm>
            <a:custGeom>
              <a:avLst/>
              <a:gdLst>
                <a:gd name="T0" fmla="*/ 0 w 201"/>
                <a:gd name="T1" fmla="*/ 285 h 286"/>
                <a:gd name="T2" fmla="*/ 0 w 201"/>
                <a:gd name="T3" fmla="*/ 0 h 286"/>
                <a:gd name="T4" fmla="*/ 57 w 201"/>
                <a:gd name="T5" fmla="*/ 0 h 286"/>
                <a:gd name="T6" fmla="*/ 57 w 201"/>
                <a:gd name="T7" fmla="*/ 229 h 286"/>
                <a:gd name="T8" fmla="*/ 200 w 201"/>
                <a:gd name="T9" fmla="*/ 229 h 286"/>
                <a:gd name="T10" fmla="*/ 200 w 201"/>
                <a:gd name="T11" fmla="*/ 285 h 286"/>
                <a:gd name="T12" fmla="*/ 0 w 201"/>
                <a:gd name="T13" fmla="*/ 285 h 286"/>
              </a:gdLst>
              <a:ahLst/>
              <a:cxnLst>
                <a:cxn ang="0">
                  <a:pos x="T0" y="T1"/>
                </a:cxn>
                <a:cxn ang="0">
                  <a:pos x="T2" y="T3"/>
                </a:cxn>
                <a:cxn ang="0">
                  <a:pos x="T4" y="T5"/>
                </a:cxn>
                <a:cxn ang="0">
                  <a:pos x="T6" y="T7"/>
                </a:cxn>
                <a:cxn ang="0">
                  <a:pos x="T8" y="T9"/>
                </a:cxn>
                <a:cxn ang="0">
                  <a:pos x="T10" y="T11"/>
                </a:cxn>
                <a:cxn ang="0">
                  <a:pos x="T12" y="T13"/>
                </a:cxn>
              </a:cxnLst>
              <a:rect l="0" t="0" r="r" b="b"/>
              <a:pathLst>
                <a:path w="201" h="286">
                  <a:moveTo>
                    <a:pt x="0" y="285"/>
                  </a:moveTo>
                  <a:lnTo>
                    <a:pt x="0" y="0"/>
                  </a:lnTo>
                  <a:lnTo>
                    <a:pt x="57" y="0"/>
                  </a:lnTo>
                  <a:lnTo>
                    <a:pt x="57" y="229"/>
                  </a:lnTo>
                  <a:lnTo>
                    <a:pt x="200" y="229"/>
                  </a:lnTo>
                  <a:lnTo>
                    <a:pt x="200" y="285"/>
                  </a:lnTo>
                  <a:lnTo>
                    <a:pt x="0" y="285"/>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4" name="Freeform 37"/>
            <p:cNvSpPr>
              <a:spLocks noChangeArrowheads="1"/>
            </p:cNvSpPr>
            <p:nvPr/>
          </p:nvSpPr>
          <p:spPr bwMode="auto">
            <a:xfrm>
              <a:off x="1285" y="1303"/>
              <a:ext cx="45" cy="64"/>
            </a:xfrm>
            <a:custGeom>
              <a:avLst/>
              <a:gdLst>
                <a:gd name="T0" fmla="*/ 0 w 205"/>
                <a:gd name="T1" fmla="*/ 0 h 286"/>
                <a:gd name="T2" fmla="*/ 198 w 205"/>
                <a:gd name="T3" fmla="*/ 0 h 286"/>
                <a:gd name="T4" fmla="*/ 198 w 205"/>
                <a:gd name="T5" fmla="*/ 55 h 286"/>
                <a:gd name="T6" fmla="*/ 57 w 205"/>
                <a:gd name="T7" fmla="*/ 55 h 286"/>
                <a:gd name="T8" fmla="*/ 57 w 205"/>
                <a:gd name="T9" fmla="*/ 105 h 286"/>
                <a:gd name="T10" fmla="*/ 139 w 205"/>
                <a:gd name="T11" fmla="*/ 105 h 286"/>
                <a:gd name="T12" fmla="*/ 139 w 205"/>
                <a:gd name="T13" fmla="*/ 160 h 286"/>
                <a:gd name="T14" fmla="*/ 57 w 205"/>
                <a:gd name="T15" fmla="*/ 160 h 286"/>
                <a:gd name="T16" fmla="*/ 57 w 205"/>
                <a:gd name="T17" fmla="*/ 229 h 286"/>
                <a:gd name="T18" fmla="*/ 204 w 205"/>
                <a:gd name="T19" fmla="*/ 229 h 286"/>
                <a:gd name="T20" fmla="*/ 204 w 205"/>
                <a:gd name="T21" fmla="*/ 285 h 286"/>
                <a:gd name="T22" fmla="*/ 0 w 205"/>
                <a:gd name="T23" fmla="*/ 285 h 286"/>
                <a:gd name="T24" fmla="*/ 0 w 205"/>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6">
                  <a:moveTo>
                    <a:pt x="0" y="0"/>
                  </a:moveTo>
                  <a:lnTo>
                    <a:pt x="198" y="0"/>
                  </a:lnTo>
                  <a:lnTo>
                    <a:pt x="198" y="55"/>
                  </a:lnTo>
                  <a:lnTo>
                    <a:pt x="57" y="55"/>
                  </a:lnTo>
                  <a:lnTo>
                    <a:pt x="57" y="105"/>
                  </a:lnTo>
                  <a:lnTo>
                    <a:pt x="139" y="105"/>
                  </a:lnTo>
                  <a:lnTo>
                    <a:pt x="139" y="160"/>
                  </a:lnTo>
                  <a:lnTo>
                    <a:pt x="57" y="160"/>
                  </a:lnTo>
                  <a:lnTo>
                    <a:pt x="57" y="229"/>
                  </a:lnTo>
                  <a:lnTo>
                    <a:pt x="204" y="229"/>
                  </a:lnTo>
                  <a:lnTo>
                    <a:pt x="204" y="285"/>
                  </a:lnTo>
                  <a:lnTo>
                    <a:pt x="0" y="285"/>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5" name="Freeform 38"/>
            <p:cNvSpPr>
              <a:spLocks noChangeArrowheads="1"/>
            </p:cNvSpPr>
            <p:nvPr/>
          </p:nvSpPr>
          <p:spPr bwMode="auto">
            <a:xfrm>
              <a:off x="1350"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6" name="Freeform 39"/>
            <p:cNvSpPr>
              <a:spLocks noChangeArrowheads="1"/>
            </p:cNvSpPr>
            <p:nvPr/>
          </p:nvSpPr>
          <p:spPr bwMode="auto">
            <a:xfrm>
              <a:off x="1416" y="1303"/>
              <a:ext cx="61" cy="64"/>
            </a:xfrm>
            <a:custGeom>
              <a:avLst/>
              <a:gdLst>
                <a:gd name="T0" fmla="*/ 211 w 275"/>
                <a:gd name="T1" fmla="*/ 285 h 286"/>
                <a:gd name="T2" fmla="*/ 188 w 275"/>
                <a:gd name="T3" fmla="*/ 222 h 286"/>
                <a:gd name="T4" fmla="*/ 84 w 275"/>
                <a:gd name="T5" fmla="*/ 222 h 286"/>
                <a:gd name="T6" fmla="*/ 62 w 275"/>
                <a:gd name="T7" fmla="*/ 285 h 286"/>
                <a:gd name="T8" fmla="*/ 0 w 275"/>
                <a:gd name="T9" fmla="*/ 285 h 286"/>
                <a:gd name="T10" fmla="*/ 110 w 275"/>
                <a:gd name="T11" fmla="*/ 0 h 286"/>
                <a:gd name="T12" fmla="*/ 165 w 275"/>
                <a:gd name="T13" fmla="*/ 0 h 286"/>
                <a:gd name="T14" fmla="*/ 274 w 275"/>
                <a:gd name="T15" fmla="*/ 285 h 286"/>
                <a:gd name="T16" fmla="*/ 211 w 275"/>
                <a:gd name="T17" fmla="*/ 285 h 286"/>
                <a:gd name="T18" fmla="*/ 151 w 275"/>
                <a:gd name="T19" fmla="*/ 115 h 286"/>
                <a:gd name="T20" fmla="*/ 136 w 275"/>
                <a:gd name="T21" fmla="*/ 71 h 286"/>
                <a:gd name="T22" fmla="*/ 122 w 275"/>
                <a:gd name="T23" fmla="*/ 115 h 286"/>
                <a:gd name="T24" fmla="*/ 104 w 275"/>
                <a:gd name="T25" fmla="*/ 167 h 286"/>
                <a:gd name="T26" fmla="*/ 169 w 275"/>
                <a:gd name="T27" fmla="*/ 167 h 286"/>
                <a:gd name="T28" fmla="*/ 151 w 275"/>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 h="286">
                  <a:moveTo>
                    <a:pt x="211" y="285"/>
                  </a:moveTo>
                  <a:lnTo>
                    <a:pt x="188" y="222"/>
                  </a:lnTo>
                  <a:lnTo>
                    <a:pt x="84" y="222"/>
                  </a:lnTo>
                  <a:lnTo>
                    <a:pt x="62" y="285"/>
                  </a:lnTo>
                  <a:lnTo>
                    <a:pt x="0" y="285"/>
                  </a:lnTo>
                  <a:lnTo>
                    <a:pt x="110" y="0"/>
                  </a:lnTo>
                  <a:lnTo>
                    <a:pt x="165" y="0"/>
                  </a:lnTo>
                  <a:lnTo>
                    <a:pt x="274" y="285"/>
                  </a:lnTo>
                  <a:lnTo>
                    <a:pt x="211" y="285"/>
                  </a:lnTo>
                  <a:close/>
                  <a:moveTo>
                    <a:pt x="151" y="115"/>
                  </a:moveTo>
                  <a:cubicBezTo>
                    <a:pt x="145" y="99"/>
                    <a:pt x="139" y="82"/>
                    <a:pt x="136" y="71"/>
                  </a:cubicBezTo>
                  <a:cubicBezTo>
                    <a:pt x="133" y="82"/>
                    <a:pt x="128" y="99"/>
                    <a:pt x="122" y="115"/>
                  </a:cubicBezTo>
                  <a:lnTo>
                    <a:pt x="104" y="167"/>
                  </a:lnTo>
                  <a:lnTo>
                    <a:pt x="169" y="167"/>
                  </a:lnTo>
                  <a:lnTo>
                    <a:pt x="151" y="1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7" name="Freeform 40"/>
            <p:cNvSpPr>
              <a:spLocks noChangeArrowheads="1"/>
            </p:cNvSpPr>
            <p:nvPr/>
          </p:nvSpPr>
          <p:spPr bwMode="auto">
            <a:xfrm>
              <a:off x="1481" y="1303"/>
              <a:ext cx="49" cy="64"/>
            </a:xfrm>
            <a:custGeom>
              <a:avLst/>
              <a:gdLst>
                <a:gd name="T0" fmla="*/ 139 w 222"/>
                <a:gd name="T1" fmla="*/ 56 h 286"/>
                <a:gd name="T2" fmla="*/ 139 w 222"/>
                <a:gd name="T3" fmla="*/ 285 h 286"/>
                <a:gd name="T4" fmla="*/ 82 w 222"/>
                <a:gd name="T5" fmla="*/ 285 h 286"/>
                <a:gd name="T6" fmla="*/ 82 w 222"/>
                <a:gd name="T7" fmla="*/ 56 h 286"/>
                <a:gd name="T8" fmla="*/ 0 w 222"/>
                <a:gd name="T9" fmla="*/ 56 h 286"/>
                <a:gd name="T10" fmla="*/ 0 w 222"/>
                <a:gd name="T11" fmla="*/ 0 h 286"/>
                <a:gd name="T12" fmla="*/ 221 w 222"/>
                <a:gd name="T13" fmla="*/ 0 h 286"/>
                <a:gd name="T14" fmla="*/ 221 w 222"/>
                <a:gd name="T15" fmla="*/ 56 h 286"/>
                <a:gd name="T16" fmla="*/ 139 w 222"/>
                <a:gd name="T17" fmla="*/ 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86">
                  <a:moveTo>
                    <a:pt x="139" y="56"/>
                  </a:moveTo>
                  <a:lnTo>
                    <a:pt x="139" y="285"/>
                  </a:lnTo>
                  <a:lnTo>
                    <a:pt x="82" y="285"/>
                  </a:lnTo>
                  <a:lnTo>
                    <a:pt x="82" y="56"/>
                  </a:lnTo>
                  <a:lnTo>
                    <a:pt x="0" y="56"/>
                  </a:lnTo>
                  <a:lnTo>
                    <a:pt x="0" y="0"/>
                  </a:lnTo>
                  <a:lnTo>
                    <a:pt x="221" y="0"/>
                  </a:lnTo>
                  <a:lnTo>
                    <a:pt x="221" y="56"/>
                  </a:lnTo>
                  <a:lnTo>
                    <a:pt x="139" y="56"/>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8" name="Freeform 41"/>
            <p:cNvSpPr>
              <a:spLocks noChangeArrowheads="1"/>
            </p:cNvSpPr>
            <p:nvPr/>
          </p:nvSpPr>
          <p:spPr bwMode="auto">
            <a:xfrm>
              <a:off x="1543" y="1302"/>
              <a:ext cx="55" cy="66"/>
            </a:xfrm>
            <a:custGeom>
              <a:avLst/>
              <a:gdLst>
                <a:gd name="T0" fmla="*/ 124 w 249"/>
                <a:gd name="T1" fmla="*/ 295 h 296"/>
                <a:gd name="T2" fmla="*/ 0 w 249"/>
                <a:gd name="T3" fmla="*/ 147 h 296"/>
                <a:gd name="T4" fmla="*/ 124 w 249"/>
                <a:gd name="T5" fmla="*/ 0 h 296"/>
                <a:gd name="T6" fmla="*/ 248 w 249"/>
                <a:gd name="T7" fmla="*/ 147 h 296"/>
                <a:gd name="T8" fmla="*/ 124 w 249"/>
                <a:gd name="T9" fmla="*/ 295 h 296"/>
                <a:gd name="T10" fmla="*/ 124 w 249"/>
                <a:gd name="T11" fmla="*/ 57 h 296"/>
                <a:gd name="T12" fmla="*/ 59 w 249"/>
                <a:gd name="T13" fmla="*/ 147 h 296"/>
                <a:gd name="T14" fmla="*/ 124 w 249"/>
                <a:gd name="T15" fmla="*/ 238 h 296"/>
                <a:gd name="T16" fmla="*/ 189 w 249"/>
                <a:gd name="T17" fmla="*/ 147 h 296"/>
                <a:gd name="T18" fmla="*/ 124 w 249"/>
                <a:gd name="T19" fmla="*/ 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96">
                  <a:moveTo>
                    <a:pt x="124" y="295"/>
                  </a:moveTo>
                  <a:cubicBezTo>
                    <a:pt x="46" y="295"/>
                    <a:pt x="0" y="234"/>
                    <a:pt x="0" y="147"/>
                  </a:cubicBezTo>
                  <a:cubicBezTo>
                    <a:pt x="0" y="60"/>
                    <a:pt x="46" y="0"/>
                    <a:pt x="124" y="0"/>
                  </a:cubicBezTo>
                  <a:cubicBezTo>
                    <a:pt x="202" y="0"/>
                    <a:pt x="248" y="60"/>
                    <a:pt x="248" y="147"/>
                  </a:cubicBezTo>
                  <a:cubicBezTo>
                    <a:pt x="248" y="234"/>
                    <a:pt x="202" y="295"/>
                    <a:pt x="124" y="295"/>
                  </a:cubicBezTo>
                  <a:close/>
                  <a:moveTo>
                    <a:pt x="124" y="57"/>
                  </a:moveTo>
                  <a:cubicBezTo>
                    <a:pt x="78" y="57"/>
                    <a:pt x="59" y="96"/>
                    <a:pt x="59" y="147"/>
                  </a:cubicBezTo>
                  <a:cubicBezTo>
                    <a:pt x="59" y="198"/>
                    <a:pt x="78" y="238"/>
                    <a:pt x="124" y="238"/>
                  </a:cubicBezTo>
                  <a:cubicBezTo>
                    <a:pt x="170" y="238"/>
                    <a:pt x="189" y="198"/>
                    <a:pt x="189" y="147"/>
                  </a:cubicBezTo>
                  <a:cubicBezTo>
                    <a:pt x="189" y="96"/>
                    <a:pt x="170" y="57"/>
                    <a:pt x="124" y="5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79" name="Freeform 42"/>
            <p:cNvSpPr>
              <a:spLocks noChangeArrowheads="1"/>
            </p:cNvSpPr>
            <p:nvPr/>
          </p:nvSpPr>
          <p:spPr bwMode="auto">
            <a:xfrm>
              <a:off x="1618" y="1303"/>
              <a:ext cx="52" cy="64"/>
            </a:xfrm>
            <a:custGeom>
              <a:avLst/>
              <a:gdLst>
                <a:gd name="T0" fmla="*/ 166 w 232"/>
                <a:gd name="T1" fmla="*/ 285 h 286"/>
                <a:gd name="T2" fmla="*/ 115 w 232"/>
                <a:gd name="T3" fmla="*/ 182 h 286"/>
                <a:gd name="T4" fmla="*/ 57 w 232"/>
                <a:gd name="T5" fmla="*/ 182 h 286"/>
                <a:gd name="T6" fmla="*/ 57 w 232"/>
                <a:gd name="T7" fmla="*/ 285 h 286"/>
                <a:gd name="T8" fmla="*/ 0 w 232"/>
                <a:gd name="T9" fmla="*/ 285 h 286"/>
                <a:gd name="T10" fmla="*/ 0 w 232"/>
                <a:gd name="T11" fmla="*/ 0 h 286"/>
                <a:gd name="T12" fmla="*/ 133 w 232"/>
                <a:gd name="T13" fmla="*/ 0 h 286"/>
                <a:gd name="T14" fmla="*/ 231 w 232"/>
                <a:gd name="T15" fmla="*/ 90 h 286"/>
                <a:gd name="T16" fmla="*/ 177 w 232"/>
                <a:gd name="T17" fmla="*/ 174 h 286"/>
                <a:gd name="T18" fmla="*/ 231 w 232"/>
                <a:gd name="T19" fmla="*/ 285 h 286"/>
                <a:gd name="T20" fmla="*/ 166 w 232"/>
                <a:gd name="T21" fmla="*/ 285 h 286"/>
                <a:gd name="T22" fmla="*/ 132 w 232"/>
                <a:gd name="T23" fmla="*/ 55 h 286"/>
                <a:gd name="T24" fmla="*/ 57 w 232"/>
                <a:gd name="T25" fmla="*/ 55 h 286"/>
                <a:gd name="T26" fmla="*/ 57 w 232"/>
                <a:gd name="T27" fmla="*/ 128 h 286"/>
                <a:gd name="T28" fmla="*/ 132 w 232"/>
                <a:gd name="T29" fmla="*/ 128 h 286"/>
                <a:gd name="T30" fmla="*/ 173 w 232"/>
                <a:gd name="T31" fmla="*/ 91 h 286"/>
                <a:gd name="T32" fmla="*/ 132 w 232"/>
                <a:gd name="T33" fmla="*/ 5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86">
                  <a:moveTo>
                    <a:pt x="166" y="285"/>
                  </a:moveTo>
                  <a:lnTo>
                    <a:pt x="115" y="182"/>
                  </a:lnTo>
                  <a:lnTo>
                    <a:pt x="57" y="182"/>
                  </a:lnTo>
                  <a:lnTo>
                    <a:pt x="57" y="285"/>
                  </a:lnTo>
                  <a:lnTo>
                    <a:pt x="0" y="285"/>
                  </a:lnTo>
                  <a:lnTo>
                    <a:pt x="0" y="0"/>
                  </a:lnTo>
                  <a:lnTo>
                    <a:pt x="133" y="0"/>
                  </a:lnTo>
                  <a:cubicBezTo>
                    <a:pt x="187" y="0"/>
                    <a:pt x="231" y="29"/>
                    <a:pt x="231" y="90"/>
                  </a:cubicBezTo>
                  <a:cubicBezTo>
                    <a:pt x="231" y="133"/>
                    <a:pt x="213" y="160"/>
                    <a:pt x="177" y="174"/>
                  </a:cubicBezTo>
                  <a:lnTo>
                    <a:pt x="231" y="285"/>
                  </a:lnTo>
                  <a:lnTo>
                    <a:pt x="166" y="285"/>
                  </a:lnTo>
                  <a:close/>
                  <a:moveTo>
                    <a:pt x="132" y="55"/>
                  </a:moveTo>
                  <a:lnTo>
                    <a:pt x="57" y="55"/>
                  </a:lnTo>
                  <a:lnTo>
                    <a:pt x="57" y="128"/>
                  </a:lnTo>
                  <a:lnTo>
                    <a:pt x="132" y="128"/>
                  </a:lnTo>
                  <a:cubicBezTo>
                    <a:pt x="158" y="128"/>
                    <a:pt x="173" y="116"/>
                    <a:pt x="173" y="91"/>
                  </a:cubicBezTo>
                  <a:cubicBezTo>
                    <a:pt x="173" y="66"/>
                    <a:pt x="157" y="55"/>
                    <a:pt x="132" y="5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sp>
          <p:nvSpPr>
            <p:cNvPr id="280" name="Freeform 43"/>
            <p:cNvSpPr>
              <a:spLocks noChangeArrowheads="1"/>
            </p:cNvSpPr>
            <p:nvPr/>
          </p:nvSpPr>
          <p:spPr bwMode="auto">
            <a:xfrm>
              <a:off x="1686" y="1303"/>
              <a:ext cx="41" cy="23"/>
            </a:xfrm>
            <a:custGeom>
              <a:avLst/>
              <a:gdLst>
                <a:gd name="T0" fmla="*/ 47 w 187"/>
                <a:gd name="T1" fmla="*/ 17 h 107"/>
                <a:gd name="T2" fmla="*/ 47 w 187"/>
                <a:gd name="T3" fmla="*/ 103 h 107"/>
                <a:gd name="T4" fmla="*/ 29 w 187"/>
                <a:gd name="T5" fmla="*/ 103 h 107"/>
                <a:gd name="T6" fmla="*/ 29 w 187"/>
                <a:gd name="T7" fmla="*/ 17 h 107"/>
                <a:gd name="T8" fmla="*/ 0 w 187"/>
                <a:gd name="T9" fmla="*/ 17 h 107"/>
                <a:gd name="T10" fmla="*/ 0 w 187"/>
                <a:gd name="T11" fmla="*/ 0 h 107"/>
                <a:gd name="T12" fmla="*/ 76 w 187"/>
                <a:gd name="T13" fmla="*/ 0 h 107"/>
                <a:gd name="T14" fmla="*/ 76 w 187"/>
                <a:gd name="T15" fmla="*/ 17 h 107"/>
                <a:gd name="T16" fmla="*/ 47 w 187"/>
                <a:gd name="T17" fmla="*/ 17 h 107"/>
                <a:gd name="T18" fmla="*/ 169 w 187"/>
                <a:gd name="T19" fmla="*/ 103 h 107"/>
                <a:gd name="T20" fmla="*/ 169 w 187"/>
                <a:gd name="T21" fmla="*/ 48 h 107"/>
                <a:gd name="T22" fmla="*/ 169 w 187"/>
                <a:gd name="T23" fmla="*/ 37 h 107"/>
                <a:gd name="T24" fmla="*/ 165 w 187"/>
                <a:gd name="T25" fmla="*/ 47 h 107"/>
                <a:gd name="T26" fmla="*/ 139 w 187"/>
                <a:gd name="T27" fmla="*/ 106 h 107"/>
                <a:gd name="T28" fmla="*/ 114 w 187"/>
                <a:gd name="T29" fmla="*/ 47 h 107"/>
                <a:gd name="T30" fmla="*/ 110 w 187"/>
                <a:gd name="T31" fmla="*/ 37 h 107"/>
                <a:gd name="T32" fmla="*/ 110 w 187"/>
                <a:gd name="T33" fmla="*/ 48 h 107"/>
                <a:gd name="T34" fmla="*/ 110 w 187"/>
                <a:gd name="T35" fmla="*/ 103 h 107"/>
                <a:gd name="T36" fmla="*/ 93 w 187"/>
                <a:gd name="T37" fmla="*/ 103 h 107"/>
                <a:gd name="T38" fmla="*/ 93 w 187"/>
                <a:gd name="T39" fmla="*/ 0 h 107"/>
                <a:gd name="T40" fmla="*/ 111 w 187"/>
                <a:gd name="T41" fmla="*/ 0 h 107"/>
                <a:gd name="T42" fmla="*/ 134 w 187"/>
                <a:gd name="T43" fmla="*/ 53 h 107"/>
                <a:gd name="T44" fmla="*/ 140 w 187"/>
                <a:gd name="T45" fmla="*/ 67 h 107"/>
                <a:gd name="T46" fmla="*/ 145 w 187"/>
                <a:gd name="T47" fmla="*/ 53 h 107"/>
                <a:gd name="T48" fmla="*/ 168 w 187"/>
                <a:gd name="T49" fmla="*/ 0 h 107"/>
                <a:gd name="T50" fmla="*/ 186 w 187"/>
                <a:gd name="T51" fmla="*/ 0 h 107"/>
                <a:gd name="T52" fmla="*/ 186 w 187"/>
                <a:gd name="T53" fmla="*/ 103 h 107"/>
                <a:gd name="T54" fmla="*/ 169 w 187"/>
                <a:gd name="T5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107">
                  <a:moveTo>
                    <a:pt x="47" y="17"/>
                  </a:moveTo>
                  <a:lnTo>
                    <a:pt x="47" y="103"/>
                  </a:lnTo>
                  <a:lnTo>
                    <a:pt x="29" y="103"/>
                  </a:lnTo>
                  <a:lnTo>
                    <a:pt x="29" y="17"/>
                  </a:lnTo>
                  <a:lnTo>
                    <a:pt x="0" y="17"/>
                  </a:lnTo>
                  <a:lnTo>
                    <a:pt x="0" y="0"/>
                  </a:lnTo>
                  <a:lnTo>
                    <a:pt x="76" y="0"/>
                  </a:lnTo>
                  <a:lnTo>
                    <a:pt x="76" y="17"/>
                  </a:lnTo>
                  <a:lnTo>
                    <a:pt x="47" y="17"/>
                  </a:lnTo>
                  <a:close/>
                  <a:moveTo>
                    <a:pt x="169" y="103"/>
                  </a:moveTo>
                  <a:lnTo>
                    <a:pt x="169" y="48"/>
                  </a:lnTo>
                  <a:cubicBezTo>
                    <a:pt x="169" y="45"/>
                    <a:pt x="169" y="40"/>
                    <a:pt x="169" y="37"/>
                  </a:cubicBezTo>
                  <a:cubicBezTo>
                    <a:pt x="168" y="40"/>
                    <a:pt x="166" y="43"/>
                    <a:pt x="165" y="47"/>
                  </a:cubicBezTo>
                  <a:lnTo>
                    <a:pt x="139" y="106"/>
                  </a:lnTo>
                  <a:lnTo>
                    <a:pt x="114" y="47"/>
                  </a:lnTo>
                  <a:cubicBezTo>
                    <a:pt x="113" y="43"/>
                    <a:pt x="111" y="40"/>
                    <a:pt x="110" y="37"/>
                  </a:cubicBezTo>
                  <a:cubicBezTo>
                    <a:pt x="110" y="41"/>
                    <a:pt x="110" y="45"/>
                    <a:pt x="110" y="48"/>
                  </a:cubicBezTo>
                  <a:lnTo>
                    <a:pt x="110" y="103"/>
                  </a:lnTo>
                  <a:lnTo>
                    <a:pt x="93" y="103"/>
                  </a:lnTo>
                  <a:lnTo>
                    <a:pt x="93" y="0"/>
                  </a:lnTo>
                  <a:lnTo>
                    <a:pt x="111" y="0"/>
                  </a:lnTo>
                  <a:lnTo>
                    <a:pt x="134" y="53"/>
                  </a:lnTo>
                  <a:cubicBezTo>
                    <a:pt x="136" y="58"/>
                    <a:pt x="138" y="63"/>
                    <a:pt x="140" y="67"/>
                  </a:cubicBezTo>
                  <a:cubicBezTo>
                    <a:pt x="141" y="63"/>
                    <a:pt x="144" y="58"/>
                    <a:pt x="145" y="53"/>
                  </a:cubicBezTo>
                  <a:lnTo>
                    <a:pt x="168" y="0"/>
                  </a:lnTo>
                  <a:lnTo>
                    <a:pt x="186" y="0"/>
                  </a:lnTo>
                  <a:lnTo>
                    <a:pt x="186" y="103"/>
                  </a:lnTo>
                  <a:lnTo>
                    <a:pt x="169" y="1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prstClr val="black"/>
                </a:solidFill>
                <a:latin typeface="Arial"/>
              </a:endParaRPr>
            </a:p>
          </p:txBody>
        </p:sp>
      </p:grpSp>
      <p:sp>
        <p:nvSpPr>
          <p:cNvPr id="281" name="Title 1"/>
          <p:cNvSpPr txBox="1">
            <a:spLocks/>
          </p:cNvSpPr>
          <p:nvPr/>
        </p:nvSpPr>
        <p:spPr>
          <a:xfrm>
            <a:off x="439682" y="156644"/>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stStyle>
          <a:p>
            <a:r>
              <a:rPr lang="fr-FR" dirty="0" smtClean="0"/>
              <a:t>Solution: </a:t>
            </a:r>
            <a:r>
              <a:rPr lang="fr-FR" dirty="0"/>
              <a:t>P</a:t>
            </a:r>
            <a:r>
              <a:rPr lang="fr-FR" dirty="0" smtClean="0"/>
              <a:t>artagée</a:t>
            </a:r>
            <a:endParaRPr lang="fr-FR" dirty="0"/>
          </a:p>
        </p:txBody>
      </p:sp>
      <p:sp>
        <p:nvSpPr>
          <p:cNvPr id="282" name="Content Placeholder 18"/>
          <p:cNvSpPr>
            <a:spLocks noGrp="1"/>
          </p:cNvSpPr>
          <p:nvPr>
            <p:ph idx="4294967295"/>
          </p:nvPr>
        </p:nvSpPr>
        <p:spPr>
          <a:xfrm>
            <a:off x="457200" y="1205092"/>
            <a:ext cx="8229600" cy="4525963"/>
          </a:xfrm>
          <a:prstGeom prst="rect">
            <a:avLst/>
          </a:prstGeom>
        </p:spPr>
        <p:txBody>
          <a:bodyPr/>
          <a:lstStyle/>
          <a:p>
            <a:r>
              <a:rPr lang="en-US" dirty="0"/>
              <a:t>Solution Haute </a:t>
            </a:r>
            <a:r>
              <a:rPr lang="en-US" dirty="0" err="1"/>
              <a:t>disponibilité</a:t>
            </a:r>
            <a:r>
              <a:rPr lang="en-US" dirty="0"/>
              <a:t> Flexible</a:t>
            </a:r>
            <a:endParaRPr lang="fr-FR" dirty="0"/>
          </a:p>
          <a:p>
            <a:pPr marL="0" indent="0">
              <a:buNone/>
            </a:pPr>
            <a:endParaRPr lang="en-US" dirty="0" smtClean="0"/>
          </a:p>
        </p:txBody>
      </p:sp>
    </p:spTree>
    <p:extLst>
      <p:ext uri="{BB962C8B-B14F-4D97-AF65-F5344CB8AC3E}">
        <p14:creationId xmlns:p14="http://schemas.microsoft.com/office/powerpoint/2010/main" val="315015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Effect transition="in" filter="fade">
                                      <p:cBhvr>
                                        <p:cTn id="7" dur="500"/>
                                        <p:tgtEl>
                                          <p:spTgt spid="2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9886" y="33700"/>
            <a:ext cx="6971938" cy="899088"/>
          </a:xfrm>
        </p:spPr>
        <p:txBody>
          <a:bodyPr>
            <a:normAutofit fontScale="90000"/>
          </a:bodyPr>
          <a:lstStyle/>
          <a:p>
            <a:r>
              <a:rPr lang="en-US" dirty="0" smtClean="0"/>
              <a:t>Solution : Caching Virtual &amp; Physical</a:t>
            </a:r>
            <a:endParaRPr lang="en-US" dirty="0"/>
          </a:p>
        </p:txBody>
      </p:sp>
      <p:sp>
        <p:nvSpPr>
          <p:cNvPr id="52" name="AutoShape 7"/>
          <p:cNvSpPr>
            <a:spLocks noChangeArrowheads="1"/>
          </p:cNvSpPr>
          <p:nvPr/>
        </p:nvSpPr>
        <p:spPr bwMode="auto">
          <a:xfrm>
            <a:off x="5116989" y="1359791"/>
            <a:ext cx="3568209" cy="3752998"/>
          </a:xfrm>
          <a:prstGeom prst="roundRect">
            <a:avLst>
              <a:gd name="adj" fmla="val 2817"/>
            </a:avLst>
          </a:prstGeom>
          <a:gradFill rotWithShape="1">
            <a:gsLst>
              <a:gs pos="0">
                <a:srgbClr val="E4E5E6">
                  <a:tint val="50000"/>
                  <a:satMod val="300000"/>
                </a:srgbClr>
              </a:gs>
              <a:gs pos="35000">
                <a:srgbClr val="E4E5E6">
                  <a:tint val="37000"/>
                  <a:satMod val="300000"/>
                </a:srgbClr>
              </a:gs>
              <a:gs pos="100000">
                <a:srgbClr val="E4E5E6">
                  <a:tint val="15000"/>
                  <a:satMod val="350000"/>
                </a:srgbClr>
              </a:gs>
            </a:gsLst>
            <a:lin ang="16200000" scaled="1"/>
          </a:gradFill>
          <a:ln w="6350" cap="flat" cmpd="sng" algn="ctr">
            <a:solidFill>
              <a:sysClr val="windowText" lastClr="000000">
                <a:lumMod val="50000"/>
                <a:lumOff val="50000"/>
              </a:sysClr>
            </a:solidFill>
            <a:prstDash val="solid"/>
            <a:headEnd/>
            <a:tailEnd/>
          </a:ln>
          <a:effectLst/>
        </p:spPr>
        <p:txBody>
          <a:bodyPr wrap="none" anchor="ctr"/>
          <a:lstStyle/>
          <a:p>
            <a:pPr defTabSz="914400">
              <a:defRPr/>
            </a:pPr>
            <a:endParaRPr lang="en-US" sz="800" kern="0" dirty="0">
              <a:solidFill>
                <a:sysClr val="windowText" lastClr="000000"/>
              </a:solidFill>
              <a:latin typeface="Arial"/>
              <a:cs typeface="Trebuchet MS"/>
            </a:endParaRPr>
          </a:p>
        </p:txBody>
      </p:sp>
      <p:sp>
        <p:nvSpPr>
          <p:cNvPr id="80" name="TextBox 79"/>
          <p:cNvSpPr txBox="1"/>
          <p:nvPr/>
        </p:nvSpPr>
        <p:spPr>
          <a:xfrm>
            <a:off x="7778253" y="4520316"/>
            <a:ext cx="961684" cy="400110"/>
          </a:xfrm>
          <a:prstGeom prst="rect">
            <a:avLst/>
          </a:prstGeom>
          <a:noFill/>
        </p:spPr>
        <p:txBody>
          <a:bodyPr wrap="none" rtlCol="0">
            <a:spAutoFit/>
          </a:bodyPr>
          <a:lstStyle/>
          <a:p>
            <a:r>
              <a:rPr lang="en-US" sz="1000" dirty="0" smtClean="0">
                <a:solidFill>
                  <a:prstClr val="black"/>
                </a:solidFill>
                <a:latin typeface="Arial"/>
              </a:rPr>
              <a:t>ioMemory</a:t>
            </a:r>
          </a:p>
          <a:p>
            <a:r>
              <a:rPr lang="en-US" sz="1000" dirty="0" smtClean="0">
                <a:solidFill>
                  <a:prstClr val="black"/>
                </a:solidFill>
                <a:latin typeface="Arial"/>
              </a:rPr>
              <a:t>Cache Reads</a:t>
            </a:r>
            <a:endParaRPr lang="en-US" sz="1000" dirty="0">
              <a:solidFill>
                <a:prstClr val="black"/>
              </a:solidFill>
              <a:latin typeface="Arial"/>
            </a:endParaRPr>
          </a:p>
        </p:txBody>
      </p:sp>
      <p:sp>
        <p:nvSpPr>
          <p:cNvPr id="84" name="AutoShape 7"/>
          <p:cNvSpPr>
            <a:spLocks noChangeArrowheads="1"/>
          </p:cNvSpPr>
          <p:nvPr/>
        </p:nvSpPr>
        <p:spPr bwMode="auto">
          <a:xfrm>
            <a:off x="616984" y="1359790"/>
            <a:ext cx="3568209" cy="3752999"/>
          </a:xfrm>
          <a:prstGeom prst="roundRect">
            <a:avLst>
              <a:gd name="adj" fmla="val 2817"/>
            </a:avLst>
          </a:prstGeom>
          <a:gradFill rotWithShape="1">
            <a:gsLst>
              <a:gs pos="0">
                <a:srgbClr val="E4E5E6">
                  <a:tint val="50000"/>
                  <a:satMod val="300000"/>
                </a:srgbClr>
              </a:gs>
              <a:gs pos="35000">
                <a:srgbClr val="E4E5E6">
                  <a:tint val="37000"/>
                  <a:satMod val="300000"/>
                </a:srgbClr>
              </a:gs>
              <a:gs pos="100000">
                <a:srgbClr val="E4E5E6">
                  <a:tint val="15000"/>
                  <a:satMod val="350000"/>
                </a:srgbClr>
              </a:gs>
            </a:gsLst>
            <a:lin ang="16200000" scaled="1"/>
          </a:gradFill>
          <a:ln w="6350" cap="flat" cmpd="sng" algn="ctr">
            <a:solidFill>
              <a:sysClr val="windowText" lastClr="000000">
                <a:lumMod val="50000"/>
                <a:lumOff val="50000"/>
              </a:sysClr>
            </a:solidFill>
            <a:prstDash val="solid"/>
            <a:headEnd/>
            <a:tailEnd/>
          </a:ln>
          <a:effectLst/>
        </p:spPr>
        <p:txBody>
          <a:bodyPr wrap="none" anchor="ctr"/>
          <a:lstStyle/>
          <a:p>
            <a:pPr defTabSz="914400">
              <a:defRPr/>
            </a:pPr>
            <a:endParaRPr lang="en-US" sz="800" kern="0" dirty="0">
              <a:solidFill>
                <a:sysClr val="windowText" lastClr="000000"/>
              </a:solidFill>
              <a:latin typeface="Arial"/>
              <a:cs typeface="Trebuchet MS"/>
            </a:endParaRPr>
          </a:p>
        </p:txBody>
      </p:sp>
      <p:sp>
        <p:nvSpPr>
          <p:cNvPr id="85" name="AutoShape 7"/>
          <p:cNvSpPr>
            <a:spLocks noChangeArrowheads="1"/>
          </p:cNvSpPr>
          <p:nvPr/>
        </p:nvSpPr>
        <p:spPr bwMode="auto">
          <a:xfrm>
            <a:off x="694743" y="3187606"/>
            <a:ext cx="3415584" cy="1273120"/>
          </a:xfrm>
          <a:prstGeom prst="roundRect">
            <a:avLst>
              <a:gd name="adj" fmla="val 5995"/>
            </a:avLst>
          </a:prstGeom>
          <a:solidFill>
            <a:schemeClr val="bg2">
              <a:alpha val="70000"/>
            </a:schemeClr>
          </a:solidFill>
          <a:ln w="6350" cap="flat" cmpd="sng" algn="ctr">
            <a:solidFill>
              <a:sysClr val="windowText" lastClr="000000">
                <a:lumMod val="50000"/>
                <a:lumOff val="50000"/>
              </a:sysClr>
            </a:solidFill>
            <a:prstDash val="solid"/>
            <a:headEnd/>
            <a:tailEnd/>
          </a:ln>
          <a:effectLst/>
        </p:spPr>
        <p:txBody>
          <a:bodyPr wrap="none" anchor="ctr"/>
          <a:lstStyle/>
          <a:p>
            <a:pPr defTabSz="914400">
              <a:defRPr/>
            </a:pPr>
            <a:endParaRPr lang="en-US" sz="800" kern="0" dirty="0">
              <a:solidFill>
                <a:sysClr val="windowText" lastClr="000000"/>
              </a:solidFill>
              <a:latin typeface="Arial"/>
              <a:cs typeface="Trebuchet MS"/>
            </a:endParaRPr>
          </a:p>
        </p:txBody>
      </p:sp>
      <p:sp>
        <p:nvSpPr>
          <p:cNvPr id="86" name="TextBox 85"/>
          <p:cNvSpPr txBox="1"/>
          <p:nvPr/>
        </p:nvSpPr>
        <p:spPr>
          <a:xfrm>
            <a:off x="3190242" y="4001460"/>
            <a:ext cx="1047846" cy="400110"/>
          </a:xfrm>
          <a:prstGeom prst="rect">
            <a:avLst/>
          </a:prstGeom>
          <a:noFill/>
        </p:spPr>
        <p:txBody>
          <a:bodyPr wrap="square" rtlCol="0">
            <a:spAutoFit/>
          </a:bodyPr>
          <a:lstStyle/>
          <a:p>
            <a:pPr algn="ctr"/>
            <a:r>
              <a:rPr lang="en-US" sz="1000" dirty="0" smtClean="0">
                <a:solidFill>
                  <a:prstClr val="black"/>
                </a:solidFill>
                <a:latin typeface="Arial"/>
                <a:cs typeface="Trebuchet MS"/>
              </a:rPr>
              <a:t>ESXi Hypervisor</a:t>
            </a:r>
            <a:endParaRPr lang="en-US" sz="1000" dirty="0">
              <a:solidFill>
                <a:prstClr val="black"/>
              </a:solidFill>
              <a:latin typeface="Arial"/>
              <a:cs typeface="Trebuchet MS"/>
            </a:endParaRPr>
          </a:p>
        </p:txBody>
      </p:sp>
      <p:sp>
        <p:nvSpPr>
          <p:cNvPr id="87" name="Round Same Side Corner Rectangle 86"/>
          <p:cNvSpPr/>
          <p:nvPr/>
        </p:nvSpPr>
        <p:spPr>
          <a:xfrm>
            <a:off x="616984" y="945748"/>
            <a:ext cx="3568209" cy="633762"/>
          </a:xfrm>
          <a:prstGeom prst="round2SameRect">
            <a:avLst>
              <a:gd name="adj1" fmla="val 34391"/>
              <a:gd name="adj2" fmla="val 0"/>
            </a:avLst>
          </a:prstGeom>
          <a:solidFill>
            <a:schemeClr val="tx1">
              <a:lumMod val="95000"/>
              <a:lumOff val="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prstClr val="white"/>
                </a:solidFill>
                <a:latin typeface="Arial"/>
                <a:cs typeface="Trebuchet MS"/>
              </a:rPr>
              <a:t>Virtual Server </a:t>
            </a:r>
          </a:p>
        </p:txBody>
      </p:sp>
      <p:sp>
        <p:nvSpPr>
          <p:cNvPr id="88" name="AutoShape 7"/>
          <p:cNvSpPr>
            <a:spLocks noChangeArrowheads="1"/>
          </p:cNvSpPr>
          <p:nvPr/>
        </p:nvSpPr>
        <p:spPr bwMode="auto">
          <a:xfrm>
            <a:off x="698685" y="1730772"/>
            <a:ext cx="1627632" cy="1231948"/>
          </a:xfrm>
          <a:prstGeom prst="roundRect">
            <a:avLst>
              <a:gd name="adj" fmla="val 12208"/>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200000"/>
              </a:lnSpc>
            </a:pPr>
            <a:r>
              <a:rPr lang="en-US" sz="1200" b="1" dirty="0" smtClean="0">
                <a:solidFill>
                  <a:prstClr val="white"/>
                </a:solidFill>
                <a:latin typeface="Arial"/>
              </a:rPr>
              <a:t>Virtual Machine</a:t>
            </a:r>
          </a:p>
          <a:p>
            <a:pPr algn="ctr"/>
            <a:endParaRPr lang="en-US" sz="900" b="1" dirty="0" smtClean="0">
              <a:solidFill>
                <a:prstClr val="white"/>
              </a:solidFill>
              <a:effectLst>
                <a:outerShdw blurRad="38100" dist="38100" dir="2700000" algn="tl">
                  <a:srgbClr val="000000">
                    <a:alpha val="43137"/>
                  </a:srgbClr>
                </a:outerShdw>
              </a:effectLst>
              <a:latin typeface="Arial"/>
            </a:endParaRPr>
          </a:p>
          <a:p>
            <a:pPr algn="ctr"/>
            <a:endParaRPr lang="en-US" sz="900" b="1" dirty="0">
              <a:solidFill>
                <a:prstClr val="white"/>
              </a:solidFill>
              <a:effectLst>
                <a:outerShdw blurRad="38100" dist="38100" dir="2700000" algn="tl">
                  <a:srgbClr val="000000">
                    <a:alpha val="43137"/>
                  </a:srgbClr>
                </a:outerShdw>
              </a:effectLst>
              <a:latin typeface="Arial"/>
            </a:endParaRPr>
          </a:p>
          <a:p>
            <a:pPr algn="ctr"/>
            <a:endParaRPr lang="en-US" sz="1000" b="1" dirty="0">
              <a:solidFill>
                <a:prstClr val="white"/>
              </a:solidFill>
              <a:effectLst>
                <a:outerShdw blurRad="38100" dist="38100" dir="2700000" algn="tl">
                  <a:srgbClr val="000000">
                    <a:alpha val="43137"/>
                  </a:srgbClr>
                </a:outerShdw>
              </a:effectLst>
              <a:latin typeface="Arial"/>
            </a:endParaRPr>
          </a:p>
        </p:txBody>
      </p:sp>
      <p:sp>
        <p:nvSpPr>
          <p:cNvPr id="89" name="AutoShape 7"/>
          <p:cNvSpPr>
            <a:spLocks noChangeArrowheads="1"/>
          </p:cNvSpPr>
          <p:nvPr/>
        </p:nvSpPr>
        <p:spPr bwMode="auto">
          <a:xfrm>
            <a:off x="794840" y="2376290"/>
            <a:ext cx="1475083" cy="479269"/>
          </a:xfrm>
          <a:prstGeom prst="roundRect">
            <a:avLst>
              <a:gd name="adj" fmla="val 12208"/>
            </a:avLst>
          </a:prstGeom>
          <a:solidFill>
            <a:schemeClr val="accent2"/>
          </a:solidFill>
          <a:ln w="6350" cmpd="sng">
            <a:solidFill>
              <a:sysClr val="windowText" lastClr="000000">
                <a:lumMod val="50000"/>
                <a:lumOff val="50000"/>
              </a:sysClr>
            </a:solidFill>
            <a:round/>
            <a:headEnd/>
            <a:tailEnd/>
          </a:ln>
          <a:effectLst/>
        </p:spPr>
        <p:txBody>
          <a:bodyPr wrap="none" anchor="ctr" anchorCtr="0"/>
          <a:lstStyle/>
          <a:p>
            <a:pPr algn="ctr" defTabSz="914400"/>
            <a:r>
              <a:rPr lang="en-US" sz="1000" kern="0" dirty="0" smtClean="0">
                <a:solidFill>
                  <a:prstClr val="white"/>
                </a:solidFill>
                <a:latin typeface="Arial"/>
                <a:cs typeface="Frutiger LT Std 55 Roman"/>
              </a:rPr>
              <a:t>Optional Data Aware  </a:t>
            </a:r>
          </a:p>
          <a:p>
            <a:pPr algn="ctr" defTabSz="914400"/>
            <a:r>
              <a:rPr lang="en-US" sz="1000" kern="0" dirty="0" smtClean="0">
                <a:solidFill>
                  <a:prstClr val="white"/>
                </a:solidFill>
                <a:latin typeface="Arial"/>
                <a:cs typeface="Frutiger LT Std 55 Roman"/>
              </a:rPr>
              <a:t>Guest  Caching</a:t>
            </a:r>
            <a:endParaRPr lang="en-US" sz="1000" kern="0" dirty="0">
              <a:solidFill>
                <a:prstClr val="white"/>
              </a:solidFill>
              <a:latin typeface="Arial"/>
              <a:cs typeface="Frutiger LT Std 55 Roman"/>
            </a:endParaRPr>
          </a:p>
        </p:txBody>
      </p:sp>
      <p:cxnSp>
        <p:nvCxnSpPr>
          <p:cNvPr id="91" name="Straight Connector 90"/>
          <p:cNvCxnSpPr/>
          <p:nvPr/>
        </p:nvCxnSpPr>
        <p:spPr>
          <a:xfrm>
            <a:off x="2895693" y="4108490"/>
            <a:ext cx="0" cy="773555"/>
          </a:xfrm>
          <a:prstGeom prst="line">
            <a:avLst/>
          </a:prstGeom>
          <a:noFill/>
          <a:ln w="12700" cap="flat" cmpd="sng" algn="ctr">
            <a:solidFill>
              <a:schemeClr val="accent5">
                <a:lumMod val="25000"/>
              </a:schemeClr>
            </a:solidFill>
            <a:prstDash val="solid"/>
          </a:ln>
          <a:effectLst/>
        </p:spPr>
      </p:cxnSp>
      <p:pic>
        <p:nvPicPr>
          <p:cNvPr id="92" name="Picture 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6269" y="4614153"/>
            <a:ext cx="880996" cy="465070"/>
          </a:xfrm>
          <a:prstGeom prst="rect">
            <a:avLst/>
          </a:prstGeom>
        </p:spPr>
      </p:pic>
      <p:sp>
        <p:nvSpPr>
          <p:cNvPr id="94" name="AutoShape 7"/>
          <p:cNvSpPr>
            <a:spLocks noChangeArrowheads="1"/>
          </p:cNvSpPr>
          <p:nvPr/>
        </p:nvSpPr>
        <p:spPr bwMode="auto">
          <a:xfrm>
            <a:off x="2472906" y="3899518"/>
            <a:ext cx="832104" cy="445098"/>
          </a:xfrm>
          <a:prstGeom prst="roundRect">
            <a:avLst>
              <a:gd name="adj" fmla="val 12208"/>
            </a:avLst>
          </a:prstGeom>
          <a:solidFill>
            <a:schemeClr val="bg1"/>
          </a:solidFill>
          <a:ln w="6350" cmpd="sng">
            <a:solidFill>
              <a:sysClr val="windowText" lastClr="000000">
                <a:lumMod val="50000"/>
                <a:lumOff val="50000"/>
              </a:sysClr>
            </a:solidFill>
            <a:round/>
            <a:headEnd/>
            <a:tailEnd/>
          </a:ln>
          <a:effectLst/>
        </p:spPr>
        <p:txBody>
          <a:bodyPr wrap="none" anchor="ctr" anchorCtr="0"/>
          <a:lstStyle/>
          <a:p>
            <a:pPr algn="ctr" defTabSz="914400">
              <a:defRPr/>
            </a:pPr>
            <a:endParaRPr lang="en-US" sz="1000" kern="0" dirty="0">
              <a:solidFill>
                <a:srgbClr val="7F7F7F"/>
              </a:solidFill>
              <a:latin typeface="Arial"/>
              <a:cs typeface="Trebuchet MS"/>
            </a:endParaRPr>
          </a:p>
        </p:txBody>
      </p:sp>
      <p:cxnSp>
        <p:nvCxnSpPr>
          <p:cNvPr id="90" name="Straight Connector 89"/>
          <p:cNvCxnSpPr/>
          <p:nvPr/>
        </p:nvCxnSpPr>
        <p:spPr>
          <a:xfrm flipH="1">
            <a:off x="1908003" y="4240184"/>
            <a:ext cx="814" cy="977824"/>
          </a:xfrm>
          <a:prstGeom prst="line">
            <a:avLst/>
          </a:prstGeom>
          <a:noFill/>
          <a:ln w="12700" cap="flat" cmpd="sng" algn="ctr">
            <a:solidFill>
              <a:schemeClr val="accent5">
                <a:lumMod val="25000"/>
              </a:schemeClr>
            </a:solidFill>
            <a:prstDash val="solid"/>
          </a:ln>
          <a:effectLst/>
        </p:spPr>
      </p:cxnSp>
      <p:sp>
        <p:nvSpPr>
          <p:cNvPr id="93" name="AutoShape 7"/>
          <p:cNvSpPr>
            <a:spLocks noChangeArrowheads="1"/>
          </p:cNvSpPr>
          <p:nvPr/>
        </p:nvSpPr>
        <p:spPr bwMode="auto">
          <a:xfrm>
            <a:off x="1499022" y="3899518"/>
            <a:ext cx="830250" cy="445098"/>
          </a:xfrm>
          <a:prstGeom prst="roundRect">
            <a:avLst>
              <a:gd name="adj" fmla="val 12208"/>
            </a:avLst>
          </a:prstGeom>
          <a:solidFill>
            <a:schemeClr val="bg1"/>
          </a:solidFill>
          <a:ln w="6350" cmpd="sng">
            <a:solidFill>
              <a:sysClr val="windowText" lastClr="000000">
                <a:lumMod val="50000"/>
                <a:lumOff val="50000"/>
              </a:sysClr>
            </a:solidFill>
            <a:round/>
            <a:headEnd/>
            <a:tailEnd/>
          </a:ln>
          <a:effectLst/>
        </p:spPr>
        <p:txBody>
          <a:bodyPr wrap="none" anchor="ctr" anchorCtr="0"/>
          <a:lstStyle/>
          <a:p>
            <a:pPr algn="ctr" defTabSz="914400">
              <a:defRPr/>
            </a:pPr>
            <a:r>
              <a:rPr lang="en-US" sz="1000" kern="0" dirty="0" smtClean="0">
                <a:solidFill>
                  <a:srgbClr val="000000"/>
                </a:solidFill>
                <a:latin typeface="Arial"/>
                <a:cs typeface="Trebuchet MS"/>
              </a:rPr>
              <a:t>FC, iSCSI, IB</a:t>
            </a:r>
            <a:endParaRPr lang="en-US" sz="1000" kern="0" dirty="0">
              <a:solidFill>
                <a:srgbClr val="7F7F7F"/>
              </a:solidFill>
              <a:latin typeface="Arial"/>
              <a:cs typeface="Trebuchet MS"/>
            </a:endParaRPr>
          </a:p>
        </p:txBody>
      </p:sp>
      <p:grpSp>
        <p:nvGrpSpPr>
          <p:cNvPr id="96" name="Group 95"/>
          <p:cNvGrpSpPr/>
          <p:nvPr/>
        </p:nvGrpSpPr>
        <p:grpSpPr>
          <a:xfrm>
            <a:off x="1710690" y="5209457"/>
            <a:ext cx="404934" cy="625920"/>
            <a:chOff x="3541713" y="1125538"/>
            <a:chExt cx="1228725" cy="1582737"/>
          </a:xfrm>
        </p:grpSpPr>
        <p:sp>
          <p:nvSpPr>
            <p:cNvPr id="132" name="Freeform 122"/>
            <p:cNvSpPr>
              <a:spLocks noChangeArrowheads="1"/>
            </p:cNvSpPr>
            <p:nvPr/>
          </p:nvSpPr>
          <p:spPr bwMode="auto">
            <a:xfrm>
              <a:off x="3541713" y="2366963"/>
              <a:ext cx="1228725" cy="341312"/>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3" name="Freeform 123"/>
            <p:cNvSpPr>
              <a:spLocks noChangeArrowheads="1"/>
            </p:cNvSpPr>
            <p:nvPr/>
          </p:nvSpPr>
          <p:spPr bwMode="auto">
            <a:xfrm>
              <a:off x="3541713" y="1436688"/>
              <a:ext cx="1228725" cy="341312"/>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4" name="Freeform 124"/>
            <p:cNvSpPr>
              <a:spLocks noChangeArrowheads="1"/>
            </p:cNvSpPr>
            <p:nvPr/>
          </p:nvSpPr>
          <p:spPr bwMode="auto">
            <a:xfrm>
              <a:off x="3541713" y="2063750"/>
              <a:ext cx="1228725" cy="608013"/>
            </a:xfrm>
            <a:custGeom>
              <a:avLst/>
              <a:gdLst>
                <a:gd name="T0" fmla="*/ 3414 w 3415"/>
                <a:gd name="T1" fmla="*/ 843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3 h 1687"/>
                <a:gd name="T14" fmla="*/ 229 w 3415"/>
                <a:gd name="T15" fmla="*/ 421 h 1687"/>
                <a:gd name="T16" fmla="*/ 854 w 3415"/>
                <a:gd name="T17" fmla="*/ 113 h 1687"/>
                <a:gd name="T18" fmla="*/ 1706 w 3415"/>
                <a:gd name="T19" fmla="*/ 0 h 1687"/>
                <a:gd name="T20" fmla="*/ 2560 w 3415"/>
                <a:gd name="T21" fmla="*/ 113 h 1687"/>
                <a:gd name="T22" fmla="*/ 3185 w 3415"/>
                <a:gd name="T23" fmla="*/ 421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8"/>
                    <a:pt x="0" y="843"/>
                  </a:cubicBezTo>
                  <a:cubicBezTo>
                    <a:pt x="0" y="688"/>
                    <a:pt x="72" y="555"/>
                    <a:pt x="229" y="421"/>
                  </a:cubicBezTo>
                  <a:cubicBezTo>
                    <a:pt x="386" y="288"/>
                    <a:pt x="582" y="191"/>
                    <a:pt x="854" y="113"/>
                  </a:cubicBezTo>
                  <a:cubicBezTo>
                    <a:pt x="1126" y="35"/>
                    <a:pt x="1392" y="0"/>
                    <a:pt x="1706" y="0"/>
                  </a:cubicBezTo>
                  <a:cubicBezTo>
                    <a:pt x="2021" y="0"/>
                    <a:pt x="2288" y="36"/>
                    <a:pt x="2560" y="113"/>
                  </a:cubicBezTo>
                  <a:cubicBezTo>
                    <a:pt x="2832" y="190"/>
                    <a:pt x="3028" y="288"/>
                    <a:pt x="3185" y="421"/>
                  </a:cubicBezTo>
                  <a:cubicBezTo>
                    <a:pt x="3342" y="555"/>
                    <a:pt x="3414" y="687"/>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5" name="Freeform 125"/>
            <p:cNvSpPr>
              <a:spLocks noChangeArrowheads="1"/>
            </p:cNvSpPr>
            <p:nvPr/>
          </p:nvSpPr>
          <p:spPr bwMode="auto">
            <a:xfrm>
              <a:off x="3571875" y="2171700"/>
              <a:ext cx="1168400" cy="473075"/>
            </a:xfrm>
            <a:custGeom>
              <a:avLst/>
              <a:gdLst>
                <a:gd name="T0" fmla="*/ 3246 w 3247"/>
                <a:gd name="T1" fmla="*/ 512 h 1315"/>
                <a:gd name="T2" fmla="*/ 1622 w 3247"/>
                <a:gd name="T3" fmla="*/ 1314 h 1315"/>
                <a:gd name="T4" fmla="*/ 0 w 3247"/>
                <a:gd name="T5" fmla="*/ 512 h 1315"/>
                <a:gd name="T6" fmla="*/ 0 w 3247"/>
                <a:gd name="T7" fmla="*/ 0 h 1315"/>
                <a:gd name="T8" fmla="*/ 3246 w 3247"/>
                <a:gd name="T9" fmla="*/ 0 h 1315"/>
                <a:gd name="T10" fmla="*/ 3246 w 3247"/>
                <a:gd name="T11" fmla="*/ 512 h 1315"/>
              </a:gdLst>
              <a:ahLst/>
              <a:cxnLst>
                <a:cxn ang="0">
                  <a:pos x="T0" y="T1"/>
                </a:cxn>
                <a:cxn ang="0">
                  <a:pos x="T2" y="T3"/>
                </a:cxn>
                <a:cxn ang="0">
                  <a:pos x="T4" y="T5"/>
                </a:cxn>
                <a:cxn ang="0">
                  <a:pos x="T6" y="T7"/>
                </a:cxn>
                <a:cxn ang="0">
                  <a:pos x="T8" y="T9"/>
                </a:cxn>
                <a:cxn ang="0">
                  <a:pos x="T10" y="T11"/>
                </a:cxn>
              </a:cxnLst>
              <a:rect l="0" t="0" r="r" b="b"/>
              <a:pathLst>
                <a:path w="3247" h="1315">
                  <a:moveTo>
                    <a:pt x="3246" y="512"/>
                  </a:moveTo>
                  <a:cubicBezTo>
                    <a:pt x="3246" y="955"/>
                    <a:pt x="2519" y="1314"/>
                    <a:pt x="1622" y="1314"/>
                  </a:cubicBezTo>
                  <a:cubicBezTo>
                    <a:pt x="727" y="1314"/>
                    <a:pt x="0" y="955"/>
                    <a:pt x="0" y="512"/>
                  </a:cubicBezTo>
                  <a:lnTo>
                    <a:pt x="0" y="0"/>
                  </a:lnTo>
                  <a:lnTo>
                    <a:pt x="3246" y="0"/>
                  </a:lnTo>
                  <a:lnTo>
                    <a:pt x="3246" y="512"/>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6" name="Freeform 126"/>
            <p:cNvSpPr>
              <a:spLocks noChangeArrowheads="1"/>
            </p:cNvSpPr>
            <p:nvPr/>
          </p:nvSpPr>
          <p:spPr bwMode="auto">
            <a:xfrm>
              <a:off x="3541713" y="2135188"/>
              <a:ext cx="1228725" cy="341312"/>
            </a:xfrm>
            <a:custGeom>
              <a:avLst/>
              <a:gdLst>
                <a:gd name="T0" fmla="*/ 0 w 3415"/>
                <a:gd name="T1" fmla="*/ 0 h 946"/>
                <a:gd name="T2" fmla="*/ 0 w 3415"/>
                <a:gd name="T3" fmla="*/ 103 h 946"/>
                <a:gd name="T4" fmla="*/ 1706 w 3415"/>
                <a:gd name="T5" fmla="*/ 945 h 946"/>
                <a:gd name="T6" fmla="*/ 3414 w 3415"/>
                <a:gd name="T7" fmla="*/ 103 h 946"/>
                <a:gd name="T8" fmla="*/ 3414 w 3415"/>
                <a:gd name="T9" fmla="*/ 0 h 946"/>
                <a:gd name="T10" fmla="*/ 0 w 3415"/>
                <a:gd name="T11" fmla="*/ 0 h 946"/>
              </a:gdLst>
              <a:ahLst/>
              <a:cxnLst>
                <a:cxn ang="0">
                  <a:pos x="T0" y="T1"/>
                </a:cxn>
                <a:cxn ang="0">
                  <a:pos x="T2" y="T3"/>
                </a:cxn>
                <a:cxn ang="0">
                  <a:pos x="T4" y="T5"/>
                </a:cxn>
                <a:cxn ang="0">
                  <a:pos x="T6" y="T7"/>
                </a:cxn>
                <a:cxn ang="0">
                  <a:pos x="T8" y="T9"/>
                </a:cxn>
                <a:cxn ang="0">
                  <a:pos x="T10" y="T11"/>
                </a:cxn>
              </a:cxnLst>
              <a:rect l="0" t="0" r="r" b="b"/>
              <a:pathLst>
                <a:path w="3415" h="946">
                  <a:moveTo>
                    <a:pt x="0" y="0"/>
                  </a:moveTo>
                  <a:lnTo>
                    <a:pt x="0" y="103"/>
                  </a:lnTo>
                  <a:cubicBezTo>
                    <a:pt x="0" y="568"/>
                    <a:pt x="765" y="945"/>
                    <a:pt x="1706" y="945"/>
                  </a:cubicBezTo>
                  <a:cubicBezTo>
                    <a:pt x="2648" y="945"/>
                    <a:pt x="3414" y="568"/>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7" name="Freeform 127"/>
            <p:cNvSpPr>
              <a:spLocks noChangeArrowheads="1"/>
            </p:cNvSpPr>
            <p:nvPr/>
          </p:nvSpPr>
          <p:spPr bwMode="auto">
            <a:xfrm>
              <a:off x="3541713" y="1831975"/>
              <a:ext cx="1228725" cy="608013"/>
            </a:xfrm>
            <a:custGeom>
              <a:avLst/>
              <a:gdLst>
                <a:gd name="T0" fmla="*/ 3414 w 3415"/>
                <a:gd name="T1" fmla="*/ 844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4 h 1687"/>
                <a:gd name="T14" fmla="*/ 229 w 3415"/>
                <a:gd name="T15" fmla="*/ 422 h 1687"/>
                <a:gd name="T16" fmla="*/ 854 w 3415"/>
                <a:gd name="T17" fmla="*/ 113 h 1687"/>
                <a:gd name="T18" fmla="*/ 1706 w 3415"/>
                <a:gd name="T19" fmla="*/ 0 h 1687"/>
                <a:gd name="T20" fmla="*/ 2560 w 3415"/>
                <a:gd name="T21" fmla="*/ 113 h 1687"/>
                <a:gd name="T22" fmla="*/ 3185 w 3415"/>
                <a:gd name="T23" fmla="*/ 422 h 1687"/>
                <a:gd name="T24" fmla="*/ 3414 w 3415"/>
                <a:gd name="T25" fmla="*/ 844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4"/>
                  </a:moveTo>
                  <a:cubicBezTo>
                    <a:pt x="3414" y="999"/>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9"/>
                    <a:pt x="0" y="844"/>
                  </a:cubicBezTo>
                  <a:cubicBezTo>
                    <a:pt x="0" y="689"/>
                    <a:pt x="72" y="556"/>
                    <a:pt x="229" y="422"/>
                  </a:cubicBezTo>
                  <a:cubicBezTo>
                    <a:pt x="386" y="288"/>
                    <a:pt x="582" y="191"/>
                    <a:pt x="854" y="113"/>
                  </a:cubicBezTo>
                  <a:cubicBezTo>
                    <a:pt x="1126" y="35"/>
                    <a:pt x="1392" y="0"/>
                    <a:pt x="1706" y="0"/>
                  </a:cubicBezTo>
                  <a:cubicBezTo>
                    <a:pt x="2021" y="0"/>
                    <a:pt x="2288" y="36"/>
                    <a:pt x="2560" y="113"/>
                  </a:cubicBezTo>
                  <a:cubicBezTo>
                    <a:pt x="2832" y="190"/>
                    <a:pt x="3028" y="288"/>
                    <a:pt x="3185" y="422"/>
                  </a:cubicBezTo>
                  <a:cubicBezTo>
                    <a:pt x="3342" y="556"/>
                    <a:pt x="3414" y="688"/>
                    <a:pt x="3414" y="844"/>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8" name="Freeform 128"/>
            <p:cNvSpPr>
              <a:spLocks noChangeArrowheads="1"/>
            </p:cNvSpPr>
            <p:nvPr/>
          </p:nvSpPr>
          <p:spPr bwMode="auto">
            <a:xfrm>
              <a:off x="3571875" y="1939925"/>
              <a:ext cx="1168400" cy="473075"/>
            </a:xfrm>
            <a:custGeom>
              <a:avLst/>
              <a:gdLst>
                <a:gd name="T0" fmla="*/ 3246 w 3247"/>
                <a:gd name="T1" fmla="*/ 513 h 1315"/>
                <a:gd name="T2" fmla="*/ 1622 w 3247"/>
                <a:gd name="T3" fmla="*/ 1314 h 1315"/>
                <a:gd name="T4" fmla="*/ 0 w 3247"/>
                <a:gd name="T5" fmla="*/ 513 h 1315"/>
                <a:gd name="T6" fmla="*/ 0 w 3247"/>
                <a:gd name="T7" fmla="*/ 0 h 1315"/>
                <a:gd name="T8" fmla="*/ 3246 w 3247"/>
                <a:gd name="T9" fmla="*/ 0 h 1315"/>
                <a:gd name="T10" fmla="*/ 3246 w 3247"/>
                <a:gd name="T11" fmla="*/ 513 h 1315"/>
              </a:gdLst>
              <a:ahLst/>
              <a:cxnLst>
                <a:cxn ang="0">
                  <a:pos x="T0" y="T1"/>
                </a:cxn>
                <a:cxn ang="0">
                  <a:pos x="T2" y="T3"/>
                </a:cxn>
                <a:cxn ang="0">
                  <a:pos x="T4" y="T5"/>
                </a:cxn>
                <a:cxn ang="0">
                  <a:pos x="T6" y="T7"/>
                </a:cxn>
                <a:cxn ang="0">
                  <a:pos x="T8" y="T9"/>
                </a:cxn>
                <a:cxn ang="0">
                  <a:pos x="T10" y="T11"/>
                </a:cxn>
              </a:cxnLst>
              <a:rect l="0" t="0" r="r" b="b"/>
              <a:pathLst>
                <a:path w="3247" h="1315">
                  <a:moveTo>
                    <a:pt x="3246" y="513"/>
                  </a:moveTo>
                  <a:cubicBezTo>
                    <a:pt x="3246" y="955"/>
                    <a:pt x="2519" y="1314"/>
                    <a:pt x="1622" y="1314"/>
                  </a:cubicBezTo>
                  <a:cubicBezTo>
                    <a:pt x="727" y="1314"/>
                    <a:pt x="0" y="955"/>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9" name="Freeform 129"/>
            <p:cNvSpPr>
              <a:spLocks noChangeArrowheads="1"/>
            </p:cNvSpPr>
            <p:nvPr/>
          </p:nvSpPr>
          <p:spPr bwMode="auto">
            <a:xfrm>
              <a:off x="3541713" y="1901825"/>
              <a:ext cx="1228725" cy="341313"/>
            </a:xfrm>
            <a:custGeom>
              <a:avLst/>
              <a:gdLst>
                <a:gd name="T0" fmla="*/ 0 w 3415"/>
                <a:gd name="T1" fmla="*/ 0 h 946"/>
                <a:gd name="T2" fmla="*/ 0 w 3415"/>
                <a:gd name="T3" fmla="*/ 103 h 946"/>
                <a:gd name="T4" fmla="*/ 1706 w 3415"/>
                <a:gd name="T5" fmla="*/ 945 h 946"/>
                <a:gd name="T6" fmla="*/ 3414 w 3415"/>
                <a:gd name="T7" fmla="*/ 103 h 946"/>
                <a:gd name="T8" fmla="*/ 3414 w 3415"/>
                <a:gd name="T9" fmla="*/ 0 h 946"/>
                <a:gd name="T10" fmla="*/ 0 w 3415"/>
                <a:gd name="T11" fmla="*/ 0 h 946"/>
              </a:gdLst>
              <a:ahLst/>
              <a:cxnLst>
                <a:cxn ang="0">
                  <a:pos x="T0" y="T1"/>
                </a:cxn>
                <a:cxn ang="0">
                  <a:pos x="T2" y="T3"/>
                </a:cxn>
                <a:cxn ang="0">
                  <a:pos x="T4" y="T5"/>
                </a:cxn>
                <a:cxn ang="0">
                  <a:pos x="T6" y="T7"/>
                </a:cxn>
                <a:cxn ang="0">
                  <a:pos x="T8" y="T9"/>
                </a:cxn>
                <a:cxn ang="0">
                  <a:pos x="T10" y="T11"/>
                </a:cxn>
              </a:cxnLst>
              <a:rect l="0" t="0" r="r" b="b"/>
              <a:pathLst>
                <a:path w="3415" h="946">
                  <a:moveTo>
                    <a:pt x="0" y="0"/>
                  </a:moveTo>
                  <a:lnTo>
                    <a:pt x="0" y="103"/>
                  </a:lnTo>
                  <a:cubicBezTo>
                    <a:pt x="0" y="569"/>
                    <a:pt x="765" y="945"/>
                    <a:pt x="1706" y="945"/>
                  </a:cubicBezTo>
                  <a:cubicBezTo>
                    <a:pt x="2648" y="945"/>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0" name="Freeform 130"/>
            <p:cNvSpPr>
              <a:spLocks noChangeArrowheads="1"/>
            </p:cNvSpPr>
            <p:nvPr/>
          </p:nvSpPr>
          <p:spPr bwMode="auto">
            <a:xfrm>
              <a:off x="3541713" y="1598613"/>
              <a:ext cx="1228725" cy="606425"/>
            </a:xfrm>
            <a:custGeom>
              <a:avLst/>
              <a:gdLst>
                <a:gd name="T0" fmla="*/ 3414 w 3415"/>
                <a:gd name="T1" fmla="*/ 843 h 1686"/>
                <a:gd name="T2" fmla="*/ 3185 w 3415"/>
                <a:gd name="T3" fmla="*/ 1264 h 1686"/>
                <a:gd name="T4" fmla="*/ 2560 w 3415"/>
                <a:gd name="T5" fmla="*/ 1573 h 1686"/>
                <a:gd name="T6" fmla="*/ 1706 w 3415"/>
                <a:gd name="T7" fmla="*/ 1685 h 1686"/>
                <a:gd name="T8" fmla="*/ 854 w 3415"/>
                <a:gd name="T9" fmla="*/ 1573 h 1686"/>
                <a:gd name="T10" fmla="*/ 229 w 3415"/>
                <a:gd name="T11" fmla="*/ 1264 h 1686"/>
                <a:gd name="T12" fmla="*/ 0 w 3415"/>
                <a:gd name="T13" fmla="*/ 843 h 1686"/>
                <a:gd name="T14" fmla="*/ 229 w 3415"/>
                <a:gd name="T15" fmla="*/ 421 h 1686"/>
                <a:gd name="T16" fmla="*/ 854 w 3415"/>
                <a:gd name="T17" fmla="*/ 113 h 1686"/>
                <a:gd name="T18" fmla="*/ 1706 w 3415"/>
                <a:gd name="T19" fmla="*/ 0 h 1686"/>
                <a:gd name="T20" fmla="*/ 2560 w 3415"/>
                <a:gd name="T21" fmla="*/ 113 h 1686"/>
                <a:gd name="T22" fmla="*/ 3185 w 3415"/>
                <a:gd name="T23" fmla="*/ 421 h 1686"/>
                <a:gd name="T24" fmla="*/ 3414 w 3415"/>
                <a:gd name="T25" fmla="*/ 843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6">
                  <a:moveTo>
                    <a:pt x="3414" y="843"/>
                  </a:moveTo>
                  <a:cubicBezTo>
                    <a:pt x="3414" y="998"/>
                    <a:pt x="3342" y="1130"/>
                    <a:pt x="3185" y="1264"/>
                  </a:cubicBezTo>
                  <a:cubicBezTo>
                    <a:pt x="3028" y="1398"/>
                    <a:pt x="2832" y="1495"/>
                    <a:pt x="2560" y="1573"/>
                  </a:cubicBezTo>
                  <a:cubicBezTo>
                    <a:pt x="2288" y="1651"/>
                    <a:pt x="2021" y="1685"/>
                    <a:pt x="1706" y="1685"/>
                  </a:cubicBezTo>
                  <a:cubicBezTo>
                    <a:pt x="1391" y="1685"/>
                    <a:pt x="1126" y="1650"/>
                    <a:pt x="854" y="1573"/>
                  </a:cubicBezTo>
                  <a:cubicBezTo>
                    <a:pt x="582" y="1496"/>
                    <a:pt x="386" y="1399"/>
                    <a:pt x="229" y="1264"/>
                  </a:cubicBezTo>
                  <a:cubicBezTo>
                    <a:pt x="72" y="1129"/>
                    <a:pt x="0" y="998"/>
                    <a:pt x="0" y="843"/>
                  </a:cubicBezTo>
                  <a:cubicBezTo>
                    <a:pt x="0" y="688"/>
                    <a:pt x="72" y="556"/>
                    <a:pt x="229" y="421"/>
                  </a:cubicBezTo>
                  <a:cubicBezTo>
                    <a:pt x="386" y="286"/>
                    <a:pt x="582" y="190"/>
                    <a:pt x="854" y="113"/>
                  </a:cubicBezTo>
                  <a:cubicBezTo>
                    <a:pt x="1126" y="36"/>
                    <a:pt x="1392" y="0"/>
                    <a:pt x="1706" y="0"/>
                  </a:cubicBezTo>
                  <a:cubicBezTo>
                    <a:pt x="2021" y="0"/>
                    <a:pt x="2288" y="35"/>
                    <a:pt x="2560" y="113"/>
                  </a:cubicBezTo>
                  <a:cubicBezTo>
                    <a:pt x="2832" y="191"/>
                    <a:pt x="3028" y="287"/>
                    <a:pt x="3185" y="421"/>
                  </a:cubicBezTo>
                  <a:cubicBezTo>
                    <a:pt x="3342" y="555"/>
                    <a:pt x="3414" y="687"/>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1" name="Freeform 131"/>
            <p:cNvSpPr>
              <a:spLocks noChangeArrowheads="1"/>
            </p:cNvSpPr>
            <p:nvPr/>
          </p:nvSpPr>
          <p:spPr bwMode="auto">
            <a:xfrm>
              <a:off x="3571875" y="1706563"/>
              <a:ext cx="1168400" cy="473075"/>
            </a:xfrm>
            <a:custGeom>
              <a:avLst/>
              <a:gdLst>
                <a:gd name="T0" fmla="*/ 3246 w 3247"/>
                <a:gd name="T1" fmla="*/ 513 h 1316"/>
                <a:gd name="T2" fmla="*/ 1622 w 3247"/>
                <a:gd name="T3" fmla="*/ 1315 h 1316"/>
                <a:gd name="T4" fmla="*/ 0 w 3247"/>
                <a:gd name="T5" fmla="*/ 513 h 1316"/>
                <a:gd name="T6" fmla="*/ 0 w 3247"/>
                <a:gd name="T7" fmla="*/ 0 h 1316"/>
                <a:gd name="T8" fmla="*/ 3246 w 3247"/>
                <a:gd name="T9" fmla="*/ 0 h 1316"/>
                <a:gd name="T10" fmla="*/ 3246 w 3247"/>
                <a:gd name="T11" fmla="*/ 513 h 1316"/>
              </a:gdLst>
              <a:ahLst/>
              <a:cxnLst>
                <a:cxn ang="0">
                  <a:pos x="T0" y="T1"/>
                </a:cxn>
                <a:cxn ang="0">
                  <a:pos x="T2" y="T3"/>
                </a:cxn>
                <a:cxn ang="0">
                  <a:pos x="T4" y="T5"/>
                </a:cxn>
                <a:cxn ang="0">
                  <a:pos x="T6" y="T7"/>
                </a:cxn>
                <a:cxn ang="0">
                  <a:pos x="T8" y="T9"/>
                </a:cxn>
                <a:cxn ang="0">
                  <a:pos x="T10" y="T11"/>
                </a:cxn>
              </a:cxnLst>
              <a:rect l="0" t="0" r="r" b="b"/>
              <a:pathLst>
                <a:path w="3247" h="1316">
                  <a:moveTo>
                    <a:pt x="3246" y="513"/>
                  </a:moveTo>
                  <a:cubicBezTo>
                    <a:pt x="3246" y="956"/>
                    <a:pt x="2519" y="1315"/>
                    <a:pt x="1622" y="1315"/>
                  </a:cubicBezTo>
                  <a:cubicBezTo>
                    <a:pt x="727" y="1315"/>
                    <a:pt x="0" y="956"/>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2" name="Freeform 132"/>
            <p:cNvSpPr>
              <a:spLocks noChangeArrowheads="1"/>
            </p:cNvSpPr>
            <p:nvPr/>
          </p:nvSpPr>
          <p:spPr bwMode="auto">
            <a:xfrm>
              <a:off x="3541713" y="1670050"/>
              <a:ext cx="1228725" cy="341313"/>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3" name="Freeform 133"/>
            <p:cNvSpPr>
              <a:spLocks noChangeArrowheads="1"/>
            </p:cNvSpPr>
            <p:nvPr/>
          </p:nvSpPr>
          <p:spPr bwMode="auto">
            <a:xfrm>
              <a:off x="3541713" y="1366838"/>
              <a:ext cx="1228725" cy="608012"/>
            </a:xfrm>
            <a:custGeom>
              <a:avLst/>
              <a:gdLst>
                <a:gd name="T0" fmla="*/ 3414 w 3415"/>
                <a:gd name="T1" fmla="*/ 843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3 h 1687"/>
                <a:gd name="T14" fmla="*/ 229 w 3415"/>
                <a:gd name="T15" fmla="*/ 421 h 1687"/>
                <a:gd name="T16" fmla="*/ 854 w 3415"/>
                <a:gd name="T17" fmla="*/ 113 h 1687"/>
                <a:gd name="T18" fmla="*/ 1706 w 3415"/>
                <a:gd name="T19" fmla="*/ 0 h 1687"/>
                <a:gd name="T20" fmla="*/ 2560 w 3415"/>
                <a:gd name="T21" fmla="*/ 113 h 1687"/>
                <a:gd name="T22" fmla="*/ 3185 w 3415"/>
                <a:gd name="T23" fmla="*/ 421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8"/>
                    <a:pt x="0" y="843"/>
                  </a:cubicBezTo>
                  <a:cubicBezTo>
                    <a:pt x="0" y="688"/>
                    <a:pt x="72" y="556"/>
                    <a:pt x="229" y="421"/>
                  </a:cubicBezTo>
                  <a:cubicBezTo>
                    <a:pt x="386" y="286"/>
                    <a:pt x="582" y="190"/>
                    <a:pt x="854" y="113"/>
                  </a:cubicBezTo>
                  <a:cubicBezTo>
                    <a:pt x="1126" y="36"/>
                    <a:pt x="1392" y="0"/>
                    <a:pt x="1706" y="0"/>
                  </a:cubicBezTo>
                  <a:cubicBezTo>
                    <a:pt x="2021" y="0"/>
                    <a:pt x="2288" y="35"/>
                    <a:pt x="2560" y="113"/>
                  </a:cubicBezTo>
                  <a:cubicBezTo>
                    <a:pt x="2832" y="191"/>
                    <a:pt x="3028" y="287"/>
                    <a:pt x="3185" y="421"/>
                  </a:cubicBezTo>
                  <a:cubicBezTo>
                    <a:pt x="3342" y="555"/>
                    <a:pt x="3414" y="688"/>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4" name="Freeform 134"/>
            <p:cNvSpPr>
              <a:spLocks noChangeArrowheads="1"/>
            </p:cNvSpPr>
            <p:nvPr/>
          </p:nvSpPr>
          <p:spPr bwMode="auto">
            <a:xfrm>
              <a:off x="3571875" y="1474788"/>
              <a:ext cx="1168400" cy="473075"/>
            </a:xfrm>
            <a:custGeom>
              <a:avLst/>
              <a:gdLst>
                <a:gd name="T0" fmla="*/ 3246 w 3247"/>
                <a:gd name="T1" fmla="*/ 513 h 1316"/>
                <a:gd name="T2" fmla="*/ 1622 w 3247"/>
                <a:gd name="T3" fmla="*/ 1315 h 1316"/>
                <a:gd name="T4" fmla="*/ 0 w 3247"/>
                <a:gd name="T5" fmla="*/ 513 h 1316"/>
                <a:gd name="T6" fmla="*/ 0 w 3247"/>
                <a:gd name="T7" fmla="*/ 0 h 1316"/>
                <a:gd name="T8" fmla="*/ 3246 w 3247"/>
                <a:gd name="T9" fmla="*/ 0 h 1316"/>
                <a:gd name="T10" fmla="*/ 3246 w 3247"/>
                <a:gd name="T11" fmla="*/ 513 h 1316"/>
              </a:gdLst>
              <a:ahLst/>
              <a:cxnLst>
                <a:cxn ang="0">
                  <a:pos x="T0" y="T1"/>
                </a:cxn>
                <a:cxn ang="0">
                  <a:pos x="T2" y="T3"/>
                </a:cxn>
                <a:cxn ang="0">
                  <a:pos x="T4" y="T5"/>
                </a:cxn>
                <a:cxn ang="0">
                  <a:pos x="T6" y="T7"/>
                </a:cxn>
                <a:cxn ang="0">
                  <a:pos x="T8" y="T9"/>
                </a:cxn>
                <a:cxn ang="0">
                  <a:pos x="T10" y="T11"/>
                </a:cxn>
              </a:cxnLst>
              <a:rect l="0" t="0" r="r" b="b"/>
              <a:pathLst>
                <a:path w="3247" h="1316">
                  <a:moveTo>
                    <a:pt x="3246" y="513"/>
                  </a:moveTo>
                  <a:cubicBezTo>
                    <a:pt x="3246" y="956"/>
                    <a:pt x="2519" y="1315"/>
                    <a:pt x="1622" y="1315"/>
                  </a:cubicBezTo>
                  <a:cubicBezTo>
                    <a:pt x="727" y="1315"/>
                    <a:pt x="0" y="956"/>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5" name="Freeform 135"/>
            <p:cNvSpPr>
              <a:spLocks noChangeArrowheads="1"/>
            </p:cNvSpPr>
            <p:nvPr/>
          </p:nvSpPr>
          <p:spPr bwMode="auto">
            <a:xfrm>
              <a:off x="3541713" y="1171575"/>
              <a:ext cx="1228725" cy="608013"/>
            </a:xfrm>
            <a:custGeom>
              <a:avLst/>
              <a:gdLst>
                <a:gd name="T0" fmla="*/ 3414 w 3415"/>
                <a:gd name="T1" fmla="*/ 843 h 1688"/>
                <a:gd name="T2" fmla="*/ 3185 w 3415"/>
                <a:gd name="T3" fmla="*/ 1265 h 1688"/>
                <a:gd name="T4" fmla="*/ 2560 w 3415"/>
                <a:gd name="T5" fmla="*/ 1574 h 1688"/>
                <a:gd name="T6" fmla="*/ 1706 w 3415"/>
                <a:gd name="T7" fmla="*/ 1687 h 1688"/>
                <a:gd name="T8" fmla="*/ 854 w 3415"/>
                <a:gd name="T9" fmla="*/ 1574 h 1688"/>
                <a:gd name="T10" fmla="*/ 229 w 3415"/>
                <a:gd name="T11" fmla="*/ 1265 h 1688"/>
                <a:gd name="T12" fmla="*/ 0 w 3415"/>
                <a:gd name="T13" fmla="*/ 843 h 1688"/>
                <a:gd name="T14" fmla="*/ 229 w 3415"/>
                <a:gd name="T15" fmla="*/ 422 h 1688"/>
                <a:gd name="T16" fmla="*/ 854 w 3415"/>
                <a:gd name="T17" fmla="*/ 113 h 1688"/>
                <a:gd name="T18" fmla="*/ 1706 w 3415"/>
                <a:gd name="T19" fmla="*/ 0 h 1688"/>
                <a:gd name="T20" fmla="*/ 2560 w 3415"/>
                <a:gd name="T21" fmla="*/ 113 h 1688"/>
                <a:gd name="T22" fmla="*/ 3185 w 3415"/>
                <a:gd name="T23" fmla="*/ 422 h 1688"/>
                <a:gd name="T24" fmla="*/ 3414 w 3415"/>
                <a:gd name="T25" fmla="*/ 843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8">
                  <a:moveTo>
                    <a:pt x="3414" y="843"/>
                  </a:moveTo>
                  <a:cubicBezTo>
                    <a:pt x="3414" y="999"/>
                    <a:pt x="3342" y="1131"/>
                    <a:pt x="3185" y="1265"/>
                  </a:cubicBezTo>
                  <a:cubicBezTo>
                    <a:pt x="3028" y="1399"/>
                    <a:pt x="2832" y="1496"/>
                    <a:pt x="2560" y="1574"/>
                  </a:cubicBezTo>
                  <a:cubicBezTo>
                    <a:pt x="2288" y="1652"/>
                    <a:pt x="2021" y="1687"/>
                    <a:pt x="1706" y="1687"/>
                  </a:cubicBezTo>
                  <a:cubicBezTo>
                    <a:pt x="1391" y="1687"/>
                    <a:pt x="1126" y="1651"/>
                    <a:pt x="854" y="1574"/>
                  </a:cubicBezTo>
                  <a:cubicBezTo>
                    <a:pt x="582" y="1497"/>
                    <a:pt x="386" y="1399"/>
                    <a:pt x="229" y="1265"/>
                  </a:cubicBezTo>
                  <a:cubicBezTo>
                    <a:pt x="72" y="1131"/>
                    <a:pt x="0" y="999"/>
                    <a:pt x="0" y="843"/>
                  </a:cubicBezTo>
                  <a:cubicBezTo>
                    <a:pt x="0" y="687"/>
                    <a:pt x="72" y="556"/>
                    <a:pt x="229" y="422"/>
                  </a:cubicBezTo>
                  <a:cubicBezTo>
                    <a:pt x="386" y="288"/>
                    <a:pt x="582" y="191"/>
                    <a:pt x="854" y="113"/>
                  </a:cubicBezTo>
                  <a:cubicBezTo>
                    <a:pt x="1126" y="35"/>
                    <a:pt x="1392" y="0"/>
                    <a:pt x="1706" y="0"/>
                  </a:cubicBezTo>
                  <a:cubicBezTo>
                    <a:pt x="2021" y="0"/>
                    <a:pt x="2288" y="36"/>
                    <a:pt x="2560" y="113"/>
                  </a:cubicBezTo>
                  <a:cubicBezTo>
                    <a:pt x="2832" y="190"/>
                    <a:pt x="3028" y="288"/>
                    <a:pt x="3185" y="422"/>
                  </a:cubicBezTo>
                  <a:cubicBezTo>
                    <a:pt x="3342" y="556"/>
                    <a:pt x="3414" y="688"/>
                    <a:pt x="3414" y="843"/>
                  </a:cubicBez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46" name="Freeform 136"/>
            <p:cNvSpPr>
              <a:spLocks noChangeArrowheads="1"/>
            </p:cNvSpPr>
            <p:nvPr/>
          </p:nvSpPr>
          <p:spPr bwMode="auto">
            <a:xfrm>
              <a:off x="3541713" y="1125538"/>
              <a:ext cx="1228725" cy="608012"/>
            </a:xfrm>
            <a:custGeom>
              <a:avLst/>
              <a:gdLst>
                <a:gd name="T0" fmla="*/ 3414 w 3415"/>
                <a:gd name="T1" fmla="*/ 843 h 1687"/>
                <a:gd name="T2" fmla="*/ 3185 w 3415"/>
                <a:gd name="T3" fmla="*/ 1265 h 1687"/>
                <a:gd name="T4" fmla="*/ 2560 w 3415"/>
                <a:gd name="T5" fmla="*/ 1573 h 1687"/>
                <a:gd name="T6" fmla="*/ 1706 w 3415"/>
                <a:gd name="T7" fmla="*/ 1686 h 1687"/>
                <a:gd name="T8" fmla="*/ 854 w 3415"/>
                <a:gd name="T9" fmla="*/ 1573 h 1687"/>
                <a:gd name="T10" fmla="*/ 229 w 3415"/>
                <a:gd name="T11" fmla="*/ 1265 h 1687"/>
                <a:gd name="T12" fmla="*/ 0 w 3415"/>
                <a:gd name="T13" fmla="*/ 843 h 1687"/>
                <a:gd name="T14" fmla="*/ 229 w 3415"/>
                <a:gd name="T15" fmla="*/ 422 h 1687"/>
                <a:gd name="T16" fmla="*/ 854 w 3415"/>
                <a:gd name="T17" fmla="*/ 113 h 1687"/>
                <a:gd name="T18" fmla="*/ 1706 w 3415"/>
                <a:gd name="T19" fmla="*/ 0 h 1687"/>
                <a:gd name="T20" fmla="*/ 2560 w 3415"/>
                <a:gd name="T21" fmla="*/ 113 h 1687"/>
                <a:gd name="T22" fmla="*/ 3185 w 3415"/>
                <a:gd name="T23" fmla="*/ 422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5"/>
                  </a:cubicBezTo>
                  <a:cubicBezTo>
                    <a:pt x="3028" y="1400"/>
                    <a:pt x="2832" y="1496"/>
                    <a:pt x="2560" y="1573"/>
                  </a:cubicBezTo>
                  <a:cubicBezTo>
                    <a:pt x="2288" y="1650"/>
                    <a:pt x="2021" y="1686"/>
                    <a:pt x="1706" y="1686"/>
                  </a:cubicBezTo>
                  <a:cubicBezTo>
                    <a:pt x="1391" y="1686"/>
                    <a:pt x="1126" y="1651"/>
                    <a:pt x="854" y="1573"/>
                  </a:cubicBezTo>
                  <a:cubicBezTo>
                    <a:pt x="582" y="1495"/>
                    <a:pt x="386" y="1399"/>
                    <a:pt x="229" y="1265"/>
                  </a:cubicBezTo>
                  <a:cubicBezTo>
                    <a:pt x="72" y="1131"/>
                    <a:pt x="0" y="998"/>
                    <a:pt x="0" y="843"/>
                  </a:cubicBezTo>
                  <a:cubicBezTo>
                    <a:pt x="0" y="688"/>
                    <a:pt x="72" y="556"/>
                    <a:pt x="229" y="422"/>
                  </a:cubicBezTo>
                  <a:cubicBezTo>
                    <a:pt x="386" y="288"/>
                    <a:pt x="582" y="191"/>
                    <a:pt x="854" y="113"/>
                  </a:cubicBezTo>
                  <a:cubicBezTo>
                    <a:pt x="1126" y="35"/>
                    <a:pt x="1392" y="0"/>
                    <a:pt x="1706" y="0"/>
                  </a:cubicBezTo>
                  <a:cubicBezTo>
                    <a:pt x="2021" y="0"/>
                    <a:pt x="2288" y="36"/>
                    <a:pt x="2560" y="113"/>
                  </a:cubicBezTo>
                  <a:cubicBezTo>
                    <a:pt x="2832" y="190"/>
                    <a:pt x="3028" y="287"/>
                    <a:pt x="3185" y="422"/>
                  </a:cubicBezTo>
                  <a:cubicBezTo>
                    <a:pt x="3342" y="557"/>
                    <a:pt x="3414" y="688"/>
                    <a:pt x="3414" y="84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grpSp>
      <p:sp>
        <p:nvSpPr>
          <p:cNvPr id="97" name="Round Same Side Corner Rectangle 96"/>
          <p:cNvSpPr/>
          <p:nvPr/>
        </p:nvSpPr>
        <p:spPr>
          <a:xfrm>
            <a:off x="5122579" y="942177"/>
            <a:ext cx="3562619" cy="637333"/>
          </a:xfrm>
          <a:prstGeom prst="round2SameRect">
            <a:avLst>
              <a:gd name="adj1" fmla="val 34391"/>
              <a:gd name="adj2" fmla="val 0"/>
            </a:avLst>
          </a:prstGeom>
          <a:solidFill>
            <a:schemeClr val="tx1">
              <a:lumMod val="95000"/>
              <a:lumOff val="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prstClr val="white"/>
                </a:solidFill>
                <a:latin typeface="Arial"/>
                <a:cs typeface="Trebuchet MS"/>
              </a:rPr>
              <a:t>Physical Server</a:t>
            </a:r>
          </a:p>
        </p:txBody>
      </p:sp>
      <p:sp>
        <p:nvSpPr>
          <p:cNvPr id="98" name="AutoShape 7"/>
          <p:cNvSpPr>
            <a:spLocks noChangeArrowheads="1"/>
          </p:cNvSpPr>
          <p:nvPr/>
        </p:nvSpPr>
        <p:spPr bwMode="auto">
          <a:xfrm>
            <a:off x="5203567" y="3187606"/>
            <a:ext cx="3392626" cy="1273120"/>
          </a:xfrm>
          <a:prstGeom prst="roundRect">
            <a:avLst>
              <a:gd name="adj" fmla="val 5995"/>
            </a:avLst>
          </a:prstGeom>
          <a:solidFill>
            <a:schemeClr val="bg2">
              <a:alpha val="70000"/>
            </a:schemeClr>
          </a:solidFill>
          <a:ln w="6350" cap="flat" cmpd="sng" algn="ctr">
            <a:solidFill>
              <a:sysClr val="windowText" lastClr="000000">
                <a:lumMod val="50000"/>
                <a:lumOff val="50000"/>
              </a:sysClr>
            </a:solidFill>
            <a:prstDash val="solid"/>
            <a:headEnd/>
            <a:tailEnd/>
          </a:ln>
          <a:effectLst/>
        </p:spPr>
        <p:txBody>
          <a:bodyPr wrap="none" anchor="ctr"/>
          <a:lstStyle/>
          <a:p>
            <a:pPr defTabSz="914400">
              <a:defRPr/>
            </a:pPr>
            <a:endParaRPr lang="en-US" sz="800" kern="0" dirty="0">
              <a:solidFill>
                <a:sysClr val="windowText" lastClr="000000"/>
              </a:solidFill>
              <a:latin typeface="Arial"/>
              <a:cs typeface="Trebuchet MS"/>
            </a:endParaRPr>
          </a:p>
        </p:txBody>
      </p:sp>
      <p:sp>
        <p:nvSpPr>
          <p:cNvPr id="100" name="AutoShape 7"/>
          <p:cNvSpPr>
            <a:spLocks noChangeArrowheads="1"/>
          </p:cNvSpPr>
          <p:nvPr/>
        </p:nvSpPr>
        <p:spPr bwMode="auto">
          <a:xfrm>
            <a:off x="6910380" y="3901417"/>
            <a:ext cx="832104" cy="445098"/>
          </a:xfrm>
          <a:prstGeom prst="roundRect">
            <a:avLst>
              <a:gd name="adj" fmla="val 12208"/>
            </a:avLst>
          </a:prstGeom>
          <a:solidFill>
            <a:schemeClr val="bg1"/>
          </a:solidFill>
          <a:ln w="6350" cmpd="sng">
            <a:solidFill>
              <a:sysClr val="windowText" lastClr="000000">
                <a:lumMod val="50000"/>
                <a:lumOff val="50000"/>
              </a:sysClr>
            </a:solidFill>
            <a:round/>
            <a:headEnd/>
            <a:tailEnd/>
          </a:ln>
          <a:effectLst/>
        </p:spPr>
        <p:txBody>
          <a:bodyPr wrap="none" anchor="ctr" anchorCtr="0"/>
          <a:lstStyle/>
          <a:p>
            <a:pPr algn="ctr" defTabSz="914400">
              <a:defRPr/>
            </a:pPr>
            <a:endParaRPr lang="en-US" sz="1000" kern="0" dirty="0">
              <a:solidFill>
                <a:prstClr val="black"/>
              </a:solidFill>
              <a:latin typeface="Arial"/>
              <a:cs typeface="Trebuchet MS"/>
            </a:endParaRPr>
          </a:p>
        </p:txBody>
      </p:sp>
      <p:sp>
        <p:nvSpPr>
          <p:cNvPr id="101" name="TextBox 100"/>
          <p:cNvSpPr txBox="1"/>
          <p:nvPr/>
        </p:nvSpPr>
        <p:spPr>
          <a:xfrm>
            <a:off x="8232537" y="4157197"/>
            <a:ext cx="363657" cy="246221"/>
          </a:xfrm>
          <a:prstGeom prst="rect">
            <a:avLst/>
          </a:prstGeom>
          <a:noFill/>
        </p:spPr>
        <p:txBody>
          <a:bodyPr wrap="square" rtlCol="0">
            <a:spAutoFit/>
          </a:bodyPr>
          <a:lstStyle/>
          <a:p>
            <a:r>
              <a:rPr lang="en-US" sz="1000" dirty="0" smtClean="0">
                <a:solidFill>
                  <a:prstClr val="black"/>
                </a:solidFill>
                <a:latin typeface="Arial"/>
                <a:cs typeface="Trebuchet MS"/>
              </a:rPr>
              <a:t>OS</a:t>
            </a:r>
            <a:endParaRPr lang="en-US" sz="1000" dirty="0">
              <a:solidFill>
                <a:prstClr val="black"/>
              </a:solidFill>
              <a:latin typeface="Arial"/>
              <a:cs typeface="Trebuchet MS"/>
            </a:endParaRPr>
          </a:p>
        </p:txBody>
      </p:sp>
      <p:cxnSp>
        <p:nvCxnSpPr>
          <p:cNvPr id="102" name="Straight Connector 101"/>
          <p:cNvCxnSpPr>
            <a:endCxn id="131" idx="9"/>
          </p:cNvCxnSpPr>
          <p:nvPr/>
        </p:nvCxnSpPr>
        <p:spPr>
          <a:xfrm flipH="1">
            <a:off x="6451193" y="4240714"/>
            <a:ext cx="2665" cy="968743"/>
          </a:xfrm>
          <a:prstGeom prst="line">
            <a:avLst/>
          </a:prstGeom>
          <a:noFill/>
          <a:ln w="12700" cap="flat" cmpd="sng" algn="ctr">
            <a:solidFill>
              <a:schemeClr val="accent5">
                <a:lumMod val="25000"/>
              </a:schemeClr>
            </a:solidFill>
            <a:prstDash val="solid"/>
          </a:ln>
          <a:effectLst/>
        </p:spPr>
      </p:cxnSp>
      <p:cxnSp>
        <p:nvCxnSpPr>
          <p:cNvPr id="103" name="Straight Connector 102"/>
          <p:cNvCxnSpPr/>
          <p:nvPr/>
        </p:nvCxnSpPr>
        <p:spPr>
          <a:xfrm>
            <a:off x="7330961" y="4344616"/>
            <a:ext cx="0" cy="647477"/>
          </a:xfrm>
          <a:prstGeom prst="line">
            <a:avLst/>
          </a:prstGeom>
          <a:noFill/>
          <a:ln w="12700" cap="flat" cmpd="sng" algn="ctr">
            <a:solidFill>
              <a:schemeClr val="accent5">
                <a:lumMod val="25000"/>
              </a:schemeClr>
            </a:solidFill>
            <a:prstDash val="solid"/>
          </a:ln>
          <a:effectLst/>
        </p:spPr>
      </p:cxnSp>
      <p:sp>
        <p:nvSpPr>
          <p:cNvPr id="104" name="AutoShape 7"/>
          <p:cNvSpPr>
            <a:spLocks noChangeArrowheads="1"/>
          </p:cNvSpPr>
          <p:nvPr/>
        </p:nvSpPr>
        <p:spPr bwMode="auto">
          <a:xfrm>
            <a:off x="794839" y="3260175"/>
            <a:ext cx="3212786" cy="580478"/>
          </a:xfrm>
          <a:prstGeom prst="roundRect">
            <a:avLst>
              <a:gd name="adj" fmla="val 12208"/>
            </a:avLst>
          </a:prstGeom>
          <a:solidFill>
            <a:schemeClr val="accent2"/>
          </a:solidFill>
          <a:ln w="6350" cmpd="sng">
            <a:solidFill>
              <a:sysClr val="windowText" lastClr="000000">
                <a:lumMod val="50000"/>
                <a:lumOff val="50000"/>
              </a:sysClr>
            </a:solidFill>
            <a:round/>
            <a:headEnd/>
            <a:tailEnd/>
          </a:ln>
          <a:effectLst/>
        </p:spPr>
        <p:txBody>
          <a:bodyPr wrap="none" anchor="ctr" anchorCtr="0"/>
          <a:lstStyle/>
          <a:p>
            <a:pPr algn="ctr" defTabSz="914400"/>
            <a:r>
              <a:rPr lang="en-US" sz="1400" kern="0" dirty="0" smtClean="0">
                <a:solidFill>
                  <a:prstClr val="white"/>
                </a:solidFill>
                <a:latin typeface="Arial"/>
                <a:cs typeface="Frutiger LT Std 55 Roman"/>
              </a:rPr>
              <a:t>ioTurbine Virtual</a:t>
            </a:r>
            <a:endParaRPr lang="en-US" sz="1400" kern="0" dirty="0">
              <a:solidFill>
                <a:prstClr val="white"/>
              </a:solidFill>
              <a:latin typeface="Arial"/>
              <a:cs typeface="Frutiger LT Std 55 Roman"/>
            </a:endParaRPr>
          </a:p>
        </p:txBody>
      </p:sp>
      <p:sp>
        <p:nvSpPr>
          <p:cNvPr id="106" name="TextBox 105"/>
          <p:cNvSpPr txBox="1"/>
          <p:nvPr/>
        </p:nvSpPr>
        <p:spPr>
          <a:xfrm>
            <a:off x="547344" y="5199167"/>
            <a:ext cx="1151477" cy="400110"/>
          </a:xfrm>
          <a:prstGeom prst="rect">
            <a:avLst/>
          </a:prstGeom>
          <a:noFill/>
        </p:spPr>
        <p:txBody>
          <a:bodyPr wrap="none" rtlCol="0">
            <a:spAutoFit/>
          </a:bodyPr>
          <a:lstStyle/>
          <a:p>
            <a:r>
              <a:rPr lang="en-US" sz="1000" dirty="0" smtClean="0">
                <a:solidFill>
                  <a:prstClr val="black"/>
                </a:solidFill>
                <a:latin typeface="Arial"/>
              </a:rPr>
              <a:t>External Storage</a:t>
            </a:r>
          </a:p>
          <a:p>
            <a:r>
              <a:rPr lang="en-US" sz="1000" dirty="0" smtClean="0">
                <a:solidFill>
                  <a:prstClr val="black"/>
                </a:solidFill>
                <a:latin typeface="Arial"/>
              </a:rPr>
              <a:t>Persistent Writes</a:t>
            </a:r>
            <a:endParaRPr lang="en-US" sz="1000" dirty="0">
              <a:solidFill>
                <a:prstClr val="black"/>
              </a:solidFill>
              <a:latin typeface="Arial"/>
            </a:endParaRPr>
          </a:p>
        </p:txBody>
      </p:sp>
      <p:sp>
        <p:nvSpPr>
          <p:cNvPr id="108" name="TextBox 107"/>
          <p:cNvSpPr txBox="1"/>
          <p:nvPr/>
        </p:nvSpPr>
        <p:spPr>
          <a:xfrm>
            <a:off x="3296174" y="4520316"/>
            <a:ext cx="961684" cy="400110"/>
          </a:xfrm>
          <a:prstGeom prst="rect">
            <a:avLst/>
          </a:prstGeom>
          <a:noFill/>
        </p:spPr>
        <p:txBody>
          <a:bodyPr wrap="none" rtlCol="0">
            <a:spAutoFit/>
          </a:bodyPr>
          <a:lstStyle/>
          <a:p>
            <a:r>
              <a:rPr lang="en-US" sz="1000" dirty="0" smtClean="0">
                <a:solidFill>
                  <a:prstClr val="black"/>
                </a:solidFill>
                <a:latin typeface="Arial"/>
              </a:rPr>
              <a:t>ioMemory</a:t>
            </a:r>
          </a:p>
          <a:p>
            <a:r>
              <a:rPr lang="en-US" sz="1000" dirty="0" smtClean="0">
                <a:solidFill>
                  <a:prstClr val="black"/>
                </a:solidFill>
                <a:latin typeface="Arial"/>
              </a:rPr>
              <a:t>Cache Reads</a:t>
            </a:r>
            <a:endParaRPr lang="en-US" sz="1000" dirty="0">
              <a:solidFill>
                <a:prstClr val="black"/>
              </a:solidFill>
              <a:latin typeface="Arial"/>
            </a:endParaRPr>
          </a:p>
        </p:txBody>
      </p:sp>
      <p:sp>
        <p:nvSpPr>
          <p:cNvPr id="109" name="AutoShape 7"/>
          <p:cNvSpPr>
            <a:spLocks noChangeArrowheads="1"/>
          </p:cNvSpPr>
          <p:nvPr/>
        </p:nvSpPr>
        <p:spPr bwMode="auto">
          <a:xfrm>
            <a:off x="2470426" y="1730772"/>
            <a:ext cx="1627632" cy="1231948"/>
          </a:xfrm>
          <a:prstGeom prst="roundRect">
            <a:avLst>
              <a:gd name="adj" fmla="val 12208"/>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200000"/>
              </a:lnSpc>
            </a:pPr>
            <a:r>
              <a:rPr lang="en-US" sz="1200" b="1" dirty="0" smtClean="0">
                <a:solidFill>
                  <a:prstClr val="white"/>
                </a:solidFill>
                <a:latin typeface="Arial"/>
              </a:rPr>
              <a:t>Virtual Machine</a:t>
            </a:r>
            <a:endParaRPr lang="en-US" sz="1200" b="1" dirty="0">
              <a:solidFill>
                <a:prstClr val="white"/>
              </a:solidFill>
              <a:effectLst>
                <a:outerShdw blurRad="38100" dist="38100" dir="2700000" algn="tl">
                  <a:srgbClr val="000000">
                    <a:alpha val="43137"/>
                  </a:srgbClr>
                </a:outerShdw>
              </a:effectLst>
              <a:latin typeface="Arial"/>
            </a:endParaRPr>
          </a:p>
          <a:p>
            <a:pPr algn="ctr"/>
            <a:endParaRPr lang="en-US" sz="900" b="1" dirty="0" smtClean="0">
              <a:solidFill>
                <a:prstClr val="white"/>
              </a:solidFill>
              <a:effectLst>
                <a:outerShdw blurRad="38100" dist="38100" dir="2700000" algn="tl">
                  <a:srgbClr val="000000">
                    <a:alpha val="43137"/>
                  </a:srgbClr>
                </a:outerShdw>
              </a:effectLst>
              <a:latin typeface="Arial"/>
            </a:endParaRPr>
          </a:p>
          <a:p>
            <a:pPr algn="ctr"/>
            <a:endParaRPr lang="en-US" sz="900" b="1" dirty="0">
              <a:solidFill>
                <a:prstClr val="white"/>
              </a:solidFill>
              <a:effectLst>
                <a:outerShdw blurRad="38100" dist="38100" dir="2700000" algn="tl">
                  <a:srgbClr val="000000">
                    <a:alpha val="43137"/>
                  </a:srgbClr>
                </a:outerShdw>
              </a:effectLst>
              <a:latin typeface="Arial"/>
            </a:endParaRPr>
          </a:p>
          <a:p>
            <a:pPr algn="ctr"/>
            <a:endParaRPr lang="en-US" sz="1000" b="1" dirty="0">
              <a:solidFill>
                <a:prstClr val="white"/>
              </a:solidFill>
              <a:effectLst>
                <a:outerShdw blurRad="38100" dist="38100" dir="2700000" algn="tl">
                  <a:srgbClr val="000000">
                    <a:alpha val="43137"/>
                  </a:srgbClr>
                </a:outerShdw>
              </a:effectLst>
              <a:latin typeface="Arial"/>
            </a:endParaRPr>
          </a:p>
        </p:txBody>
      </p:sp>
      <p:sp>
        <p:nvSpPr>
          <p:cNvPr id="110" name="AutoShape 7"/>
          <p:cNvSpPr>
            <a:spLocks noChangeArrowheads="1"/>
          </p:cNvSpPr>
          <p:nvPr/>
        </p:nvSpPr>
        <p:spPr bwMode="auto">
          <a:xfrm>
            <a:off x="2563823" y="2376290"/>
            <a:ext cx="1443803" cy="479269"/>
          </a:xfrm>
          <a:prstGeom prst="roundRect">
            <a:avLst>
              <a:gd name="adj" fmla="val 12208"/>
            </a:avLst>
          </a:prstGeom>
          <a:solidFill>
            <a:schemeClr val="accent2"/>
          </a:solidFill>
          <a:ln w="6350" cmpd="sng">
            <a:solidFill>
              <a:sysClr val="windowText" lastClr="000000">
                <a:lumMod val="50000"/>
                <a:lumOff val="50000"/>
              </a:sysClr>
            </a:solidFill>
            <a:round/>
            <a:headEnd/>
            <a:tailEnd/>
          </a:ln>
          <a:effectLst/>
        </p:spPr>
        <p:txBody>
          <a:bodyPr wrap="none" anchor="ctr" anchorCtr="0"/>
          <a:lstStyle/>
          <a:p>
            <a:pPr algn="ctr" defTabSz="914400"/>
            <a:r>
              <a:rPr lang="en-US" sz="1000" kern="0" dirty="0" smtClean="0">
                <a:solidFill>
                  <a:prstClr val="white"/>
                </a:solidFill>
                <a:latin typeface="Arial"/>
                <a:cs typeface="Frutiger LT Std 55 Roman"/>
              </a:rPr>
              <a:t>Optional Data Aware  </a:t>
            </a:r>
          </a:p>
          <a:p>
            <a:pPr algn="ctr" defTabSz="914400"/>
            <a:r>
              <a:rPr lang="en-US" sz="1000" kern="0" dirty="0" smtClean="0">
                <a:solidFill>
                  <a:prstClr val="white"/>
                </a:solidFill>
                <a:latin typeface="Arial"/>
                <a:cs typeface="Frutiger LT Std 55 Roman"/>
              </a:rPr>
              <a:t>Guest  Caching</a:t>
            </a:r>
            <a:endParaRPr lang="en-US" sz="1000" kern="0" dirty="0">
              <a:solidFill>
                <a:prstClr val="white"/>
              </a:solidFill>
              <a:latin typeface="Arial"/>
              <a:cs typeface="Frutiger LT Std 55 Roman"/>
            </a:endParaRPr>
          </a:p>
        </p:txBody>
      </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3841" y="4615261"/>
            <a:ext cx="880996" cy="465070"/>
          </a:xfrm>
          <a:prstGeom prst="rect">
            <a:avLst/>
          </a:prstGeom>
        </p:spPr>
      </p:pic>
      <p:grpSp>
        <p:nvGrpSpPr>
          <p:cNvPr id="112" name="Group 111"/>
          <p:cNvGrpSpPr/>
          <p:nvPr/>
        </p:nvGrpSpPr>
        <p:grpSpPr>
          <a:xfrm>
            <a:off x="6248903" y="5209457"/>
            <a:ext cx="404934" cy="625920"/>
            <a:chOff x="3541713" y="1125538"/>
            <a:chExt cx="1228725" cy="1582737"/>
          </a:xfrm>
        </p:grpSpPr>
        <p:sp>
          <p:nvSpPr>
            <p:cNvPr id="117" name="Freeform 122"/>
            <p:cNvSpPr>
              <a:spLocks noChangeArrowheads="1"/>
            </p:cNvSpPr>
            <p:nvPr/>
          </p:nvSpPr>
          <p:spPr bwMode="auto">
            <a:xfrm>
              <a:off x="3541713" y="2366963"/>
              <a:ext cx="1228725" cy="341312"/>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18" name="Freeform 123"/>
            <p:cNvSpPr>
              <a:spLocks noChangeArrowheads="1"/>
            </p:cNvSpPr>
            <p:nvPr/>
          </p:nvSpPr>
          <p:spPr bwMode="auto">
            <a:xfrm>
              <a:off x="3541713" y="1436688"/>
              <a:ext cx="1228725" cy="341312"/>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19" name="Freeform 124"/>
            <p:cNvSpPr>
              <a:spLocks noChangeArrowheads="1"/>
            </p:cNvSpPr>
            <p:nvPr/>
          </p:nvSpPr>
          <p:spPr bwMode="auto">
            <a:xfrm>
              <a:off x="3541713" y="2063750"/>
              <a:ext cx="1228725" cy="608013"/>
            </a:xfrm>
            <a:custGeom>
              <a:avLst/>
              <a:gdLst>
                <a:gd name="T0" fmla="*/ 3414 w 3415"/>
                <a:gd name="T1" fmla="*/ 843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3 h 1687"/>
                <a:gd name="T14" fmla="*/ 229 w 3415"/>
                <a:gd name="T15" fmla="*/ 421 h 1687"/>
                <a:gd name="T16" fmla="*/ 854 w 3415"/>
                <a:gd name="T17" fmla="*/ 113 h 1687"/>
                <a:gd name="T18" fmla="*/ 1706 w 3415"/>
                <a:gd name="T19" fmla="*/ 0 h 1687"/>
                <a:gd name="T20" fmla="*/ 2560 w 3415"/>
                <a:gd name="T21" fmla="*/ 113 h 1687"/>
                <a:gd name="T22" fmla="*/ 3185 w 3415"/>
                <a:gd name="T23" fmla="*/ 421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8"/>
                    <a:pt x="0" y="843"/>
                  </a:cubicBezTo>
                  <a:cubicBezTo>
                    <a:pt x="0" y="688"/>
                    <a:pt x="72" y="555"/>
                    <a:pt x="229" y="421"/>
                  </a:cubicBezTo>
                  <a:cubicBezTo>
                    <a:pt x="386" y="288"/>
                    <a:pt x="582" y="191"/>
                    <a:pt x="854" y="113"/>
                  </a:cubicBezTo>
                  <a:cubicBezTo>
                    <a:pt x="1126" y="35"/>
                    <a:pt x="1392" y="0"/>
                    <a:pt x="1706" y="0"/>
                  </a:cubicBezTo>
                  <a:cubicBezTo>
                    <a:pt x="2021" y="0"/>
                    <a:pt x="2288" y="36"/>
                    <a:pt x="2560" y="113"/>
                  </a:cubicBezTo>
                  <a:cubicBezTo>
                    <a:pt x="2832" y="190"/>
                    <a:pt x="3028" y="288"/>
                    <a:pt x="3185" y="421"/>
                  </a:cubicBezTo>
                  <a:cubicBezTo>
                    <a:pt x="3342" y="555"/>
                    <a:pt x="3414" y="687"/>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0" name="Freeform 125"/>
            <p:cNvSpPr>
              <a:spLocks noChangeArrowheads="1"/>
            </p:cNvSpPr>
            <p:nvPr/>
          </p:nvSpPr>
          <p:spPr bwMode="auto">
            <a:xfrm>
              <a:off x="3571875" y="2171700"/>
              <a:ext cx="1168400" cy="473075"/>
            </a:xfrm>
            <a:custGeom>
              <a:avLst/>
              <a:gdLst>
                <a:gd name="T0" fmla="*/ 3246 w 3247"/>
                <a:gd name="T1" fmla="*/ 512 h 1315"/>
                <a:gd name="T2" fmla="*/ 1622 w 3247"/>
                <a:gd name="T3" fmla="*/ 1314 h 1315"/>
                <a:gd name="T4" fmla="*/ 0 w 3247"/>
                <a:gd name="T5" fmla="*/ 512 h 1315"/>
                <a:gd name="T6" fmla="*/ 0 w 3247"/>
                <a:gd name="T7" fmla="*/ 0 h 1315"/>
                <a:gd name="T8" fmla="*/ 3246 w 3247"/>
                <a:gd name="T9" fmla="*/ 0 h 1315"/>
                <a:gd name="T10" fmla="*/ 3246 w 3247"/>
                <a:gd name="T11" fmla="*/ 512 h 1315"/>
              </a:gdLst>
              <a:ahLst/>
              <a:cxnLst>
                <a:cxn ang="0">
                  <a:pos x="T0" y="T1"/>
                </a:cxn>
                <a:cxn ang="0">
                  <a:pos x="T2" y="T3"/>
                </a:cxn>
                <a:cxn ang="0">
                  <a:pos x="T4" y="T5"/>
                </a:cxn>
                <a:cxn ang="0">
                  <a:pos x="T6" y="T7"/>
                </a:cxn>
                <a:cxn ang="0">
                  <a:pos x="T8" y="T9"/>
                </a:cxn>
                <a:cxn ang="0">
                  <a:pos x="T10" y="T11"/>
                </a:cxn>
              </a:cxnLst>
              <a:rect l="0" t="0" r="r" b="b"/>
              <a:pathLst>
                <a:path w="3247" h="1315">
                  <a:moveTo>
                    <a:pt x="3246" y="512"/>
                  </a:moveTo>
                  <a:cubicBezTo>
                    <a:pt x="3246" y="955"/>
                    <a:pt x="2519" y="1314"/>
                    <a:pt x="1622" y="1314"/>
                  </a:cubicBezTo>
                  <a:cubicBezTo>
                    <a:pt x="727" y="1314"/>
                    <a:pt x="0" y="955"/>
                    <a:pt x="0" y="512"/>
                  </a:cubicBezTo>
                  <a:lnTo>
                    <a:pt x="0" y="0"/>
                  </a:lnTo>
                  <a:lnTo>
                    <a:pt x="3246" y="0"/>
                  </a:lnTo>
                  <a:lnTo>
                    <a:pt x="3246" y="512"/>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1" name="Freeform 126"/>
            <p:cNvSpPr>
              <a:spLocks noChangeArrowheads="1"/>
            </p:cNvSpPr>
            <p:nvPr/>
          </p:nvSpPr>
          <p:spPr bwMode="auto">
            <a:xfrm>
              <a:off x="3541713" y="2135188"/>
              <a:ext cx="1228725" cy="341312"/>
            </a:xfrm>
            <a:custGeom>
              <a:avLst/>
              <a:gdLst>
                <a:gd name="T0" fmla="*/ 0 w 3415"/>
                <a:gd name="T1" fmla="*/ 0 h 946"/>
                <a:gd name="T2" fmla="*/ 0 w 3415"/>
                <a:gd name="T3" fmla="*/ 103 h 946"/>
                <a:gd name="T4" fmla="*/ 1706 w 3415"/>
                <a:gd name="T5" fmla="*/ 945 h 946"/>
                <a:gd name="T6" fmla="*/ 3414 w 3415"/>
                <a:gd name="T7" fmla="*/ 103 h 946"/>
                <a:gd name="T8" fmla="*/ 3414 w 3415"/>
                <a:gd name="T9" fmla="*/ 0 h 946"/>
                <a:gd name="T10" fmla="*/ 0 w 3415"/>
                <a:gd name="T11" fmla="*/ 0 h 946"/>
              </a:gdLst>
              <a:ahLst/>
              <a:cxnLst>
                <a:cxn ang="0">
                  <a:pos x="T0" y="T1"/>
                </a:cxn>
                <a:cxn ang="0">
                  <a:pos x="T2" y="T3"/>
                </a:cxn>
                <a:cxn ang="0">
                  <a:pos x="T4" y="T5"/>
                </a:cxn>
                <a:cxn ang="0">
                  <a:pos x="T6" y="T7"/>
                </a:cxn>
                <a:cxn ang="0">
                  <a:pos x="T8" y="T9"/>
                </a:cxn>
                <a:cxn ang="0">
                  <a:pos x="T10" y="T11"/>
                </a:cxn>
              </a:cxnLst>
              <a:rect l="0" t="0" r="r" b="b"/>
              <a:pathLst>
                <a:path w="3415" h="946">
                  <a:moveTo>
                    <a:pt x="0" y="0"/>
                  </a:moveTo>
                  <a:lnTo>
                    <a:pt x="0" y="103"/>
                  </a:lnTo>
                  <a:cubicBezTo>
                    <a:pt x="0" y="568"/>
                    <a:pt x="765" y="945"/>
                    <a:pt x="1706" y="945"/>
                  </a:cubicBezTo>
                  <a:cubicBezTo>
                    <a:pt x="2648" y="945"/>
                    <a:pt x="3414" y="568"/>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2" name="Freeform 127"/>
            <p:cNvSpPr>
              <a:spLocks noChangeArrowheads="1"/>
            </p:cNvSpPr>
            <p:nvPr/>
          </p:nvSpPr>
          <p:spPr bwMode="auto">
            <a:xfrm>
              <a:off x="3541713" y="1831975"/>
              <a:ext cx="1228725" cy="608013"/>
            </a:xfrm>
            <a:custGeom>
              <a:avLst/>
              <a:gdLst>
                <a:gd name="T0" fmla="*/ 3414 w 3415"/>
                <a:gd name="T1" fmla="*/ 844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4 h 1687"/>
                <a:gd name="T14" fmla="*/ 229 w 3415"/>
                <a:gd name="T15" fmla="*/ 422 h 1687"/>
                <a:gd name="T16" fmla="*/ 854 w 3415"/>
                <a:gd name="T17" fmla="*/ 113 h 1687"/>
                <a:gd name="T18" fmla="*/ 1706 w 3415"/>
                <a:gd name="T19" fmla="*/ 0 h 1687"/>
                <a:gd name="T20" fmla="*/ 2560 w 3415"/>
                <a:gd name="T21" fmla="*/ 113 h 1687"/>
                <a:gd name="T22" fmla="*/ 3185 w 3415"/>
                <a:gd name="T23" fmla="*/ 422 h 1687"/>
                <a:gd name="T24" fmla="*/ 3414 w 3415"/>
                <a:gd name="T25" fmla="*/ 844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4"/>
                  </a:moveTo>
                  <a:cubicBezTo>
                    <a:pt x="3414" y="999"/>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9"/>
                    <a:pt x="0" y="844"/>
                  </a:cubicBezTo>
                  <a:cubicBezTo>
                    <a:pt x="0" y="689"/>
                    <a:pt x="72" y="556"/>
                    <a:pt x="229" y="422"/>
                  </a:cubicBezTo>
                  <a:cubicBezTo>
                    <a:pt x="386" y="288"/>
                    <a:pt x="582" y="191"/>
                    <a:pt x="854" y="113"/>
                  </a:cubicBezTo>
                  <a:cubicBezTo>
                    <a:pt x="1126" y="35"/>
                    <a:pt x="1392" y="0"/>
                    <a:pt x="1706" y="0"/>
                  </a:cubicBezTo>
                  <a:cubicBezTo>
                    <a:pt x="2021" y="0"/>
                    <a:pt x="2288" y="36"/>
                    <a:pt x="2560" y="113"/>
                  </a:cubicBezTo>
                  <a:cubicBezTo>
                    <a:pt x="2832" y="190"/>
                    <a:pt x="3028" y="288"/>
                    <a:pt x="3185" y="422"/>
                  </a:cubicBezTo>
                  <a:cubicBezTo>
                    <a:pt x="3342" y="556"/>
                    <a:pt x="3414" y="688"/>
                    <a:pt x="3414" y="844"/>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3" name="Freeform 128"/>
            <p:cNvSpPr>
              <a:spLocks noChangeArrowheads="1"/>
            </p:cNvSpPr>
            <p:nvPr/>
          </p:nvSpPr>
          <p:spPr bwMode="auto">
            <a:xfrm>
              <a:off x="3571875" y="1939925"/>
              <a:ext cx="1168400" cy="473075"/>
            </a:xfrm>
            <a:custGeom>
              <a:avLst/>
              <a:gdLst>
                <a:gd name="T0" fmla="*/ 3246 w 3247"/>
                <a:gd name="T1" fmla="*/ 513 h 1315"/>
                <a:gd name="T2" fmla="*/ 1622 w 3247"/>
                <a:gd name="T3" fmla="*/ 1314 h 1315"/>
                <a:gd name="T4" fmla="*/ 0 w 3247"/>
                <a:gd name="T5" fmla="*/ 513 h 1315"/>
                <a:gd name="T6" fmla="*/ 0 w 3247"/>
                <a:gd name="T7" fmla="*/ 0 h 1315"/>
                <a:gd name="T8" fmla="*/ 3246 w 3247"/>
                <a:gd name="T9" fmla="*/ 0 h 1315"/>
                <a:gd name="T10" fmla="*/ 3246 w 3247"/>
                <a:gd name="T11" fmla="*/ 513 h 1315"/>
              </a:gdLst>
              <a:ahLst/>
              <a:cxnLst>
                <a:cxn ang="0">
                  <a:pos x="T0" y="T1"/>
                </a:cxn>
                <a:cxn ang="0">
                  <a:pos x="T2" y="T3"/>
                </a:cxn>
                <a:cxn ang="0">
                  <a:pos x="T4" y="T5"/>
                </a:cxn>
                <a:cxn ang="0">
                  <a:pos x="T6" y="T7"/>
                </a:cxn>
                <a:cxn ang="0">
                  <a:pos x="T8" y="T9"/>
                </a:cxn>
                <a:cxn ang="0">
                  <a:pos x="T10" y="T11"/>
                </a:cxn>
              </a:cxnLst>
              <a:rect l="0" t="0" r="r" b="b"/>
              <a:pathLst>
                <a:path w="3247" h="1315">
                  <a:moveTo>
                    <a:pt x="3246" y="513"/>
                  </a:moveTo>
                  <a:cubicBezTo>
                    <a:pt x="3246" y="955"/>
                    <a:pt x="2519" y="1314"/>
                    <a:pt x="1622" y="1314"/>
                  </a:cubicBezTo>
                  <a:cubicBezTo>
                    <a:pt x="727" y="1314"/>
                    <a:pt x="0" y="955"/>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4" name="Freeform 129"/>
            <p:cNvSpPr>
              <a:spLocks noChangeArrowheads="1"/>
            </p:cNvSpPr>
            <p:nvPr/>
          </p:nvSpPr>
          <p:spPr bwMode="auto">
            <a:xfrm>
              <a:off x="3541713" y="1901825"/>
              <a:ext cx="1228725" cy="341313"/>
            </a:xfrm>
            <a:custGeom>
              <a:avLst/>
              <a:gdLst>
                <a:gd name="T0" fmla="*/ 0 w 3415"/>
                <a:gd name="T1" fmla="*/ 0 h 946"/>
                <a:gd name="T2" fmla="*/ 0 w 3415"/>
                <a:gd name="T3" fmla="*/ 103 h 946"/>
                <a:gd name="T4" fmla="*/ 1706 w 3415"/>
                <a:gd name="T5" fmla="*/ 945 h 946"/>
                <a:gd name="T6" fmla="*/ 3414 w 3415"/>
                <a:gd name="T7" fmla="*/ 103 h 946"/>
                <a:gd name="T8" fmla="*/ 3414 w 3415"/>
                <a:gd name="T9" fmla="*/ 0 h 946"/>
                <a:gd name="T10" fmla="*/ 0 w 3415"/>
                <a:gd name="T11" fmla="*/ 0 h 946"/>
              </a:gdLst>
              <a:ahLst/>
              <a:cxnLst>
                <a:cxn ang="0">
                  <a:pos x="T0" y="T1"/>
                </a:cxn>
                <a:cxn ang="0">
                  <a:pos x="T2" y="T3"/>
                </a:cxn>
                <a:cxn ang="0">
                  <a:pos x="T4" y="T5"/>
                </a:cxn>
                <a:cxn ang="0">
                  <a:pos x="T6" y="T7"/>
                </a:cxn>
                <a:cxn ang="0">
                  <a:pos x="T8" y="T9"/>
                </a:cxn>
                <a:cxn ang="0">
                  <a:pos x="T10" y="T11"/>
                </a:cxn>
              </a:cxnLst>
              <a:rect l="0" t="0" r="r" b="b"/>
              <a:pathLst>
                <a:path w="3415" h="946">
                  <a:moveTo>
                    <a:pt x="0" y="0"/>
                  </a:moveTo>
                  <a:lnTo>
                    <a:pt x="0" y="103"/>
                  </a:lnTo>
                  <a:cubicBezTo>
                    <a:pt x="0" y="569"/>
                    <a:pt x="765" y="945"/>
                    <a:pt x="1706" y="945"/>
                  </a:cubicBezTo>
                  <a:cubicBezTo>
                    <a:pt x="2648" y="945"/>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5" name="Freeform 130"/>
            <p:cNvSpPr>
              <a:spLocks noChangeArrowheads="1"/>
            </p:cNvSpPr>
            <p:nvPr/>
          </p:nvSpPr>
          <p:spPr bwMode="auto">
            <a:xfrm>
              <a:off x="3541713" y="1598613"/>
              <a:ext cx="1228725" cy="606425"/>
            </a:xfrm>
            <a:custGeom>
              <a:avLst/>
              <a:gdLst>
                <a:gd name="T0" fmla="*/ 3414 w 3415"/>
                <a:gd name="T1" fmla="*/ 843 h 1686"/>
                <a:gd name="T2" fmla="*/ 3185 w 3415"/>
                <a:gd name="T3" fmla="*/ 1264 h 1686"/>
                <a:gd name="T4" fmla="*/ 2560 w 3415"/>
                <a:gd name="T5" fmla="*/ 1573 h 1686"/>
                <a:gd name="T6" fmla="*/ 1706 w 3415"/>
                <a:gd name="T7" fmla="*/ 1685 h 1686"/>
                <a:gd name="T8" fmla="*/ 854 w 3415"/>
                <a:gd name="T9" fmla="*/ 1573 h 1686"/>
                <a:gd name="T10" fmla="*/ 229 w 3415"/>
                <a:gd name="T11" fmla="*/ 1264 h 1686"/>
                <a:gd name="T12" fmla="*/ 0 w 3415"/>
                <a:gd name="T13" fmla="*/ 843 h 1686"/>
                <a:gd name="T14" fmla="*/ 229 w 3415"/>
                <a:gd name="T15" fmla="*/ 421 h 1686"/>
                <a:gd name="T16" fmla="*/ 854 w 3415"/>
                <a:gd name="T17" fmla="*/ 113 h 1686"/>
                <a:gd name="T18" fmla="*/ 1706 w 3415"/>
                <a:gd name="T19" fmla="*/ 0 h 1686"/>
                <a:gd name="T20" fmla="*/ 2560 w 3415"/>
                <a:gd name="T21" fmla="*/ 113 h 1686"/>
                <a:gd name="T22" fmla="*/ 3185 w 3415"/>
                <a:gd name="T23" fmla="*/ 421 h 1686"/>
                <a:gd name="T24" fmla="*/ 3414 w 3415"/>
                <a:gd name="T25" fmla="*/ 843 h 1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6">
                  <a:moveTo>
                    <a:pt x="3414" y="843"/>
                  </a:moveTo>
                  <a:cubicBezTo>
                    <a:pt x="3414" y="998"/>
                    <a:pt x="3342" y="1130"/>
                    <a:pt x="3185" y="1264"/>
                  </a:cubicBezTo>
                  <a:cubicBezTo>
                    <a:pt x="3028" y="1398"/>
                    <a:pt x="2832" y="1495"/>
                    <a:pt x="2560" y="1573"/>
                  </a:cubicBezTo>
                  <a:cubicBezTo>
                    <a:pt x="2288" y="1651"/>
                    <a:pt x="2021" y="1685"/>
                    <a:pt x="1706" y="1685"/>
                  </a:cubicBezTo>
                  <a:cubicBezTo>
                    <a:pt x="1391" y="1685"/>
                    <a:pt x="1126" y="1650"/>
                    <a:pt x="854" y="1573"/>
                  </a:cubicBezTo>
                  <a:cubicBezTo>
                    <a:pt x="582" y="1496"/>
                    <a:pt x="386" y="1399"/>
                    <a:pt x="229" y="1264"/>
                  </a:cubicBezTo>
                  <a:cubicBezTo>
                    <a:pt x="72" y="1129"/>
                    <a:pt x="0" y="998"/>
                    <a:pt x="0" y="843"/>
                  </a:cubicBezTo>
                  <a:cubicBezTo>
                    <a:pt x="0" y="688"/>
                    <a:pt x="72" y="556"/>
                    <a:pt x="229" y="421"/>
                  </a:cubicBezTo>
                  <a:cubicBezTo>
                    <a:pt x="386" y="286"/>
                    <a:pt x="582" y="190"/>
                    <a:pt x="854" y="113"/>
                  </a:cubicBezTo>
                  <a:cubicBezTo>
                    <a:pt x="1126" y="36"/>
                    <a:pt x="1392" y="0"/>
                    <a:pt x="1706" y="0"/>
                  </a:cubicBezTo>
                  <a:cubicBezTo>
                    <a:pt x="2021" y="0"/>
                    <a:pt x="2288" y="35"/>
                    <a:pt x="2560" y="113"/>
                  </a:cubicBezTo>
                  <a:cubicBezTo>
                    <a:pt x="2832" y="191"/>
                    <a:pt x="3028" y="287"/>
                    <a:pt x="3185" y="421"/>
                  </a:cubicBezTo>
                  <a:cubicBezTo>
                    <a:pt x="3342" y="555"/>
                    <a:pt x="3414" y="687"/>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6" name="Freeform 131"/>
            <p:cNvSpPr>
              <a:spLocks noChangeArrowheads="1"/>
            </p:cNvSpPr>
            <p:nvPr/>
          </p:nvSpPr>
          <p:spPr bwMode="auto">
            <a:xfrm>
              <a:off x="3571875" y="1706563"/>
              <a:ext cx="1168400" cy="473075"/>
            </a:xfrm>
            <a:custGeom>
              <a:avLst/>
              <a:gdLst>
                <a:gd name="T0" fmla="*/ 3246 w 3247"/>
                <a:gd name="T1" fmla="*/ 513 h 1316"/>
                <a:gd name="T2" fmla="*/ 1622 w 3247"/>
                <a:gd name="T3" fmla="*/ 1315 h 1316"/>
                <a:gd name="T4" fmla="*/ 0 w 3247"/>
                <a:gd name="T5" fmla="*/ 513 h 1316"/>
                <a:gd name="T6" fmla="*/ 0 w 3247"/>
                <a:gd name="T7" fmla="*/ 0 h 1316"/>
                <a:gd name="T8" fmla="*/ 3246 w 3247"/>
                <a:gd name="T9" fmla="*/ 0 h 1316"/>
                <a:gd name="T10" fmla="*/ 3246 w 3247"/>
                <a:gd name="T11" fmla="*/ 513 h 1316"/>
              </a:gdLst>
              <a:ahLst/>
              <a:cxnLst>
                <a:cxn ang="0">
                  <a:pos x="T0" y="T1"/>
                </a:cxn>
                <a:cxn ang="0">
                  <a:pos x="T2" y="T3"/>
                </a:cxn>
                <a:cxn ang="0">
                  <a:pos x="T4" y="T5"/>
                </a:cxn>
                <a:cxn ang="0">
                  <a:pos x="T6" y="T7"/>
                </a:cxn>
                <a:cxn ang="0">
                  <a:pos x="T8" y="T9"/>
                </a:cxn>
                <a:cxn ang="0">
                  <a:pos x="T10" y="T11"/>
                </a:cxn>
              </a:cxnLst>
              <a:rect l="0" t="0" r="r" b="b"/>
              <a:pathLst>
                <a:path w="3247" h="1316">
                  <a:moveTo>
                    <a:pt x="3246" y="513"/>
                  </a:moveTo>
                  <a:cubicBezTo>
                    <a:pt x="3246" y="956"/>
                    <a:pt x="2519" y="1315"/>
                    <a:pt x="1622" y="1315"/>
                  </a:cubicBezTo>
                  <a:cubicBezTo>
                    <a:pt x="727" y="1315"/>
                    <a:pt x="0" y="956"/>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7" name="Freeform 132"/>
            <p:cNvSpPr>
              <a:spLocks noChangeArrowheads="1"/>
            </p:cNvSpPr>
            <p:nvPr/>
          </p:nvSpPr>
          <p:spPr bwMode="auto">
            <a:xfrm>
              <a:off x="3541713" y="1670050"/>
              <a:ext cx="1228725" cy="341313"/>
            </a:xfrm>
            <a:custGeom>
              <a:avLst/>
              <a:gdLst>
                <a:gd name="T0" fmla="*/ 0 w 3415"/>
                <a:gd name="T1" fmla="*/ 0 h 947"/>
                <a:gd name="T2" fmla="*/ 0 w 3415"/>
                <a:gd name="T3" fmla="*/ 103 h 947"/>
                <a:gd name="T4" fmla="*/ 1706 w 3415"/>
                <a:gd name="T5" fmla="*/ 946 h 947"/>
                <a:gd name="T6" fmla="*/ 3414 w 3415"/>
                <a:gd name="T7" fmla="*/ 103 h 947"/>
                <a:gd name="T8" fmla="*/ 3414 w 3415"/>
                <a:gd name="T9" fmla="*/ 0 h 947"/>
                <a:gd name="T10" fmla="*/ 0 w 3415"/>
                <a:gd name="T11" fmla="*/ 0 h 947"/>
              </a:gdLst>
              <a:ahLst/>
              <a:cxnLst>
                <a:cxn ang="0">
                  <a:pos x="T0" y="T1"/>
                </a:cxn>
                <a:cxn ang="0">
                  <a:pos x="T2" y="T3"/>
                </a:cxn>
                <a:cxn ang="0">
                  <a:pos x="T4" y="T5"/>
                </a:cxn>
                <a:cxn ang="0">
                  <a:pos x="T6" y="T7"/>
                </a:cxn>
                <a:cxn ang="0">
                  <a:pos x="T8" y="T9"/>
                </a:cxn>
                <a:cxn ang="0">
                  <a:pos x="T10" y="T11"/>
                </a:cxn>
              </a:cxnLst>
              <a:rect l="0" t="0" r="r" b="b"/>
              <a:pathLst>
                <a:path w="3415" h="947">
                  <a:moveTo>
                    <a:pt x="0" y="0"/>
                  </a:moveTo>
                  <a:lnTo>
                    <a:pt x="0" y="103"/>
                  </a:lnTo>
                  <a:cubicBezTo>
                    <a:pt x="0" y="569"/>
                    <a:pt x="765" y="946"/>
                    <a:pt x="1706" y="946"/>
                  </a:cubicBezTo>
                  <a:cubicBezTo>
                    <a:pt x="2648" y="946"/>
                    <a:pt x="3414" y="569"/>
                    <a:pt x="3414" y="103"/>
                  </a:cubicBezTo>
                  <a:lnTo>
                    <a:pt x="3414" y="0"/>
                  </a:lnTo>
                  <a:lnTo>
                    <a:pt x="0" y="0"/>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8" name="Freeform 133"/>
            <p:cNvSpPr>
              <a:spLocks noChangeArrowheads="1"/>
            </p:cNvSpPr>
            <p:nvPr/>
          </p:nvSpPr>
          <p:spPr bwMode="auto">
            <a:xfrm>
              <a:off x="3541713" y="1366838"/>
              <a:ext cx="1228725" cy="608012"/>
            </a:xfrm>
            <a:custGeom>
              <a:avLst/>
              <a:gdLst>
                <a:gd name="T0" fmla="*/ 3414 w 3415"/>
                <a:gd name="T1" fmla="*/ 843 h 1687"/>
                <a:gd name="T2" fmla="*/ 3185 w 3415"/>
                <a:gd name="T3" fmla="*/ 1264 h 1687"/>
                <a:gd name="T4" fmla="*/ 2560 w 3415"/>
                <a:gd name="T5" fmla="*/ 1573 h 1687"/>
                <a:gd name="T6" fmla="*/ 1706 w 3415"/>
                <a:gd name="T7" fmla="*/ 1686 h 1687"/>
                <a:gd name="T8" fmla="*/ 854 w 3415"/>
                <a:gd name="T9" fmla="*/ 1573 h 1687"/>
                <a:gd name="T10" fmla="*/ 229 w 3415"/>
                <a:gd name="T11" fmla="*/ 1264 h 1687"/>
                <a:gd name="T12" fmla="*/ 0 w 3415"/>
                <a:gd name="T13" fmla="*/ 843 h 1687"/>
                <a:gd name="T14" fmla="*/ 229 w 3415"/>
                <a:gd name="T15" fmla="*/ 421 h 1687"/>
                <a:gd name="T16" fmla="*/ 854 w 3415"/>
                <a:gd name="T17" fmla="*/ 113 h 1687"/>
                <a:gd name="T18" fmla="*/ 1706 w 3415"/>
                <a:gd name="T19" fmla="*/ 0 h 1687"/>
                <a:gd name="T20" fmla="*/ 2560 w 3415"/>
                <a:gd name="T21" fmla="*/ 113 h 1687"/>
                <a:gd name="T22" fmla="*/ 3185 w 3415"/>
                <a:gd name="T23" fmla="*/ 421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4"/>
                  </a:cubicBezTo>
                  <a:cubicBezTo>
                    <a:pt x="3028" y="1398"/>
                    <a:pt x="2832" y="1495"/>
                    <a:pt x="2560" y="1573"/>
                  </a:cubicBezTo>
                  <a:cubicBezTo>
                    <a:pt x="2288" y="1651"/>
                    <a:pt x="2021" y="1686"/>
                    <a:pt x="1706" y="1686"/>
                  </a:cubicBezTo>
                  <a:cubicBezTo>
                    <a:pt x="1391" y="1686"/>
                    <a:pt x="1126" y="1650"/>
                    <a:pt x="854" y="1573"/>
                  </a:cubicBezTo>
                  <a:cubicBezTo>
                    <a:pt x="582" y="1496"/>
                    <a:pt x="386" y="1399"/>
                    <a:pt x="229" y="1264"/>
                  </a:cubicBezTo>
                  <a:cubicBezTo>
                    <a:pt x="72" y="1129"/>
                    <a:pt x="0" y="998"/>
                    <a:pt x="0" y="843"/>
                  </a:cubicBezTo>
                  <a:cubicBezTo>
                    <a:pt x="0" y="688"/>
                    <a:pt x="72" y="556"/>
                    <a:pt x="229" y="421"/>
                  </a:cubicBezTo>
                  <a:cubicBezTo>
                    <a:pt x="386" y="286"/>
                    <a:pt x="582" y="190"/>
                    <a:pt x="854" y="113"/>
                  </a:cubicBezTo>
                  <a:cubicBezTo>
                    <a:pt x="1126" y="36"/>
                    <a:pt x="1392" y="0"/>
                    <a:pt x="1706" y="0"/>
                  </a:cubicBezTo>
                  <a:cubicBezTo>
                    <a:pt x="2021" y="0"/>
                    <a:pt x="2288" y="35"/>
                    <a:pt x="2560" y="113"/>
                  </a:cubicBezTo>
                  <a:cubicBezTo>
                    <a:pt x="2832" y="191"/>
                    <a:pt x="3028" y="287"/>
                    <a:pt x="3185" y="421"/>
                  </a:cubicBezTo>
                  <a:cubicBezTo>
                    <a:pt x="3342" y="555"/>
                    <a:pt x="3414" y="688"/>
                    <a:pt x="3414" y="843"/>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29" name="Freeform 134"/>
            <p:cNvSpPr>
              <a:spLocks noChangeArrowheads="1"/>
            </p:cNvSpPr>
            <p:nvPr/>
          </p:nvSpPr>
          <p:spPr bwMode="auto">
            <a:xfrm>
              <a:off x="3571875" y="1474788"/>
              <a:ext cx="1168400" cy="473075"/>
            </a:xfrm>
            <a:custGeom>
              <a:avLst/>
              <a:gdLst>
                <a:gd name="T0" fmla="*/ 3246 w 3247"/>
                <a:gd name="T1" fmla="*/ 513 h 1316"/>
                <a:gd name="T2" fmla="*/ 1622 w 3247"/>
                <a:gd name="T3" fmla="*/ 1315 h 1316"/>
                <a:gd name="T4" fmla="*/ 0 w 3247"/>
                <a:gd name="T5" fmla="*/ 513 h 1316"/>
                <a:gd name="T6" fmla="*/ 0 w 3247"/>
                <a:gd name="T7" fmla="*/ 0 h 1316"/>
                <a:gd name="T8" fmla="*/ 3246 w 3247"/>
                <a:gd name="T9" fmla="*/ 0 h 1316"/>
                <a:gd name="T10" fmla="*/ 3246 w 3247"/>
                <a:gd name="T11" fmla="*/ 513 h 1316"/>
              </a:gdLst>
              <a:ahLst/>
              <a:cxnLst>
                <a:cxn ang="0">
                  <a:pos x="T0" y="T1"/>
                </a:cxn>
                <a:cxn ang="0">
                  <a:pos x="T2" y="T3"/>
                </a:cxn>
                <a:cxn ang="0">
                  <a:pos x="T4" y="T5"/>
                </a:cxn>
                <a:cxn ang="0">
                  <a:pos x="T6" y="T7"/>
                </a:cxn>
                <a:cxn ang="0">
                  <a:pos x="T8" y="T9"/>
                </a:cxn>
                <a:cxn ang="0">
                  <a:pos x="T10" y="T11"/>
                </a:cxn>
              </a:cxnLst>
              <a:rect l="0" t="0" r="r" b="b"/>
              <a:pathLst>
                <a:path w="3247" h="1316">
                  <a:moveTo>
                    <a:pt x="3246" y="513"/>
                  </a:moveTo>
                  <a:cubicBezTo>
                    <a:pt x="3246" y="956"/>
                    <a:pt x="2519" y="1315"/>
                    <a:pt x="1622" y="1315"/>
                  </a:cubicBezTo>
                  <a:cubicBezTo>
                    <a:pt x="727" y="1315"/>
                    <a:pt x="0" y="956"/>
                    <a:pt x="0" y="513"/>
                  </a:cubicBezTo>
                  <a:lnTo>
                    <a:pt x="0" y="0"/>
                  </a:lnTo>
                  <a:lnTo>
                    <a:pt x="3246" y="0"/>
                  </a:lnTo>
                  <a:lnTo>
                    <a:pt x="3246" y="513"/>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0" name="Freeform 135"/>
            <p:cNvSpPr>
              <a:spLocks noChangeArrowheads="1"/>
            </p:cNvSpPr>
            <p:nvPr/>
          </p:nvSpPr>
          <p:spPr bwMode="auto">
            <a:xfrm>
              <a:off x="3541713" y="1171575"/>
              <a:ext cx="1228725" cy="608013"/>
            </a:xfrm>
            <a:custGeom>
              <a:avLst/>
              <a:gdLst>
                <a:gd name="T0" fmla="*/ 3414 w 3415"/>
                <a:gd name="T1" fmla="*/ 843 h 1688"/>
                <a:gd name="T2" fmla="*/ 3185 w 3415"/>
                <a:gd name="T3" fmla="*/ 1265 h 1688"/>
                <a:gd name="T4" fmla="*/ 2560 w 3415"/>
                <a:gd name="T5" fmla="*/ 1574 h 1688"/>
                <a:gd name="T6" fmla="*/ 1706 w 3415"/>
                <a:gd name="T7" fmla="*/ 1687 h 1688"/>
                <a:gd name="T8" fmla="*/ 854 w 3415"/>
                <a:gd name="T9" fmla="*/ 1574 h 1688"/>
                <a:gd name="T10" fmla="*/ 229 w 3415"/>
                <a:gd name="T11" fmla="*/ 1265 h 1688"/>
                <a:gd name="T12" fmla="*/ 0 w 3415"/>
                <a:gd name="T13" fmla="*/ 843 h 1688"/>
                <a:gd name="T14" fmla="*/ 229 w 3415"/>
                <a:gd name="T15" fmla="*/ 422 h 1688"/>
                <a:gd name="T16" fmla="*/ 854 w 3415"/>
                <a:gd name="T17" fmla="*/ 113 h 1688"/>
                <a:gd name="T18" fmla="*/ 1706 w 3415"/>
                <a:gd name="T19" fmla="*/ 0 h 1688"/>
                <a:gd name="T20" fmla="*/ 2560 w 3415"/>
                <a:gd name="T21" fmla="*/ 113 h 1688"/>
                <a:gd name="T22" fmla="*/ 3185 w 3415"/>
                <a:gd name="T23" fmla="*/ 422 h 1688"/>
                <a:gd name="T24" fmla="*/ 3414 w 3415"/>
                <a:gd name="T25" fmla="*/ 843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8">
                  <a:moveTo>
                    <a:pt x="3414" y="843"/>
                  </a:moveTo>
                  <a:cubicBezTo>
                    <a:pt x="3414" y="999"/>
                    <a:pt x="3342" y="1131"/>
                    <a:pt x="3185" y="1265"/>
                  </a:cubicBezTo>
                  <a:cubicBezTo>
                    <a:pt x="3028" y="1399"/>
                    <a:pt x="2832" y="1496"/>
                    <a:pt x="2560" y="1574"/>
                  </a:cubicBezTo>
                  <a:cubicBezTo>
                    <a:pt x="2288" y="1652"/>
                    <a:pt x="2021" y="1687"/>
                    <a:pt x="1706" y="1687"/>
                  </a:cubicBezTo>
                  <a:cubicBezTo>
                    <a:pt x="1391" y="1687"/>
                    <a:pt x="1126" y="1651"/>
                    <a:pt x="854" y="1574"/>
                  </a:cubicBezTo>
                  <a:cubicBezTo>
                    <a:pt x="582" y="1497"/>
                    <a:pt x="386" y="1399"/>
                    <a:pt x="229" y="1265"/>
                  </a:cubicBezTo>
                  <a:cubicBezTo>
                    <a:pt x="72" y="1131"/>
                    <a:pt x="0" y="999"/>
                    <a:pt x="0" y="843"/>
                  </a:cubicBezTo>
                  <a:cubicBezTo>
                    <a:pt x="0" y="687"/>
                    <a:pt x="72" y="556"/>
                    <a:pt x="229" y="422"/>
                  </a:cubicBezTo>
                  <a:cubicBezTo>
                    <a:pt x="386" y="288"/>
                    <a:pt x="582" y="191"/>
                    <a:pt x="854" y="113"/>
                  </a:cubicBezTo>
                  <a:cubicBezTo>
                    <a:pt x="1126" y="35"/>
                    <a:pt x="1392" y="0"/>
                    <a:pt x="1706" y="0"/>
                  </a:cubicBezTo>
                  <a:cubicBezTo>
                    <a:pt x="2021" y="0"/>
                    <a:pt x="2288" y="36"/>
                    <a:pt x="2560" y="113"/>
                  </a:cubicBezTo>
                  <a:cubicBezTo>
                    <a:pt x="2832" y="190"/>
                    <a:pt x="3028" y="288"/>
                    <a:pt x="3185" y="422"/>
                  </a:cubicBezTo>
                  <a:cubicBezTo>
                    <a:pt x="3342" y="556"/>
                    <a:pt x="3414" y="688"/>
                    <a:pt x="3414" y="843"/>
                  </a:cubicBez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sp>
          <p:nvSpPr>
            <p:cNvPr id="131" name="Freeform 136"/>
            <p:cNvSpPr>
              <a:spLocks noChangeArrowheads="1"/>
            </p:cNvSpPr>
            <p:nvPr/>
          </p:nvSpPr>
          <p:spPr bwMode="auto">
            <a:xfrm>
              <a:off x="3541713" y="1125538"/>
              <a:ext cx="1228725" cy="608012"/>
            </a:xfrm>
            <a:custGeom>
              <a:avLst/>
              <a:gdLst>
                <a:gd name="T0" fmla="*/ 3414 w 3415"/>
                <a:gd name="T1" fmla="*/ 843 h 1687"/>
                <a:gd name="T2" fmla="*/ 3185 w 3415"/>
                <a:gd name="T3" fmla="*/ 1265 h 1687"/>
                <a:gd name="T4" fmla="*/ 2560 w 3415"/>
                <a:gd name="T5" fmla="*/ 1573 h 1687"/>
                <a:gd name="T6" fmla="*/ 1706 w 3415"/>
                <a:gd name="T7" fmla="*/ 1686 h 1687"/>
                <a:gd name="T8" fmla="*/ 854 w 3415"/>
                <a:gd name="T9" fmla="*/ 1573 h 1687"/>
                <a:gd name="T10" fmla="*/ 229 w 3415"/>
                <a:gd name="T11" fmla="*/ 1265 h 1687"/>
                <a:gd name="T12" fmla="*/ 0 w 3415"/>
                <a:gd name="T13" fmla="*/ 843 h 1687"/>
                <a:gd name="T14" fmla="*/ 229 w 3415"/>
                <a:gd name="T15" fmla="*/ 422 h 1687"/>
                <a:gd name="T16" fmla="*/ 854 w 3415"/>
                <a:gd name="T17" fmla="*/ 113 h 1687"/>
                <a:gd name="T18" fmla="*/ 1706 w 3415"/>
                <a:gd name="T19" fmla="*/ 0 h 1687"/>
                <a:gd name="T20" fmla="*/ 2560 w 3415"/>
                <a:gd name="T21" fmla="*/ 113 h 1687"/>
                <a:gd name="T22" fmla="*/ 3185 w 3415"/>
                <a:gd name="T23" fmla="*/ 422 h 1687"/>
                <a:gd name="T24" fmla="*/ 3414 w 3415"/>
                <a:gd name="T25" fmla="*/ 843 h 1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15" h="1687">
                  <a:moveTo>
                    <a:pt x="3414" y="843"/>
                  </a:moveTo>
                  <a:cubicBezTo>
                    <a:pt x="3414" y="998"/>
                    <a:pt x="3342" y="1130"/>
                    <a:pt x="3185" y="1265"/>
                  </a:cubicBezTo>
                  <a:cubicBezTo>
                    <a:pt x="3028" y="1400"/>
                    <a:pt x="2832" y="1496"/>
                    <a:pt x="2560" y="1573"/>
                  </a:cubicBezTo>
                  <a:cubicBezTo>
                    <a:pt x="2288" y="1650"/>
                    <a:pt x="2021" y="1686"/>
                    <a:pt x="1706" y="1686"/>
                  </a:cubicBezTo>
                  <a:cubicBezTo>
                    <a:pt x="1391" y="1686"/>
                    <a:pt x="1126" y="1651"/>
                    <a:pt x="854" y="1573"/>
                  </a:cubicBezTo>
                  <a:cubicBezTo>
                    <a:pt x="582" y="1495"/>
                    <a:pt x="386" y="1399"/>
                    <a:pt x="229" y="1265"/>
                  </a:cubicBezTo>
                  <a:cubicBezTo>
                    <a:pt x="72" y="1131"/>
                    <a:pt x="0" y="998"/>
                    <a:pt x="0" y="843"/>
                  </a:cubicBezTo>
                  <a:cubicBezTo>
                    <a:pt x="0" y="688"/>
                    <a:pt x="72" y="556"/>
                    <a:pt x="229" y="422"/>
                  </a:cubicBezTo>
                  <a:cubicBezTo>
                    <a:pt x="386" y="288"/>
                    <a:pt x="582" y="191"/>
                    <a:pt x="854" y="113"/>
                  </a:cubicBezTo>
                  <a:cubicBezTo>
                    <a:pt x="1126" y="35"/>
                    <a:pt x="1392" y="0"/>
                    <a:pt x="1706" y="0"/>
                  </a:cubicBezTo>
                  <a:cubicBezTo>
                    <a:pt x="2021" y="0"/>
                    <a:pt x="2288" y="36"/>
                    <a:pt x="2560" y="113"/>
                  </a:cubicBezTo>
                  <a:cubicBezTo>
                    <a:pt x="2832" y="190"/>
                    <a:pt x="3028" y="287"/>
                    <a:pt x="3185" y="422"/>
                  </a:cubicBezTo>
                  <a:cubicBezTo>
                    <a:pt x="3342" y="557"/>
                    <a:pt x="3414" y="688"/>
                    <a:pt x="3414" y="843"/>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prstClr val="black"/>
                </a:solidFill>
                <a:latin typeface="Arial"/>
              </a:endParaRPr>
            </a:p>
          </p:txBody>
        </p:sp>
      </p:grpSp>
      <p:sp>
        <p:nvSpPr>
          <p:cNvPr id="114" name="TextBox 113"/>
          <p:cNvSpPr txBox="1"/>
          <p:nvPr/>
        </p:nvSpPr>
        <p:spPr>
          <a:xfrm>
            <a:off x="5089519" y="5222617"/>
            <a:ext cx="1151477" cy="400110"/>
          </a:xfrm>
          <a:prstGeom prst="rect">
            <a:avLst/>
          </a:prstGeom>
          <a:noFill/>
        </p:spPr>
        <p:txBody>
          <a:bodyPr wrap="none" rtlCol="0">
            <a:spAutoFit/>
          </a:bodyPr>
          <a:lstStyle/>
          <a:p>
            <a:r>
              <a:rPr lang="en-US" sz="1000" dirty="0" smtClean="0">
                <a:solidFill>
                  <a:prstClr val="black"/>
                </a:solidFill>
                <a:latin typeface="Arial"/>
              </a:rPr>
              <a:t>External Storage</a:t>
            </a:r>
          </a:p>
          <a:p>
            <a:r>
              <a:rPr lang="en-US" sz="1000" dirty="0" smtClean="0">
                <a:solidFill>
                  <a:prstClr val="black"/>
                </a:solidFill>
                <a:latin typeface="Arial"/>
              </a:rPr>
              <a:t>Persistent Writes</a:t>
            </a:r>
            <a:endParaRPr lang="en-US" sz="1000" dirty="0">
              <a:solidFill>
                <a:prstClr val="black"/>
              </a:solidFill>
              <a:latin typeface="Arial"/>
            </a:endParaRPr>
          </a:p>
        </p:txBody>
      </p:sp>
      <p:sp>
        <p:nvSpPr>
          <p:cNvPr id="116" name="AutoShape 7"/>
          <p:cNvSpPr>
            <a:spLocks noChangeArrowheads="1"/>
          </p:cNvSpPr>
          <p:nvPr/>
        </p:nvSpPr>
        <p:spPr bwMode="auto">
          <a:xfrm>
            <a:off x="5293817" y="3260175"/>
            <a:ext cx="3209544" cy="580478"/>
          </a:xfrm>
          <a:prstGeom prst="roundRect">
            <a:avLst>
              <a:gd name="adj" fmla="val 12208"/>
            </a:avLst>
          </a:prstGeom>
          <a:solidFill>
            <a:schemeClr val="accent2"/>
          </a:solidFill>
          <a:ln w="6350" cmpd="sng">
            <a:solidFill>
              <a:sysClr val="windowText" lastClr="000000">
                <a:lumMod val="50000"/>
                <a:lumOff val="50000"/>
              </a:sysClr>
            </a:solidFill>
            <a:round/>
            <a:headEnd/>
            <a:tailEnd/>
          </a:ln>
          <a:effectLst/>
        </p:spPr>
        <p:txBody>
          <a:bodyPr wrap="none" anchor="ctr" anchorCtr="0"/>
          <a:lstStyle/>
          <a:p>
            <a:pPr algn="ctr" defTabSz="914400"/>
            <a:r>
              <a:rPr lang="en-US" sz="1400" kern="0" dirty="0" smtClean="0">
                <a:solidFill>
                  <a:prstClr val="white"/>
                </a:solidFill>
                <a:latin typeface="Arial"/>
                <a:cs typeface="Frutiger LT Std 55 Roman"/>
              </a:rPr>
              <a:t>ioTurbine</a:t>
            </a:r>
            <a:r>
              <a:rPr lang="en-US" sz="1400" kern="0" dirty="0">
                <a:solidFill>
                  <a:prstClr val="white"/>
                </a:solidFill>
                <a:latin typeface="Arial"/>
                <a:cs typeface="Frutiger LT Std 55 Roman"/>
              </a:rPr>
              <a:t> </a:t>
            </a:r>
            <a:r>
              <a:rPr lang="en-US" sz="1400" kern="0" dirty="0" smtClean="0">
                <a:solidFill>
                  <a:prstClr val="white"/>
                </a:solidFill>
                <a:latin typeface="Arial"/>
                <a:cs typeface="Frutiger LT Std 55 Roman"/>
              </a:rPr>
              <a:t>Direct</a:t>
            </a:r>
            <a:endParaRPr lang="en-US" sz="1400" kern="0" dirty="0">
              <a:solidFill>
                <a:prstClr val="white"/>
              </a:solidFill>
              <a:latin typeface="Arial"/>
              <a:cs typeface="Frutiger LT Std 55 Roman"/>
            </a:endParaRPr>
          </a:p>
        </p:txBody>
      </p:sp>
      <p:sp>
        <p:nvSpPr>
          <p:cNvPr id="2" name="TextBox 1"/>
          <p:cNvSpPr txBox="1"/>
          <p:nvPr/>
        </p:nvSpPr>
        <p:spPr>
          <a:xfrm>
            <a:off x="657562" y="4760382"/>
            <a:ext cx="702154" cy="261610"/>
          </a:xfrm>
          <a:prstGeom prst="rect">
            <a:avLst/>
          </a:prstGeom>
          <a:noFill/>
        </p:spPr>
        <p:txBody>
          <a:bodyPr wrap="none" rtlCol="0">
            <a:spAutoFit/>
          </a:bodyPr>
          <a:lstStyle/>
          <a:p>
            <a:r>
              <a:rPr lang="en-US" sz="1100" dirty="0" smtClean="0">
                <a:solidFill>
                  <a:prstClr val="black"/>
                </a:solidFill>
                <a:latin typeface="Arial"/>
              </a:rPr>
              <a:t>Figure 1</a:t>
            </a:r>
            <a:endParaRPr lang="en-US" sz="1100" dirty="0">
              <a:solidFill>
                <a:prstClr val="black"/>
              </a:solidFill>
              <a:latin typeface="Arial"/>
            </a:endParaRPr>
          </a:p>
        </p:txBody>
      </p:sp>
      <p:sp>
        <p:nvSpPr>
          <p:cNvPr id="152" name="TextBox 151"/>
          <p:cNvSpPr txBox="1"/>
          <p:nvPr/>
        </p:nvSpPr>
        <p:spPr>
          <a:xfrm>
            <a:off x="5148827" y="4760382"/>
            <a:ext cx="702154" cy="261610"/>
          </a:xfrm>
          <a:prstGeom prst="rect">
            <a:avLst/>
          </a:prstGeom>
          <a:noFill/>
        </p:spPr>
        <p:txBody>
          <a:bodyPr wrap="none" rtlCol="0">
            <a:spAutoFit/>
          </a:bodyPr>
          <a:lstStyle/>
          <a:p>
            <a:r>
              <a:rPr lang="en-US" sz="1100" dirty="0" smtClean="0">
                <a:solidFill>
                  <a:prstClr val="black"/>
                </a:solidFill>
                <a:latin typeface="Arial"/>
              </a:rPr>
              <a:t>Figure 2</a:t>
            </a:r>
            <a:endParaRPr lang="en-US" sz="1100" dirty="0">
              <a:solidFill>
                <a:prstClr val="black"/>
              </a:solidFill>
              <a:latin typeface="Arial"/>
            </a:endParaRPr>
          </a:p>
        </p:txBody>
      </p:sp>
      <p:sp>
        <p:nvSpPr>
          <p:cNvPr id="76" name="AutoShape 7"/>
          <p:cNvSpPr>
            <a:spLocks noChangeArrowheads="1"/>
          </p:cNvSpPr>
          <p:nvPr/>
        </p:nvSpPr>
        <p:spPr bwMode="auto">
          <a:xfrm>
            <a:off x="7521015" y="1730772"/>
            <a:ext cx="1075103" cy="1231948"/>
          </a:xfrm>
          <a:prstGeom prst="roundRect">
            <a:avLst>
              <a:gd name="adj" fmla="val 12208"/>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200" b="1" dirty="0" smtClean="0">
              <a:solidFill>
                <a:prstClr val="white"/>
              </a:solidFill>
              <a:latin typeface="Arial"/>
            </a:endParaRPr>
          </a:p>
          <a:p>
            <a:pPr algn="ctr"/>
            <a:r>
              <a:rPr lang="en-US" sz="1200" b="1" dirty="0" smtClean="0">
                <a:solidFill>
                  <a:prstClr val="white"/>
                </a:solidFill>
                <a:latin typeface="Arial"/>
              </a:rPr>
              <a:t>Any Application</a:t>
            </a:r>
            <a:endParaRPr lang="en-US" sz="900" b="1" dirty="0" smtClean="0">
              <a:solidFill>
                <a:prstClr val="white"/>
              </a:solidFill>
              <a:effectLst>
                <a:outerShdw blurRad="38100" dist="38100" dir="2700000" algn="tl">
                  <a:srgbClr val="000000">
                    <a:alpha val="43137"/>
                  </a:srgbClr>
                </a:outerShdw>
              </a:effectLst>
              <a:latin typeface="Arial"/>
            </a:endParaRPr>
          </a:p>
          <a:p>
            <a:pPr algn="ctr"/>
            <a:endParaRPr lang="en-US" sz="900" b="1" dirty="0">
              <a:solidFill>
                <a:prstClr val="white"/>
              </a:solidFill>
              <a:effectLst>
                <a:outerShdw blurRad="38100" dist="38100" dir="2700000" algn="tl">
                  <a:srgbClr val="000000">
                    <a:alpha val="43137"/>
                  </a:srgbClr>
                </a:outerShdw>
              </a:effectLst>
              <a:latin typeface="Arial"/>
            </a:endParaRPr>
          </a:p>
          <a:p>
            <a:pPr algn="ctr"/>
            <a:endParaRPr lang="en-US" sz="1000" b="1" dirty="0">
              <a:solidFill>
                <a:prstClr val="white"/>
              </a:solidFill>
              <a:effectLst>
                <a:outerShdw blurRad="38100" dist="38100" dir="2700000" algn="tl">
                  <a:srgbClr val="000000">
                    <a:alpha val="43137"/>
                  </a:srgbClr>
                </a:outerShdw>
              </a:effectLst>
              <a:latin typeface="Arial"/>
            </a:endParaRPr>
          </a:p>
        </p:txBody>
      </p:sp>
      <p:sp>
        <p:nvSpPr>
          <p:cNvPr id="77" name="AutoShape 7"/>
          <p:cNvSpPr>
            <a:spLocks noChangeArrowheads="1"/>
          </p:cNvSpPr>
          <p:nvPr/>
        </p:nvSpPr>
        <p:spPr bwMode="auto">
          <a:xfrm>
            <a:off x="6372829" y="1730772"/>
            <a:ext cx="1075103" cy="1231948"/>
          </a:xfrm>
          <a:prstGeom prst="roundRect">
            <a:avLst>
              <a:gd name="adj" fmla="val 12208"/>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solidFill>
                <a:prstClr val="white"/>
              </a:solidFill>
            </a:endParaRPr>
          </a:p>
          <a:p>
            <a:pPr algn="ctr"/>
            <a:endParaRPr lang="en-US" sz="1200" b="1" dirty="0">
              <a:solidFill>
                <a:prstClr val="white"/>
              </a:solidFill>
            </a:endParaRPr>
          </a:p>
          <a:p>
            <a:pPr algn="ctr"/>
            <a:r>
              <a:rPr lang="en-US" sz="1200" b="1" dirty="0">
                <a:solidFill>
                  <a:prstClr val="white"/>
                </a:solidFill>
              </a:rPr>
              <a:t>Microsoft</a:t>
            </a:r>
          </a:p>
          <a:p>
            <a:pPr algn="ctr"/>
            <a:r>
              <a:rPr lang="en-US" sz="1200" b="1" dirty="0">
                <a:solidFill>
                  <a:prstClr val="white"/>
                </a:solidFill>
              </a:rPr>
              <a:t>SQL </a:t>
            </a:r>
            <a:r>
              <a:rPr lang="en-US" sz="1200" b="1" dirty="0" smtClean="0">
                <a:solidFill>
                  <a:prstClr val="white"/>
                </a:solidFill>
              </a:rPr>
              <a:t>2014</a:t>
            </a:r>
            <a:endParaRPr lang="en-US" sz="900" b="1" dirty="0">
              <a:solidFill>
                <a:prstClr val="white"/>
              </a:solidFill>
              <a:effectLst>
                <a:outerShdw blurRad="38100" dist="38100" dir="2700000" algn="tl">
                  <a:srgbClr val="000000">
                    <a:alpha val="43137"/>
                  </a:srgbClr>
                </a:outerShdw>
              </a:effectLst>
            </a:endParaRPr>
          </a:p>
          <a:p>
            <a:pPr algn="ctr"/>
            <a:endParaRPr lang="en-US" sz="900" b="1" dirty="0">
              <a:solidFill>
                <a:prstClr val="white"/>
              </a:solidFill>
              <a:effectLst>
                <a:outerShdw blurRad="38100" dist="38100" dir="2700000" algn="tl">
                  <a:srgbClr val="000000">
                    <a:alpha val="43137"/>
                  </a:srgbClr>
                </a:outerShdw>
              </a:effectLst>
              <a:latin typeface="Arial"/>
            </a:endParaRPr>
          </a:p>
          <a:p>
            <a:pPr algn="ctr"/>
            <a:endParaRPr lang="en-US" sz="1000" b="1" dirty="0">
              <a:solidFill>
                <a:prstClr val="white"/>
              </a:solidFill>
              <a:effectLst>
                <a:outerShdw blurRad="38100" dist="38100" dir="2700000" algn="tl">
                  <a:srgbClr val="000000">
                    <a:alpha val="43137"/>
                  </a:srgbClr>
                </a:outerShdw>
              </a:effectLst>
              <a:latin typeface="Arial"/>
            </a:endParaRPr>
          </a:p>
        </p:txBody>
      </p:sp>
      <p:sp>
        <p:nvSpPr>
          <p:cNvPr id="78" name="AutoShape 7"/>
          <p:cNvSpPr>
            <a:spLocks noChangeArrowheads="1"/>
          </p:cNvSpPr>
          <p:nvPr/>
        </p:nvSpPr>
        <p:spPr bwMode="auto">
          <a:xfrm>
            <a:off x="5203568" y="1730773"/>
            <a:ext cx="1075103" cy="1229845"/>
          </a:xfrm>
          <a:prstGeom prst="roundRect">
            <a:avLst>
              <a:gd name="adj" fmla="val 12208"/>
            </a:avLst>
          </a:prstGeom>
          <a:solidFill>
            <a:schemeClr val="bg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b="1" dirty="0" smtClean="0">
              <a:solidFill>
                <a:prstClr val="white"/>
              </a:solidFill>
              <a:latin typeface="Arial"/>
            </a:endParaRPr>
          </a:p>
          <a:p>
            <a:pPr algn="ctr"/>
            <a:endParaRPr lang="en-US" sz="1200" b="1" dirty="0" smtClean="0">
              <a:solidFill>
                <a:prstClr val="white"/>
              </a:solidFill>
              <a:latin typeface="Arial"/>
            </a:endParaRPr>
          </a:p>
          <a:p>
            <a:pPr algn="ctr"/>
            <a:r>
              <a:rPr lang="en-US" sz="1200" b="1" dirty="0" smtClean="0">
                <a:solidFill>
                  <a:prstClr val="white"/>
                </a:solidFill>
                <a:latin typeface="Arial"/>
              </a:rPr>
              <a:t>Microsoft</a:t>
            </a:r>
          </a:p>
          <a:p>
            <a:pPr algn="ctr"/>
            <a:r>
              <a:rPr lang="en-US" sz="1200" b="1" dirty="0" smtClean="0">
                <a:solidFill>
                  <a:prstClr val="white"/>
                </a:solidFill>
                <a:latin typeface="Arial"/>
              </a:rPr>
              <a:t>SQL 2012</a:t>
            </a:r>
            <a:endParaRPr lang="en-US" sz="900" b="1" dirty="0" smtClean="0">
              <a:solidFill>
                <a:prstClr val="white"/>
              </a:solidFill>
              <a:effectLst>
                <a:outerShdw blurRad="38100" dist="38100" dir="2700000" algn="tl">
                  <a:srgbClr val="000000">
                    <a:alpha val="43137"/>
                  </a:srgbClr>
                </a:outerShdw>
              </a:effectLst>
              <a:latin typeface="Arial"/>
            </a:endParaRPr>
          </a:p>
          <a:p>
            <a:pPr algn="ctr"/>
            <a:endParaRPr lang="en-US" sz="900" b="1" dirty="0">
              <a:solidFill>
                <a:prstClr val="white"/>
              </a:solidFill>
              <a:effectLst>
                <a:outerShdw blurRad="38100" dist="38100" dir="2700000" algn="tl">
                  <a:srgbClr val="000000">
                    <a:alpha val="43137"/>
                  </a:srgbClr>
                </a:outerShdw>
              </a:effectLst>
              <a:latin typeface="Arial"/>
            </a:endParaRPr>
          </a:p>
          <a:p>
            <a:pPr algn="ctr"/>
            <a:endParaRPr lang="en-US" sz="1000" b="1" dirty="0">
              <a:solidFill>
                <a:prstClr val="white"/>
              </a:solidFill>
              <a:effectLst>
                <a:outerShdw blurRad="38100" dist="38100" dir="2700000" algn="tl">
                  <a:srgbClr val="000000">
                    <a:alpha val="43137"/>
                  </a:srgbClr>
                </a:outerShdw>
              </a:effectLst>
              <a:latin typeface="Arial"/>
            </a:endParaRPr>
          </a:p>
        </p:txBody>
      </p:sp>
      <p:sp>
        <p:nvSpPr>
          <p:cNvPr id="99" name="AutoShape 7"/>
          <p:cNvSpPr>
            <a:spLocks noChangeArrowheads="1"/>
          </p:cNvSpPr>
          <p:nvPr/>
        </p:nvSpPr>
        <p:spPr bwMode="auto">
          <a:xfrm>
            <a:off x="5994949" y="3899518"/>
            <a:ext cx="830250" cy="445098"/>
          </a:xfrm>
          <a:prstGeom prst="roundRect">
            <a:avLst>
              <a:gd name="adj" fmla="val 12208"/>
            </a:avLst>
          </a:prstGeom>
          <a:solidFill>
            <a:schemeClr val="bg1"/>
          </a:solidFill>
          <a:ln w="6350" cmpd="sng">
            <a:solidFill>
              <a:sysClr val="windowText" lastClr="000000">
                <a:lumMod val="50000"/>
                <a:lumOff val="50000"/>
              </a:sysClr>
            </a:solidFill>
            <a:round/>
            <a:headEnd/>
            <a:tailEnd/>
          </a:ln>
          <a:effectLst/>
        </p:spPr>
        <p:txBody>
          <a:bodyPr wrap="none" anchor="ctr" anchorCtr="0"/>
          <a:lstStyle/>
          <a:p>
            <a:pPr algn="ctr" defTabSz="914400">
              <a:defRPr/>
            </a:pPr>
            <a:r>
              <a:rPr lang="en-US" sz="1000" kern="0" dirty="0" smtClean="0">
                <a:solidFill>
                  <a:srgbClr val="000000"/>
                </a:solidFill>
                <a:latin typeface="Arial"/>
                <a:cs typeface="Trebuchet MS"/>
              </a:rPr>
              <a:t>FC, iSCSI, IB</a:t>
            </a:r>
            <a:endParaRPr lang="en-US" sz="1000" kern="0" dirty="0">
              <a:solidFill>
                <a:srgbClr val="7F7F7F"/>
              </a:solidFill>
              <a:latin typeface="Arial"/>
              <a:cs typeface="Trebuchet MS"/>
            </a:endParaRPr>
          </a:p>
        </p:txBody>
      </p:sp>
      <p:grpSp>
        <p:nvGrpSpPr>
          <p:cNvPr id="75" name="Group 74"/>
          <p:cNvGrpSpPr>
            <a:grpSpLocks noChangeAspect="1"/>
          </p:cNvGrpSpPr>
          <p:nvPr/>
        </p:nvGrpSpPr>
        <p:grpSpPr>
          <a:xfrm>
            <a:off x="7052581" y="4050020"/>
            <a:ext cx="558868" cy="154858"/>
            <a:chOff x="3851456" y="4551356"/>
            <a:chExt cx="873128" cy="201621"/>
          </a:xfrm>
          <a:solidFill>
            <a:schemeClr val="tx2"/>
          </a:solidFill>
        </p:grpSpPr>
        <p:sp>
          <p:nvSpPr>
            <p:cNvPr id="79" name="Freeform 109"/>
            <p:cNvSpPr>
              <a:spLocks/>
            </p:cNvSpPr>
            <p:nvPr/>
          </p:nvSpPr>
          <p:spPr bwMode="auto">
            <a:xfrm>
              <a:off x="4453120" y="4551359"/>
              <a:ext cx="271464" cy="201618"/>
            </a:xfrm>
            <a:custGeom>
              <a:avLst/>
              <a:gdLst>
                <a:gd name="T0" fmla="*/ 118 w 1011"/>
                <a:gd name="T1" fmla="*/ 143 h 741"/>
                <a:gd name="T2" fmla="*/ 0 w 1011"/>
                <a:gd name="T3" fmla="*/ 0 h 741"/>
                <a:gd name="T4" fmla="*/ 252 w 1011"/>
                <a:gd name="T5" fmla="*/ 0 h 741"/>
                <a:gd name="T6" fmla="*/ 252 w 1011"/>
                <a:gd name="T7" fmla="*/ 452 h 741"/>
                <a:gd name="T8" fmla="*/ 411 w 1011"/>
                <a:gd name="T9" fmla="*/ 608 h 741"/>
                <a:gd name="T10" fmla="*/ 896 w 1011"/>
                <a:gd name="T11" fmla="*/ 608 h 741"/>
                <a:gd name="T12" fmla="*/ 1011 w 1011"/>
                <a:gd name="T13" fmla="*/ 741 h 741"/>
                <a:gd name="T14" fmla="*/ 395 w 1011"/>
                <a:gd name="T15" fmla="*/ 741 h 741"/>
                <a:gd name="T16" fmla="*/ 118 w 1011"/>
                <a:gd name="T17" fmla="*/ 454 h 741"/>
                <a:gd name="T18" fmla="*/ 118 w 1011"/>
                <a:gd name="T19" fmla="*/ 14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1" h="741">
                  <a:moveTo>
                    <a:pt x="118" y="143"/>
                  </a:moveTo>
                  <a:lnTo>
                    <a:pt x="0" y="0"/>
                  </a:lnTo>
                  <a:lnTo>
                    <a:pt x="252" y="0"/>
                  </a:lnTo>
                  <a:lnTo>
                    <a:pt x="252" y="452"/>
                  </a:lnTo>
                  <a:cubicBezTo>
                    <a:pt x="252" y="539"/>
                    <a:pt x="324" y="608"/>
                    <a:pt x="411" y="608"/>
                  </a:cubicBezTo>
                  <a:lnTo>
                    <a:pt x="896" y="608"/>
                  </a:lnTo>
                  <a:cubicBezTo>
                    <a:pt x="898" y="611"/>
                    <a:pt x="998" y="726"/>
                    <a:pt x="1011" y="741"/>
                  </a:cubicBezTo>
                  <a:lnTo>
                    <a:pt x="395" y="741"/>
                  </a:lnTo>
                  <a:cubicBezTo>
                    <a:pt x="237" y="741"/>
                    <a:pt x="118" y="612"/>
                    <a:pt x="118" y="454"/>
                  </a:cubicBezTo>
                  <a:lnTo>
                    <a:pt x="118" y="14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sp>
          <p:nvSpPr>
            <p:cNvPr id="81" name="Freeform 110"/>
            <p:cNvSpPr>
              <a:spLocks/>
            </p:cNvSpPr>
            <p:nvPr/>
          </p:nvSpPr>
          <p:spPr bwMode="auto">
            <a:xfrm>
              <a:off x="3851456" y="4551356"/>
              <a:ext cx="301626" cy="200030"/>
            </a:xfrm>
            <a:custGeom>
              <a:avLst/>
              <a:gdLst>
                <a:gd name="T0" fmla="*/ 938 w 1126"/>
                <a:gd name="T1" fmla="*/ 0 h 739"/>
                <a:gd name="T2" fmla="*/ 600 w 1126"/>
                <a:gd name="T3" fmla="*/ 473 h 739"/>
                <a:gd name="T4" fmla="*/ 564 w 1126"/>
                <a:gd name="T5" fmla="*/ 490 h 739"/>
                <a:gd name="T6" fmla="*/ 528 w 1126"/>
                <a:gd name="T7" fmla="*/ 473 h 739"/>
                <a:gd name="T8" fmla="*/ 190 w 1126"/>
                <a:gd name="T9" fmla="*/ 0 h 739"/>
                <a:gd name="T10" fmla="*/ 0 w 1126"/>
                <a:gd name="T11" fmla="*/ 0 h 739"/>
                <a:gd name="T12" fmla="*/ 512 w 1126"/>
                <a:gd name="T13" fmla="*/ 715 h 739"/>
                <a:gd name="T14" fmla="*/ 564 w 1126"/>
                <a:gd name="T15" fmla="*/ 739 h 739"/>
                <a:gd name="T16" fmla="*/ 618 w 1126"/>
                <a:gd name="T17" fmla="*/ 712 h 739"/>
                <a:gd name="T18" fmla="*/ 1126 w 1126"/>
                <a:gd name="T19" fmla="*/ 0 h 739"/>
                <a:gd name="T20" fmla="*/ 938 w 1126"/>
                <a:gd name="T21"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6" h="739">
                  <a:moveTo>
                    <a:pt x="938" y="0"/>
                  </a:moveTo>
                  <a:lnTo>
                    <a:pt x="600" y="473"/>
                  </a:lnTo>
                  <a:cubicBezTo>
                    <a:pt x="590" y="484"/>
                    <a:pt x="579" y="490"/>
                    <a:pt x="564" y="490"/>
                  </a:cubicBezTo>
                  <a:cubicBezTo>
                    <a:pt x="549" y="490"/>
                    <a:pt x="538" y="484"/>
                    <a:pt x="528" y="473"/>
                  </a:cubicBezTo>
                  <a:lnTo>
                    <a:pt x="190" y="0"/>
                  </a:lnTo>
                  <a:lnTo>
                    <a:pt x="0" y="0"/>
                  </a:lnTo>
                  <a:cubicBezTo>
                    <a:pt x="0" y="0"/>
                    <a:pt x="509" y="710"/>
                    <a:pt x="512" y="715"/>
                  </a:cubicBezTo>
                  <a:cubicBezTo>
                    <a:pt x="524" y="729"/>
                    <a:pt x="546" y="739"/>
                    <a:pt x="564" y="739"/>
                  </a:cubicBezTo>
                  <a:cubicBezTo>
                    <a:pt x="583" y="739"/>
                    <a:pt x="604" y="729"/>
                    <a:pt x="618" y="712"/>
                  </a:cubicBezTo>
                  <a:cubicBezTo>
                    <a:pt x="619" y="710"/>
                    <a:pt x="1126" y="0"/>
                    <a:pt x="1126" y="0"/>
                  </a:cubicBezTo>
                  <a:lnTo>
                    <a:pt x="93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sp>
          <p:nvSpPr>
            <p:cNvPr id="82" name="Freeform 111"/>
            <p:cNvSpPr>
              <a:spLocks noEditPoints="1"/>
            </p:cNvSpPr>
            <p:nvPr/>
          </p:nvSpPr>
          <p:spPr bwMode="auto">
            <a:xfrm>
              <a:off x="4143554" y="4551357"/>
              <a:ext cx="298451" cy="201620"/>
            </a:xfrm>
            <a:custGeom>
              <a:avLst/>
              <a:gdLst>
                <a:gd name="T0" fmla="*/ 22 w 1111"/>
                <a:gd name="T1" fmla="*/ 370 h 741"/>
                <a:gd name="T2" fmla="*/ 392 w 1111"/>
                <a:gd name="T3" fmla="*/ 0 h 741"/>
                <a:gd name="T4" fmla="*/ 741 w 1111"/>
                <a:gd name="T5" fmla="*/ 0 h 741"/>
                <a:gd name="T6" fmla="*/ 1020 w 1111"/>
                <a:gd name="T7" fmla="*/ 132 h 741"/>
                <a:gd name="T8" fmla="*/ 399 w 1111"/>
                <a:gd name="T9" fmla="*/ 132 h 741"/>
                <a:gd name="T10" fmla="*/ 183 w 1111"/>
                <a:gd name="T11" fmla="*/ 273 h 741"/>
                <a:gd name="T12" fmla="*/ 169 w 1111"/>
                <a:gd name="T13" fmla="*/ 304 h 741"/>
                <a:gd name="T14" fmla="*/ 1111 w 1111"/>
                <a:gd name="T15" fmla="*/ 304 h 741"/>
                <a:gd name="T16" fmla="*/ 1111 w 1111"/>
                <a:gd name="T17" fmla="*/ 370 h 741"/>
                <a:gd name="T18" fmla="*/ 741 w 1111"/>
                <a:gd name="T19" fmla="*/ 741 h 741"/>
                <a:gd name="T20" fmla="*/ 344 w 1111"/>
                <a:gd name="T21" fmla="*/ 741 h 741"/>
                <a:gd name="T22" fmla="*/ 64 w 1111"/>
                <a:gd name="T23" fmla="*/ 608 h 741"/>
                <a:gd name="T24" fmla="*/ 732 w 1111"/>
                <a:gd name="T25" fmla="*/ 608 h 741"/>
                <a:gd name="T26" fmla="*/ 949 w 1111"/>
                <a:gd name="T27" fmla="*/ 467 h 741"/>
                <a:gd name="T28" fmla="*/ 962 w 1111"/>
                <a:gd name="T29" fmla="*/ 436 h 741"/>
                <a:gd name="T30" fmla="*/ 22 w 1111"/>
                <a:gd name="T31" fmla="*/ 436 h 741"/>
                <a:gd name="T32" fmla="*/ 22 w 1111"/>
                <a:gd name="T33" fmla="*/ 370 h 741"/>
                <a:gd name="T34" fmla="*/ 0 w 1111"/>
                <a:gd name="T35" fmla="*/ 370 h 741"/>
                <a:gd name="T36" fmla="*/ 0 w 1111"/>
                <a:gd name="T37" fmla="*/ 370 h 741"/>
                <a:gd name="T38" fmla="*/ 0 w 1111"/>
                <a:gd name="T39"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1" h="741">
                  <a:moveTo>
                    <a:pt x="22" y="370"/>
                  </a:moveTo>
                  <a:cubicBezTo>
                    <a:pt x="22" y="166"/>
                    <a:pt x="188" y="0"/>
                    <a:pt x="392" y="0"/>
                  </a:cubicBezTo>
                  <a:lnTo>
                    <a:pt x="741" y="0"/>
                  </a:lnTo>
                  <a:cubicBezTo>
                    <a:pt x="850" y="0"/>
                    <a:pt x="949" y="49"/>
                    <a:pt x="1020" y="132"/>
                  </a:cubicBezTo>
                  <a:cubicBezTo>
                    <a:pt x="974" y="132"/>
                    <a:pt x="399" y="132"/>
                    <a:pt x="399" y="132"/>
                  </a:cubicBezTo>
                  <a:cubicBezTo>
                    <a:pt x="305" y="132"/>
                    <a:pt x="223" y="186"/>
                    <a:pt x="183" y="273"/>
                  </a:cubicBezTo>
                  <a:lnTo>
                    <a:pt x="169" y="304"/>
                  </a:lnTo>
                  <a:lnTo>
                    <a:pt x="1111" y="304"/>
                  </a:lnTo>
                  <a:lnTo>
                    <a:pt x="1111" y="370"/>
                  </a:lnTo>
                  <a:cubicBezTo>
                    <a:pt x="1111" y="575"/>
                    <a:pt x="945" y="741"/>
                    <a:pt x="741" y="741"/>
                  </a:cubicBezTo>
                  <a:lnTo>
                    <a:pt x="344" y="741"/>
                  </a:lnTo>
                  <a:cubicBezTo>
                    <a:pt x="235" y="741"/>
                    <a:pt x="135" y="692"/>
                    <a:pt x="64" y="608"/>
                  </a:cubicBezTo>
                  <a:cubicBezTo>
                    <a:pt x="111" y="608"/>
                    <a:pt x="732" y="608"/>
                    <a:pt x="732" y="608"/>
                  </a:cubicBezTo>
                  <a:cubicBezTo>
                    <a:pt x="826" y="608"/>
                    <a:pt x="911" y="553"/>
                    <a:pt x="949" y="467"/>
                  </a:cubicBezTo>
                  <a:lnTo>
                    <a:pt x="962" y="436"/>
                  </a:lnTo>
                  <a:cubicBezTo>
                    <a:pt x="962" y="436"/>
                    <a:pt x="43" y="436"/>
                    <a:pt x="22" y="436"/>
                  </a:cubicBezTo>
                  <a:cubicBezTo>
                    <a:pt x="22" y="420"/>
                    <a:pt x="22" y="370"/>
                    <a:pt x="22" y="370"/>
                  </a:cubicBezTo>
                  <a:close/>
                  <a:moveTo>
                    <a:pt x="0" y="370"/>
                  </a:moveTo>
                  <a:lnTo>
                    <a:pt x="0" y="370"/>
                  </a:lnTo>
                  <a:lnTo>
                    <a:pt x="0"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grpSp>
      <p:grpSp>
        <p:nvGrpSpPr>
          <p:cNvPr id="113" name="Group 112"/>
          <p:cNvGrpSpPr>
            <a:grpSpLocks noChangeAspect="1"/>
          </p:cNvGrpSpPr>
          <p:nvPr/>
        </p:nvGrpSpPr>
        <p:grpSpPr>
          <a:xfrm>
            <a:off x="2610706" y="4045220"/>
            <a:ext cx="558868" cy="154858"/>
            <a:chOff x="3851456" y="4551356"/>
            <a:chExt cx="873128" cy="201621"/>
          </a:xfrm>
          <a:solidFill>
            <a:schemeClr val="tx2"/>
          </a:solidFill>
        </p:grpSpPr>
        <p:sp>
          <p:nvSpPr>
            <p:cNvPr id="115" name="Freeform 109"/>
            <p:cNvSpPr>
              <a:spLocks/>
            </p:cNvSpPr>
            <p:nvPr/>
          </p:nvSpPr>
          <p:spPr bwMode="auto">
            <a:xfrm>
              <a:off x="4453120" y="4551359"/>
              <a:ext cx="271464" cy="201618"/>
            </a:xfrm>
            <a:custGeom>
              <a:avLst/>
              <a:gdLst>
                <a:gd name="T0" fmla="*/ 118 w 1011"/>
                <a:gd name="T1" fmla="*/ 143 h 741"/>
                <a:gd name="T2" fmla="*/ 0 w 1011"/>
                <a:gd name="T3" fmla="*/ 0 h 741"/>
                <a:gd name="T4" fmla="*/ 252 w 1011"/>
                <a:gd name="T5" fmla="*/ 0 h 741"/>
                <a:gd name="T6" fmla="*/ 252 w 1011"/>
                <a:gd name="T7" fmla="*/ 452 h 741"/>
                <a:gd name="T8" fmla="*/ 411 w 1011"/>
                <a:gd name="T9" fmla="*/ 608 h 741"/>
                <a:gd name="T10" fmla="*/ 896 w 1011"/>
                <a:gd name="T11" fmla="*/ 608 h 741"/>
                <a:gd name="T12" fmla="*/ 1011 w 1011"/>
                <a:gd name="T13" fmla="*/ 741 h 741"/>
                <a:gd name="T14" fmla="*/ 395 w 1011"/>
                <a:gd name="T15" fmla="*/ 741 h 741"/>
                <a:gd name="T16" fmla="*/ 118 w 1011"/>
                <a:gd name="T17" fmla="*/ 454 h 741"/>
                <a:gd name="T18" fmla="*/ 118 w 1011"/>
                <a:gd name="T19" fmla="*/ 14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1" h="741">
                  <a:moveTo>
                    <a:pt x="118" y="143"/>
                  </a:moveTo>
                  <a:lnTo>
                    <a:pt x="0" y="0"/>
                  </a:lnTo>
                  <a:lnTo>
                    <a:pt x="252" y="0"/>
                  </a:lnTo>
                  <a:lnTo>
                    <a:pt x="252" y="452"/>
                  </a:lnTo>
                  <a:cubicBezTo>
                    <a:pt x="252" y="539"/>
                    <a:pt x="324" y="608"/>
                    <a:pt x="411" y="608"/>
                  </a:cubicBezTo>
                  <a:lnTo>
                    <a:pt x="896" y="608"/>
                  </a:lnTo>
                  <a:cubicBezTo>
                    <a:pt x="898" y="611"/>
                    <a:pt x="998" y="726"/>
                    <a:pt x="1011" y="741"/>
                  </a:cubicBezTo>
                  <a:lnTo>
                    <a:pt x="395" y="741"/>
                  </a:lnTo>
                  <a:cubicBezTo>
                    <a:pt x="237" y="741"/>
                    <a:pt x="118" y="612"/>
                    <a:pt x="118" y="454"/>
                  </a:cubicBezTo>
                  <a:lnTo>
                    <a:pt x="118" y="14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sp>
          <p:nvSpPr>
            <p:cNvPr id="147" name="Freeform 110"/>
            <p:cNvSpPr>
              <a:spLocks/>
            </p:cNvSpPr>
            <p:nvPr/>
          </p:nvSpPr>
          <p:spPr bwMode="auto">
            <a:xfrm>
              <a:off x="3851456" y="4551356"/>
              <a:ext cx="301626" cy="200030"/>
            </a:xfrm>
            <a:custGeom>
              <a:avLst/>
              <a:gdLst>
                <a:gd name="T0" fmla="*/ 938 w 1126"/>
                <a:gd name="T1" fmla="*/ 0 h 739"/>
                <a:gd name="T2" fmla="*/ 600 w 1126"/>
                <a:gd name="T3" fmla="*/ 473 h 739"/>
                <a:gd name="T4" fmla="*/ 564 w 1126"/>
                <a:gd name="T5" fmla="*/ 490 h 739"/>
                <a:gd name="T6" fmla="*/ 528 w 1126"/>
                <a:gd name="T7" fmla="*/ 473 h 739"/>
                <a:gd name="T8" fmla="*/ 190 w 1126"/>
                <a:gd name="T9" fmla="*/ 0 h 739"/>
                <a:gd name="T10" fmla="*/ 0 w 1126"/>
                <a:gd name="T11" fmla="*/ 0 h 739"/>
                <a:gd name="T12" fmla="*/ 512 w 1126"/>
                <a:gd name="T13" fmla="*/ 715 h 739"/>
                <a:gd name="T14" fmla="*/ 564 w 1126"/>
                <a:gd name="T15" fmla="*/ 739 h 739"/>
                <a:gd name="T16" fmla="*/ 618 w 1126"/>
                <a:gd name="T17" fmla="*/ 712 h 739"/>
                <a:gd name="T18" fmla="*/ 1126 w 1126"/>
                <a:gd name="T19" fmla="*/ 0 h 739"/>
                <a:gd name="T20" fmla="*/ 938 w 1126"/>
                <a:gd name="T21"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6" h="739">
                  <a:moveTo>
                    <a:pt x="938" y="0"/>
                  </a:moveTo>
                  <a:lnTo>
                    <a:pt x="600" y="473"/>
                  </a:lnTo>
                  <a:cubicBezTo>
                    <a:pt x="590" y="484"/>
                    <a:pt x="579" y="490"/>
                    <a:pt x="564" y="490"/>
                  </a:cubicBezTo>
                  <a:cubicBezTo>
                    <a:pt x="549" y="490"/>
                    <a:pt x="538" y="484"/>
                    <a:pt x="528" y="473"/>
                  </a:cubicBezTo>
                  <a:lnTo>
                    <a:pt x="190" y="0"/>
                  </a:lnTo>
                  <a:lnTo>
                    <a:pt x="0" y="0"/>
                  </a:lnTo>
                  <a:cubicBezTo>
                    <a:pt x="0" y="0"/>
                    <a:pt x="509" y="710"/>
                    <a:pt x="512" y="715"/>
                  </a:cubicBezTo>
                  <a:cubicBezTo>
                    <a:pt x="524" y="729"/>
                    <a:pt x="546" y="739"/>
                    <a:pt x="564" y="739"/>
                  </a:cubicBezTo>
                  <a:cubicBezTo>
                    <a:pt x="583" y="739"/>
                    <a:pt x="604" y="729"/>
                    <a:pt x="618" y="712"/>
                  </a:cubicBezTo>
                  <a:cubicBezTo>
                    <a:pt x="619" y="710"/>
                    <a:pt x="1126" y="0"/>
                    <a:pt x="1126" y="0"/>
                  </a:cubicBezTo>
                  <a:lnTo>
                    <a:pt x="93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sp>
          <p:nvSpPr>
            <p:cNvPr id="148" name="Freeform 111"/>
            <p:cNvSpPr>
              <a:spLocks noEditPoints="1"/>
            </p:cNvSpPr>
            <p:nvPr/>
          </p:nvSpPr>
          <p:spPr bwMode="auto">
            <a:xfrm>
              <a:off x="4143554" y="4551357"/>
              <a:ext cx="298451" cy="201620"/>
            </a:xfrm>
            <a:custGeom>
              <a:avLst/>
              <a:gdLst>
                <a:gd name="T0" fmla="*/ 22 w 1111"/>
                <a:gd name="T1" fmla="*/ 370 h 741"/>
                <a:gd name="T2" fmla="*/ 392 w 1111"/>
                <a:gd name="T3" fmla="*/ 0 h 741"/>
                <a:gd name="T4" fmla="*/ 741 w 1111"/>
                <a:gd name="T5" fmla="*/ 0 h 741"/>
                <a:gd name="T6" fmla="*/ 1020 w 1111"/>
                <a:gd name="T7" fmla="*/ 132 h 741"/>
                <a:gd name="T8" fmla="*/ 399 w 1111"/>
                <a:gd name="T9" fmla="*/ 132 h 741"/>
                <a:gd name="T10" fmla="*/ 183 w 1111"/>
                <a:gd name="T11" fmla="*/ 273 h 741"/>
                <a:gd name="T12" fmla="*/ 169 w 1111"/>
                <a:gd name="T13" fmla="*/ 304 h 741"/>
                <a:gd name="T14" fmla="*/ 1111 w 1111"/>
                <a:gd name="T15" fmla="*/ 304 h 741"/>
                <a:gd name="T16" fmla="*/ 1111 w 1111"/>
                <a:gd name="T17" fmla="*/ 370 h 741"/>
                <a:gd name="T18" fmla="*/ 741 w 1111"/>
                <a:gd name="T19" fmla="*/ 741 h 741"/>
                <a:gd name="T20" fmla="*/ 344 w 1111"/>
                <a:gd name="T21" fmla="*/ 741 h 741"/>
                <a:gd name="T22" fmla="*/ 64 w 1111"/>
                <a:gd name="T23" fmla="*/ 608 h 741"/>
                <a:gd name="T24" fmla="*/ 732 w 1111"/>
                <a:gd name="T25" fmla="*/ 608 h 741"/>
                <a:gd name="T26" fmla="*/ 949 w 1111"/>
                <a:gd name="T27" fmla="*/ 467 h 741"/>
                <a:gd name="T28" fmla="*/ 962 w 1111"/>
                <a:gd name="T29" fmla="*/ 436 h 741"/>
                <a:gd name="T30" fmla="*/ 22 w 1111"/>
                <a:gd name="T31" fmla="*/ 436 h 741"/>
                <a:gd name="T32" fmla="*/ 22 w 1111"/>
                <a:gd name="T33" fmla="*/ 370 h 741"/>
                <a:gd name="T34" fmla="*/ 0 w 1111"/>
                <a:gd name="T35" fmla="*/ 370 h 741"/>
                <a:gd name="T36" fmla="*/ 0 w 1111"/>
                <a:gd name="T37" fmla="*/ 370 h 741"/>
                <a:gd name="T38" fmla="*/ 0 w 1111"/>
                <a:gd name="T39" fmla="*/ 370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1" h="741">
                  <a:moveTo>
                    <a:pt x="22" y="370"/>
                  </a:moveTo>
                  <a:cubicBezTo>
                    <a:pt x="22" y="166"/>
                    <a:pt x="188" y="0"/>
                    <a:pt x="392" y="0"/>
                  </a:cubicBezTo>
                  <a:lnTo>
                    <a:pt x="741" y="0"/>
                  </a:lnTo>
                  <a:cubicBezTo>
                    <a:pt x="850" y="0"/>
                    <a:pt x="949" y="49"/>
                    <a:pt x="1020" y="132"/>
                  </a:cubicBezTo>
                  <a:cubicBezTo>
                    <a:pt x="974" y="132"/>
                    <a:pt x="399" y="132"/>
                    <a:pt x="399" y="132"/>
                  </a:cubicBezTo>
                  <a:cubicBezTo>
                    <a:pt x="305" y="132"/>
                    <a:pt x="223" y="186"/>
                    <a:pt x="183" y="273"/>
                  </a:cubicBezTo>
                  <a:lnTo>
                    <a:pt x="169" y="304"/>
                  </a:lnTo>
                  <a:lnTo>
                    <a:pt x="1111" y="304"/>
                  </a:lnTo>
                  <a:lnTo>
                    <a:pt x="1111" y="370"/>
                  </a:lnTo>
                  <a:cubicBezTo>
                    <a:pt x="1111" y="575"/>
                    <a:pt x="945" y="741"/>
                    <a:pt x="741" y="741"/>
                  </a:cubicBezTo>
                  <a:lnTo>
                    <a:pt x="344" y="741"/>
                  </a:lnTo>
                  <a:cubicBezTo>
                    <a:pt x="235" y="741"/>
                    <a:pt x="135" y="692"/>
                    <a:pt x="64" y="608"/>
                  </a:cubicBezTo>
                  <a:cubicBezTo>
                    <a:pt x="111" y="608"/>
                    <a:pt x="732" y="608"/>
                    <a:pt x="732" y="608"/>
                  </a:cubicBezTo>
                  <a:cubicBezTo>
                    <a:pt x="826" y="608"/>
                    <a:pt x="911" y="553"/>
                    <a:pt x="949" y="467"/>
                  </a:cubicBezTo>
                  <a:lnTo>
                    <a:pt x="962" y="436"/>
                  </a:lnTo>
                  <a:cubicBezTo>
                    <a:pt x="962" y="436"/>
                    <a:pt x="43" y="436"/>
                    <a:pt x="22" y="436"/>
                  </a:cubicBezTo>
                  <a:cubicBezTo>
                    <a:pt x="22" y="420"/>
                    <a:pt x="22" y="370"/>
                    <a:pt x="22" y="370"/>
                  </a:cubicBezTo>
                  <a:close/>
                  <a:moveTo>
                    <a:pt x="0" y="370"/>
                  </a:moveTo>
                  <a:lnTo>
                    <a:pt x="0" y="370"/>
                  </a:lnTo>
                  <a:lnTo>
                    <a:pt x="0"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kern="0" dirty="0">
                <a:solidFill>
                  <a:prstClr val="black"/>
                </a:solidFill>
                <a:latin typeface="Arial"/>
              </a:endParaRPr>
            </a:p>
          </p:txBody>
        </p:sp>
      </p:grpSp>
      <p:sp>
        <p:nvSpPr>
          <p:cNvPr id="11" name="TextBox 10"/>
          <p:cNvSpPr txBox="1"/>
          <p:nvPr/>
        </p:nvSpPr>
        <p:spPr>
          <a:xfrm>
            <a:off x="4819035" y="5590723"/>
            <a:ext cx="184666" cy="369332"/>
          </a:xfrm>
          <a:prstGeom prst="rect">
            <a:avLst/>
          </a:prstGeom>
          <a:noFill/>
        </p:spPr>
        <p:txBody>
          <a:bodyPr wrap="none" rtlCol="0">
            <a:spAutoFit/>
          </a:bodyPr>
          <a:lstStyle/>
          <a:p>
            <a:endParaRPr lang="en-US" dirty="0">
              <a:solidFill>
                <a:prstClr val="black"/>
              </a:solidFill>
              <a:latin typeface="Arial"/>
            </a:endParaRPr>
          </a:p>
        </p:txBody>
      </p:sp>
      <p:grpSp>
        <p:nvGrpSpPr>
          <p:cNvPr id="105" name="Group 104"/>
          <p:cNvGrpSpPr/>
          <p:nvPr/>
        </p:nvGrpSpPr>
        <p:grpSpPr>
          <a:xfrm>
            <a:off x="7239546" y="365074"/>
            <a:ext cx="1828799" cy="209551"/>
            <a:chOff x="754063" y="5003800"/>
            <a:chExt cx="1828799" cy="209551"/>
          </a:xfrm>
        </p:grpSpPr>
        <p:sp>
          <p:nvSpPr>
            <p:cNvPr id="107" name="Freeform 164"/>
            <p:cNvSpPr>
              <a:spLocks/>
            </p:cNvSpPr>
            <p:nvPr/>
          </p:nvSpPr>
          <p:spPr bwMode="auto">
            <a:xfrm>
              <a:off x="1065213" y="5016500"/>
              <a:ext cx="239712" cy="196850"/>
            </a:xfrm>
            <a:custGeom>
              <a:avLst/>
              <a:gdLst>
                <a:gd name="T0" fmla="*/ 343 w 888"/>
                <a:gd name="T1" fmla="*/ 154 h 740"/>
                <a:gd name="T2" fmla="*/ 343 w 888"/>
                <a:gd name="T3" fmla="*/ 740 h 740"/>
                <a:gd name="T4" fmla="*/ 497 w 888"/>
                <a:gd name="T5" fmla="*/ 740 h 740"/>
                <a:gd name="T6" fmla="*/ 496 w 888"/>
                <a:gd name="T7" fmla="*/ 155 h 740"/>
                <a:gd name="T8" fmla="*/ 807 w 888"/>
                <a:gd name="T9" fmla="*/ 154 h 740"/>
                <a:gd name="T10" fmla="*/ 888 w 888"/>
                <a:gd name="T11" fmla="*/ 0 h 740"/>
                <a:gd name="T12" fmla="*/ 0 w 888"/>
                <a:gd name="T13" fmla="*/ 0 h 740"/>
                <a:gd name="T14" fmla="*/ 80 w 888"/>
                <a:gd name="T15" fmla="*/ 154 h 740"/>
                <a:gd name="T16" fmla="*/ 343 w 888"/>
                <a:gd name="T17" fmla="*/ 154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8" h="740">
                  <a:moveTo>
                    <a:pt x="343" y="154"/>
                  </a:moveTo>
                  <a:lnTo>
                    <a:pt x="343" y="740"/>
                  </a:lnTo>
                  <a:lnTo>
                    <a:pt x="497" y="740"/>
                  </a:lnTo>
                  <a:lnTo>
                    <a:pt x="496" y="155"/>
                  </a:lnTo>
                  <a:lnTo>
                    <a:pt x="807" y="154"/>
                  </a:lnTo>
                  <a:lnTo>
                    <a:pt x="888" y="0"/>
                  </a:lnTo>
                  <a:lnTo>
                    <a:pt x="0" y="0"/>
                  </a:lnTo>
                  <a:lnTo>
                    <a:pt x="80" y="154"/>
                  </a:lnTo>
                  <a:lnTo>
                    <a:pt x="343" y="15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65"/>
            <p:cNvSpPr>
              <a:spLocks/>
            </p:cNvSpPr>
            <p:nvPr/>
          </p:nvSpPr>
          <p:spPr bwMode="auto">
            <a:xfrm>
              <a:off x="1711325" y="5016500"/>
              <a:ext cx="211137" cy="196850"/>
            </a:xfrm>
            <a:custGeom>
              <a:avLst/>
              <a:gdLst>
                <a:gd name="T0" fmla="*/ 133 w 784"/>
                <a:gd name="T1" fmla="*/ 614 h 739"/>
                <a:gd name="T2" fmla="*/ 133 w 784"/>
                <a:gd name="T3" fmla="*/ 0 h 739"/>
                <a:gd name="T4" fmla="*/ 0 w 784"/>
                <a:gd name="T5" fmla="*/ 0 h 739"/>
                <a:gd name="T6" fmla="*/ 0 w 784"/>
                <a:gd name="T7" fmla="*/ 739 h 739"/>
                <a:gd name="T8" fmla="*/ 515 w 784"/>
                <a:gd name="T9" fmla="*/ 739 h 739"/>
                <a:gd name="T10" fmla="*/ 784 w 784"/>
                <a:gd name="T11" fmla="*/ 470 h 739"/>
                <a:gd name="T12" fmla="*/ 515 w 784"/>
                <a:gd name="T13" fmla="*/ 201 h 739"/>
                <a:gd name="T14" fmla="*/ 287 w 784"/>
                <a:gd name="T15" fmla="*/ 201 h 739"/>
                <a:gd name="T16" fmla="*/ 176 w 784"/>
                <a:gd name="T17" fmla="*/ 326 h 739"/>
                <a:gd name="T18" fmla="*/ 501 w 784"/>
                <a:gd name="T19" fmla="*/ 326 h 739"/>
                <a:gd name="T20" fmla="*/ 646 w 784"/>
                <a:gd name="T21" fmla="*/ 470 h 739"/>
                <a:gd name="T22" fmla="*/ 501 w 784"/>
                <a:gd name="T23" fmla="*/ 614 h 739"/>
                <a:gd name="T24" fmla="*/ 133 w 784"/>
                <a:gd name="T25" fmla="*/ 614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4" h="739">
                  <a:moveTo>
                    <a:pt x="133" y="614"/>
                  </a:moveTo>
                  <a:lnTo>
                    <a:pt x="133" y="0"/>
                  </a:lnTo>
                  <a:lnTo>
                    <a:pt x="0" y="0"/>
                  </a:lnTo>
                  <a:lnTo>
                    <a:pt x="0" y="739"/>
                  </a:lnTo>
                  <a:lnTo>
                    <a:pt x="515" y="739"/>
                  </a:lnTo>
                  <a:cubicBezTo>
                    <a:pt x="663" y="739"/>
                    <a:pt x="784" y="619"/>
                    <a:pt x="784" y="470"/>
                  </a:cubicBezTo>
                  <a:cubicBezTo>
                    <a:pt x="784" y="321"/>
                    <a:pt x="663" y="201"/>
                    <a:pt x="515" y="201"/>
                  </a:cubicBezTo>
                  <a:lnTo>
                    <a:pt x="287" y="201"/>
                  </a:lnTo>
                  <a:lnTo>
                    <a:pt x="176" y="326"/>
                  </a:lnTo>
                  <a:lnTo>
                    <a:pt x="501" y="326"/>
                  </a:lnTo>
                  <a:cubicBezTo>
                    <a:pt x="581" y="326"/>
                    <a:pt x="646" y="391"/>
                    <a:pt x="646" y="470"/>
                  </a:cubicBezTo>
                  <a:cubicBezTo>
                    <a:pt x="646" y="549"/>
                    <a:pt x="581" y="614"/>
                    <a:pt x="501" y="614"/>
                  </a:cubicBezTo>
                  <a:lnTo>
                    <a:pt x="133" y="61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66"/>
            <p:cNvSpPr>
              <a:spLocks/>
            </p:cNvSpPr>
            <p:nvPr/>
          </p:nvSpPr>
          <p:spPr bwMode="auto">
            <a:xfrm>
              <a:off x="1509713" y="5070475"/>
              <a:ext cx="173037" cy="142875"/>
            </a:xfrm>
            <a:custGeom>
              <a:avLst/>
              <a:gdLst>
                <a:gd name="T0" fmla="*/ 0 w 637"/>
                <a:gd name="T1" fmla="*/ 266 h 539"/>
                <a:gd name="T2" fmla="*/ 267 w 637"/>
                <a:gd name="T3" fmla="*/ 0 h 539"/>
                <a:gd name="T4" fmla="*/ 637 w 637"/>
                <a:gd name="T5" fmla="*/ 0 h 539"/>
                <a:gd name="T6" fmla="*/ 529 w 637"/>
                <a:gd name="T7" fmla="*/ 121 h 539"/>
                <a:gd name="T8" fmla="*/ 282 w 637"/>
                <a:gd name="T9" fmla="*/ 121 h 539"/>
                <a:gd name="T10" fmla="*/ 134 w 637"/>
                <a:gd name="T11" fmla="*/ 269 h 539"/>
                <a:gd name="T12" fmla="*/ 134 w 637"/>
                <a:gd name="T13" fmla="*/ 539 h 539"/>
                <a:gd name="T14" fmla="*/ 0 w 637"/>
                <a:gd name="T15" fmla="*/ 539 h 539"/>
                <a:gd name="T16" fmla="*/ 0 w 637"/>
                <a:gd name="T17" fmla="*/ 266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7" h="539">
                  <a:moveTo>
                    <a:pt x="0" y="266"/>
                  </a:moveTo>
                  <a:cubicBezTo>
                    <a:pt x="0" y="119"/>
                    <a:pt x="120" y="0"/>
                    <a:pt x="267" y="0"/>
                  </a:cubicBezTo>
                  <a:lnTo>
                    <a:pt x="637" y="0"/>
                  </a:lnTo>
                  <a:cubicBezTo>
                    <a:pt x="624" y="14"/>
                    <a:pt x="532" y="118"/>
                    <a:pt x="529" y="121"/>
                  </a:cubicBezTo>
                  <a:lnTo>
                    <a:pt x="282" y="121"/>
                  </a:lnTo>
                  <a:cubicBezTo>
                    <a:pt x="200" y="121"/>
                    <a:pt x="134" y="188"/>
                    <a:pt x="134" y="269"/>
                  </a:cubicBezTo>
                  <a:lnTo>
                    <a:pt x="134" y="539"/>
                  </a:lnTo>
                  <a:lnTo>
                    <a:pt x="0" y="539"/>
                  </a:lnTo>
                  <a:lnTo>
                    <a:pt x="0" y="26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67"/>
            <p:cNvSpPr>
              <a:spLocks noEditPoints="1"/>
            </p:cNvSpPr>
            <p:nvPr/>
          </p:nvSpPr>
          <p:spPr bwMode="auto">
            <a:xfrm>
              <a:off x="2297113" y="5070475"/>
              <a:ext cx="228600" cy="142875"/>
            </a:xfrm>
            <a:custGeom>
              <a:avLst/>
              <a:gdLst>
                <a:gd name="T0" fmla="*/ 0 w 845"/>
                <a:gd name="T1" fmla="*/ 269 h 538"/>
                <a:gd name="T2" fmla="*/ 270 w 845"/>
                <a:gd name="T3" fmla="*/ 0 h 538"/>
                <a:gd name="T4" fmla="*/ 576 w 845"/>
                <a:gd name="T5" fmla="*/ 0 h 538"/>
                <a:gd name="T6" fmla="*/ 845 w 845"/>
                <a:gd name="T7" fmla="*/ 269 h 538"/>
                <a:gd name="T8" fmla="*/ 840 w 845"/>
                <a:gd name="T9" fmla="*/ 321 h 538"/>
                <a:gd name="T10" fmla="*/ 146 w 845"/>
                <a:gd name="T11" fmla="*/ 321 h 538"/>
                <a:gd name="T12" fmla="*/ 149 w 845"/>
                <a:gd name="T13" fmla="*/ 328 h 538"/>
                <a:gd name="T14" fmla="*/ 283 w 845"/>
                <a:gd name="T15" fmla="*/ 414 h 538"/>
                <a:gd name="T16" fmla="*/ 802 w 845"/>
                <a:gd name="T17" fmla="*/ 414 h 538"/>
                <a:gd name="T18" fmla="*/ 576 w 845"/>
                <a:gd name="T19" fmla="*/ 538 h 538"/>
                <a:gd name="T20" fmla="*/ 270 w 845"/>
                <a:gd name="T21" fmla="*/ 538 h 538"/>
                <a:gd name="T22" fmla="*/ 0 w 845"/>
                <a:gd name="T23" fmla="*/ 269 h 538"/>
                <a:gd name="T24" fmla="*/ 283 w 845"/>
                <a:gd name="T25" fmla="*/ 124 h 538"/>
                <a:gd name="T26" fmla="*/ 150 w 845"/>
                <a:gd name="T27" fmla="*/ 210 h 538"/>
                <a:gd name="T28" fmla="*/ 147 w 845"/>
                <a:gd name="T29" fmla="*/ 217 h 538"/>
                <a:gd name="T30" fmla="*/ 699 w 845"/>
                <a:gd name="T31" fmla="*/ 217 h 538"/>
                <a:gd name="T32" fmla="*/ 696 w 845"/>
                <a:gd name="T33" fmla="*/ 210 h 538"/>
                <a:gd name="T34" fmla="*/ 562 w 845"/>
                <a:gd name="T35" fmla="*/ 124 h 538"/>
                <a:gd name="T36" fmla="*/ 283 w 845"/>
                <a:gd name="T3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5" h="538">
                  <a:moveTo>
                    <a:pt x="0" y="269"/>
                  </a:moveTo>
                  <a:cubicBezTo>
                    <a:pt x="0" y="121"/>
                    <a:pt x="121" y="0"/>
                    <a:pt x="270" y="0"/>
                  </a:cubicBezTo>
                  <a:lnTo>
                    <a:pt x="576" y="0"/>
                  </a:lnTo>
                  <a:cubicBezTo>
                    <a:pt x="725" y="0"/>
                    <a:pt x="845" y="121"/>
                    <a:pt x="845" y="269"/>
                  </a:cubicBezTo>
                  <a:cubicBezTo>
                    <a:pt x="845" y="286"/>
                    <a:pt x="843" y="304"/>
                    <a:pt x="840" y="321"/>
                  </a:cubicBezTo>
                  <a:cubicBezTo>
                    <a:pt x="831" y="321"/>
                    <a:pt x="146" y="321"/>
                    <a:pt x="146" y="321"/>
                  </a:cubicBezTo>
                  <a:lnTo>
                    <a:pt x="149" y="328"/>
                  </a:lnTo>
                  <a:cubicBezTo>
                    <a:pt x="173" y="380"/>
                    <a:pt x="225" y="414"/>
                    <a:pt x="283" y="414"/>
                  </a:cubicBezTo>
                  <a:cubicBezTo>
                    <a:pt x="283" y="414"/>
                    <a:pt x="783" y="414"/>
                    <a:pt x="802" y="414"/>
                  </a:cubicBezTo>
                  <a:cubicBezTo>
                    <a:pt x="752" y="492"/>
                    <a:pt x="669" y="538"/>
                    <a:pt x="576" y="538"/>
                  </a:cubicBezTo>
                  <a:lnTo>
                    <a:pt x="270" y="538"/>
                  </a:lnTo>
                  <a:cubicBezTo>
                    <a:pt x="121" y="538"/>
                    <a:pt x="0" y="418"/>
                    <a:pt x="0" y="269"/>
                  </a:cubicBezTo>
                  <a:close/>
                  <a:moveTo>
                    <a:pt x="283" y="124"/>
                  </a:moveTo>
                  <a:cubicBezTo>
                    <a:pt x="226" y="124"/>
                    <a:pt x="173" y="158"/>
                    <a:pt x="150" y="210"/>
                  </a:cubicBezTo>
                  <a:lnTo>
                    <a:pt x="147" y="217"/>
                  </a:lnTo>
                  <a:lnTo>
                    <a:pt x="699" y="217"/>
                  </a:lnTo>
                  <a:lnTo>
                    <a:pt x="696" y="210"/>
                  </a:lnTo>
                  <a:cubicBezTo>
                    <a:pt x="672" y="158"/>
                    <a:pt x="620" y="124"/>
                    <a:pt x="56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68"/>
            <p:cNvSpPr>
              <a:spLocks/>
            </p:cNvSpPr>
            <p:nvPr/>
          </p:nvSpPr>
          <p:spPr bwMode="auto">
            <a:xfrm>
              <a:off x="1276350" y="5068888"/>
              <a:ext cx="188912" cy="144463"/>
            </a:xfrm>
            <a:custGeom>
              <a:avLst/>
              <a:gdLst>
                <a:gd name="T0" fmla="*/ 134 w 702"/>
                <a:gd name="T1" fmla="*/ 0 h 539"/>
                <a:gd name="T2" fmla="*/ 134 w 702"/>
                <a:gd name="T3" fmla="*/ 268 h 539"/>
                <a:gd name="T4" fmla="*/ 286 w 702"/>
                <a:gd name="T5" fmla="*/ 415 h 539"/>
                <a:gd name="T6" fmla="*/ 568 w 702"/>
                <a:gd name="T7" fmla="*/ 415 h 539"/>
                <a:gd name="T8" fmla="*/ 568 w 702"/>
                <a:gd name="T9" fmla="*/ 0 h 539"/>
                <a:gd name="T10" fmla="*/ 702 w 702"/>
                <a:gd name="T11" fmla="*/ 0 h 539"/>
                <a:gd name="T12" fmla="*/ 702 w 702"/>
                <a:gd name="T13" fmla="*/ 539 h 539"/>
                <a:gd name="T14" fmla="*/ 268 w 702"/>
                <a:gd name="T15" fmla="*/ 539 h 539"/>
                <a:gd name="T16" fmla="*/ 0 w 702"/>
                <a:gd name="T17" fmla="*/ 268 h 539"/>
                <a:gd name="T18" fmla="*/ 0 w 702"/>
                <a:gd name="T19" fmla="*/ 163 h 539"/>
                <a:gd name="T20" fmla="*/ 134 w 702"/>
                <a:gd name="T2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2" h="539">
                  <a:moveTo>
                    <a:pt x="134" y="0"/>
                  </a:moveTo>
                  <a:lnTo>
                    <a:pt x="134" y="268"/>
                  </a:lnTo>
                  <a:cubicBezTo>
                    <a:pt x="134" y="353"/>
                    <a:pt x="202" y="415"/>
                    <a:pt x="286" y="415"/>
                  </a:cubicBezTo>
                  <a:lnTo>
                    <a:pt x="568" y="415"/>
                  </a:lnTo>
                  <a:lnTo>
                    <a:pt x="568" y="0"/>
                  </a:lnTo>
                  <a:lnTo>
                    <a:pt x="702" y="0"/>
                  </a:lnTo>
                  <a:lnTo>
                    <a:pt x="702" y="539"/>
                  </a:lnTo>
                  <a:lnTo>
                    <a:pt x="268" y="539"/>
                  </a:lnTo>
                  <a:cubicBezTo>
                    <a:pt x="120" y="539"/>
                    <a:pt x="0" y="418"/>
                    <a:pt x="0" y="268"/>
                  </a:cubicBezTo>
                  <a:lnTo>
                    <a:pt x="0" y="163"/>
                  </a:lnTo>
                  <a:lnTo>
                    <a:pt x="134"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69"/>
            <p:cNvSpPr>
              <a:spLocks/>
            </p:cNvSpPr>
            <p:nvPr/>
          </p:nvSpPr>
          <p:spPr bwMode="auto">
            <a:xfrm>
              <a:off x="2063750" y="5070475"/>
              <a:ext cx="198437" cy="142875"/>
            </a:xfrm>
            <a:custGeom>
              <a:avLst/>
              <a:gdLst>
                <a:gd name="T0" fmla="*/ 599 w 735"/>
                <a:gd name="T1" fmla="*/ 539 h 539"/>
                <a:gd name="T2" fmla="*/ 599 w 735"/>
                <a:gd name="T3" fmla="*/ 273 h 539"/>
                <a:gd name="T4" fmla="*/ 444 w 735"/>
                <a:gd name="T5" fmla="*/ 125 h 539"/>
                <a:gd name="T6" fmla="*/ 136 w 735"/>
                <a:gd name="T7" fmla="*/ 125 h 539"/>
                <a:gd name="T8" fmla="*/ 136 w 735"/>
                <a:gd name="T9" fmla="*/ 539 h 539"/>
                <a:gd name="T10" fmla="*/ 0 w 735"/>
                <a:gd name="T11" fmla="*/ 539 h 539"/>
                <a:gd name="T12" fmla="*/ 0 w 735"/>
                <a:gd name="T13" fmla="*/ 0 h 539"/>
                <a:gd name="T14" fmla="*/ 463 w 735"/>
                <a:gd name="T15" fmla="*/ 0 h 539"/>
                <a:gd name="T16" fmla="*/ 735 w 735"/>
                <a:gd name="T17" fmla="*/ 273 h 539"/>
                <a:gd name="T18" fmla="*/ 735 w 735"/>
                <a:gd name="T19" fmla="*/ 539 h 539"/>
                <a:gd name="T20" fmla="*/ 599 w 735"/>
                <a:gd name="T2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539">
                  <a:moveTo>
                    <a:pt x="599" y="539"/>
                  </a:moveTo>
                  <a:lnTo>
                    <a:pt x="599" y="273"/>
                  </a:lnTo>
                  <a:cubicBezTo>
                    <a:pt x="599" y="187"/>
                    <a:pt x="529" y="125"/>
                    <a:pt x="444" y="125"/>
                  </a:cubicBezTo>
                  <a:lnTo>
                    <a:pt x="136" y="125"/>
                  </a:lnTo>
                  <a:lnTo>
                    <a:pt x="136" y="539"/>
                  </a:lnTo>
                  <a:lnTo>
                    <a:pt x="0" y="539"/>
                  </a:lnTo>
                  <a:lnTo>
                    <a:pt x="0" y="0"/>
                  </a:lnTo>
                  <a:lnTo>
                    <a:pt x="463" y="0"/>
                  </a:lnTo>
                  <a:cubicBezTo>
                    <a:pt x="613" y="0"/>
                    <a:pt x="735" y="122"/>
                    <a:pt x="735" y="273"/>
                  </a:cubicBezTo>
                  <a:lnTo>
                    <a:pt x="735" y="539"/>
                  </a:lnTo>
                  <a:lnTo>
                    <a:pt x="599" y="53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Oval 170"/>
            <p:cNvSpPr>
              <a:spLocks noChangeArrowheads="1"/>
            </p:cNvSpPr>
            <p:nvPr/>
          </p:nvSpPr>
          <p:spPr bwMode="auto">
            <a:xfrm>
              <a:off x="1974850" y="5003800"/>
              <a:ext cx="33337" cy="3492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71"/>
            <p:cNvSpPr>
              <a:spLocks/>
            </p:cNvSpPr>
            <p:nvPr/>
          </p:nvSpPr>
          <p:spPr bwMode="auto">
            <a:xfrm>
              <a:off x="1949450" y="5070475"/>
              <a:ext cx="66675" cy="142875"/>
            </a:xfrm>
            <a:custGeom>
              <a:avLst/>
              <a:gdLst>
                <a:gd name="T0" fmla="*/ 111 w 245"/>
                <a:gd name="T1" fmla="*/ 133 h 539"/>
                <a:gd name="T2" fmla="*/ 0 w 245"/>
                <a:gd name="T3" fmla="*/ 0 h 539"/>
                <a:gd name="T4" fmla="*/ 245 w 245"/>
                <a:gd name="T5" fmla="*/ 0 h 539"/>
                <a:gd name="T6" fmla="*/ 245 w 245"/>
                <a:gd name="T7" fmla="*/ 539 h 539"/>
                <a:gd name="T8" fmla="*/ 111 w 245"/>
                <a:gd name="T9" fmla="*/ 539 h 539"/>
                <a:gd name="T10" fmla="*/ 111 w 245"/>
                <a:gd name="T11" fmla="*/ 133 h 539"/>
              </a:gdLst>
              <a:ahLst/>
              <a:cxnLst>
                <a:cxn ang="0">
                  <a:pos x="T0" y="T1"/>
                </a:cxn>
                <a:cxn ang="0">
                  <a:pos x="T2" y="T3"/>
                </a:cxn>
                <a:cxn ang="0">
                  <a:pos x="T4" y="T5"/>
                </a:cxn>
                <a:cxn ang="0">
                  <a:pos x="T6" y="T7"/>
                </a:cxn>
                <a:cxn ang="0">
                  <a:pos x="T8" y="T9"/>
                </a:cxn>
                <a:cxn ang="0">
                  <a:pos x="T10" y="T11"/>
                </a:cxn>
              </a:cxnLst>
              <a:rect l="0" t="0" r="r" b="b"/>
              <a:pathLst>
                <a:path w="245" h="539">
                  <a:moveTo>
                    <a:pt x="111" y="133"/>
                  </a:moveTo>
                  <a:cubicBezTo>
                    <a:pt x="111" y="133"/>
                    <a:pt x="12" y="14"/>
                    <a:pt x="0" y="0"/>
                  </a:cubicBezTo>
                  <a:cubicBezTo>
                    <a:pt x="19" y="0"/>
                    <a:pt x="236" y="0"/>
                    <a:pt x="245" y="0"/>
                  </a:cubicBezTo>
                  <a:lnTo>
                    <a:pt x="245"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Oval 172"/>
            <p:cNvSpPr>
              <a:spLocks noChangeArrowheads="1"/>
            </p:cNvSpPr>
            <p:nvPr/>
          </p:nvSpPr>
          <p:spPr bwMode="auto">
            <a:xfrm>
              <a:off x="1974850" y="5003800"/>
              <a:ext cx="33337"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173"/>
            <p:cNvSpPr>
              <a:spLocks noEditPoints="1"/>
            </p:cNvSpPr>
            <p:nvPr/>
          </p:nvSpPr>
          <p:spPr bwMode="auto">
            <a:xfrm>
              <a:off x="854075" y="5070475"/>
              <a:ext cx="234950" cy="142875"/>
            </a:xfrm>
            <a:custGeom>
              <a:avLst/>
              <a:gdLst>
                <a:gd name="T0" fmla="*/ 0 w 865"/>
                <a:gd name="T1" fmla="*/ 269 h 538"/>
                <a:gd name="T2" fmla="*/ 269 w 865"/>
                <a:gd name="T3" fmla="*/ 0 h 538"/>
                <a:gd name="T4" fmla="*/ 596 w 865"/>
                <a:gd name="T5" fmla="*/ 0 h 538"/>
                <a:gd name="T6" fmla="*/ 865 w 865"/>
                <a:gd name="T7" fmla="*/ 269 h 538"/>
                <a:gd name="T8" fmla="*/ 596 w 865"/>
                <a:gd name="T9" fmla="*/ 538 h 538"/>
                <a:gd name="T10" fmla="*/ 269 w 865"/>
                <a:gd name="T11" fmla="*/ 538 h 538"/>
                <a:gd name="T12" fmla="*/ 0 w 865"/>
                <a:gd name="T13" fmla="*/ 269 h 538"/>
                <a:gd name="T14" fmla="*/ 283 w 865"/>
                <a:gd name="T15" fmla="*/ 124 h 538"/>
                <a:gd name="T16" fmla="*/ 137 w 865"/>
                <a:gd name="T17" fmla="*/ 269 h 538"/>
                <a:gd name="T18" fmla="*/ 283 w 865"/>
                <a:gd name="T19" fmla="*/ 413 h 538"/>
                <a:gd name="T20" fmla="*/ 582 w 865"/>
                <a:gd name="T21" fmla="*/ 413 h 538"/>
                <a:gd name="T22" fmla="*/ 728 w 865"/>
                <a:gd name="T23" fmla="*/ 269 h 538"/>
                <a:gd name="T24" fmla="*/ 582 w 865"/>
                <a:gd name="T25" fmla="*/ 124 h 538"/>
                <a:gd name="T26" fmla="*/ 283 w 865"/>
                <a:gd name="T27" fmla="*/ 12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538">
                  <a:moveTo>
                    <a:pt x="0" y="269"/>
                  </a:moveTo>
                  <a:cubicBezTo>
                    <a:pt x="0" y="121"/>
                    <a:pt x="121" y="0"/>
                    <a:pt x="269" y="0"/>
                  </a:cubicBezTo>
                  <a:lnTo>
                    <a:pt x="596" y="0"/>
                  </a:lnTo>
                  <a:cubicBezTo>
                    <a:pt x="744" y="0"/>
                    <a:pt x="865" y="121"/>
                    <a:pt x="865" y="269"/>
                  </a:cubicBezTo>
                  <a:cubicBezTo>
                    <a:pt x="865" y="418"/>
                    <a:pt x="744" y="538"/>
                    <a:pt x="596" y="538"/>
                  </a:cubicBezTo>
                  <a:lnTo>
                    <a:pt x="269" y="538"/>
                  </a:lnTo>
                  <a:cubicBezTo>
                    <a:pt x="121" y="538"/>
                    <a:pt x="0" y="418"/>
                    <a:pt x="0" y="269"/>
                  </a:cubicBezTo>
                  <a:close/>
                  <a:moveTo>
                    <a:pt x="283" y="124"/>
                  </a:moveTo>
                  <a:cubicBezTo>
                    <a:pt x="203" y="124"/>
                    <a:pt x="137" y="189"/>
                    <a:pt x="137" y="269"/>
                  </a:cubicBezTo>
                  <a:cubicBezTo>
                    <a:pt x="137" y="349"/>
                    <a:pt x="203" y="413"/>
                    <a:pt x="283" y="413"/>
                  </a:cubicBezTo>
                  <a:lnTo>
                    <a:pt x="582" y="413"/>
                  </a:lnTo>
                  <a:cubicBezTo>
                    <a:pt x="662" y="413"/>
                    <a:pt x="728" y="349"/>
                    <a:pt x="728" y="269"/>
                  </a:cubicBezTo>
                  <a:cubicBezTo>
                    <a:pt x="728" y="189"/>
                    <a:pt x="662" y="124"/>
                    <a:pt x="582" y="124"/>
                  </a:cubicBezTo>
                  <a:lnTo>
                    <a:pt x="283" y="12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Oval 174"/>
            <p:cNvSpPr>
              <a:spLocks noChangeArrowheads="1"/>
            </p:cNvSpPr>
            <p:nvPr/>
          </p:nvSpPr>
          <p:spPr bwMode="auto">
            <a:xfrm>
              <a:off x="779463" y="5003800"/>
              <a:ext cx="33337" cy="34925"/>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175"/>
            <p:cNvSpPr>
              <a:spLocks/>
            </p:cNvSpPr>
            <p:nvPr/>
          </p:nvSpPr>
          <p:spPr bwMode="auto">
            <a:xfrm>
              <a:off x="754063" y="5070475"/>
              <a:ext cx="66675" cy="142875"/>
            </a:xfrm>
            <a:custGeom>
              <a:avLst/>
              <a:gdLst>
                <a:gd name="T0" fmla="*/ 111 w 244"/>
                <a:gd name="T1" fmla="*/ 133 h 539"/>
                <a:gd name="T2" fmla="*/ 0 w 244"/>
                <a:gd name="T3" fmla="*/ 0 h 539"/>
                <a:gd name="T4" fmla="*/ 244 w 244"/>
                <a:gd name="T5" fmla="*/ 0 h 539"/>
                <a:gd name="T6" fmla="*/ 244 w 244"/>
                <a:gd name="T7" fmla="*/ 539 h 539"/>
                <a:gd name="T8" fmla="*/ 111 w 244"/>
                <a:gd name="T9" fmla="*/ 539 h 539"/>
                <a:gd name="T10" fmla="*/ 111 w 244"/>
                <a:gd name="T11" fmla="*/ 133 h 539"/>
              </a:gdLst>
              <a:ahLst/>
              <a:cxnLst>
                <a:cxn ang="0">
                  <a:pos x="T0" y="T1"/>
                </a:cxn>
                <a:cxn ang="0">
                  <a:pos x="T2" y="T3"/>
                </a:cxn>
                <a:cxn ang="0">
                  <a:pos x="T4" y="T5"/>
                </a:cxn>
                <a:cxn ang="0">
                  <a:pos x="T6" y="T7"/>
                </a:cxn>
                <a:cxn ang="0">
                  <a:pos x="T8" y="T9"/>
                </a:cxn>
                <a:cxn ang="0">
                  <a:pos x="T10" y="T11"/>
                </a:cxn>
              </a:cxnLst>
              <a:rect l="0" t="0" r="r" b="b"/>
              <a:pathLst>
                <a:path w="244" h="539">
                  <a:moveTo>
                    <a:pt x="111" y="133"/>
                  </a:moveTo>
                  <a:cubicBezTo>
                    <a:pt x="111" y="133"/>
                    <a:pt x="12" y="14"/>
                    <a:pt x="0" y="0"/>
                  </a:cubicBezTo>
                  <a:cubicBezTo>
                    <a:pt x="19" y="0"/>
                    <a:pt x="235" y="0"/>
                    <a:pt x="244" y="0"/>
                  </a:cubicBezTo>
                  <a:lnTo>
                    <a:pt x="244" y="539"/>
                  </a:lnTo>
                  <a:lnTo>
                    <a:pt x="111" y="539"/>
                  </a:lnTo>
                  <a:cubicBezTo>
                    <a:pt x="111" y="530"/>
                    <a:pt x="111" y="133"/>
                    <a:pt x="111" y="13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Oval 176"/>
            <p:cNvSpPr>
              <a:spLocks noChangeArrowheads="1"/>
            </p:cNvSpPr>
            <p:nvPr/>
          </p:nvSpPr>
          <p:spPr bwMode="auto">
            <a:xfrm>
              <a:off x="779463" y="5003800"/>
              <a:ext cx="33337" cy="33338"/>
            </a:xfrm>
            <a:prstGeom prst="ellipse">
              <a:avLst/>
            </a:pr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77"/>
            <p:cNvSpPr>
              <a:spLocks noEditPoints="1"/>
            </p:cNvSpPr>
            <p:nvPr/>
          </p:nvSpPr>
          <p:spPr bwMode="auto">
            <a:xfrm>
              <a:off x="2530475" y="5068888"/>
              <a:ext cx="52387" cy="31750"/>
            </a:xfrm>
            <a:custGeom>
              <a:avLst/>
              <a:gdLst>
                <a:gd name="T0" fmla="*/ 50 w 198"/>
                <a:gd name="T1" fmla="*/ 19 h 114"/>
                <a:gd name="T2" fmla="*/ 50 w 198"/>
                <a:gd name="T3" fmla="*/ 111 h 114"/>
                <a:gd name="T4" fmla="*/ 31 w 198"/>
                <a:gd name="T5" fmla="*/ 111 h 114"/>
                <a:gd name="T6" fmla="*/ 31 w 198"/>
                <a:gd name="T7" fmla="*/ 19 h 114"/>
                <a:gd name="T8" fmla="*/ 0 w 198"/>
                <a:gd name="T9" fmla="*/ 19 h 114"/>
                <a:gd name="T10" fmla="*/ 0 w 198"/>
                <a:gd name="T11" fmla="*/ 0 h 114"/>
                <a:gd name="T12" fmla="*/ 81 w 198"/>
                <a:gd name="T13" fmla="*/ 0 h 114"/>
                <a:gd name="T14" fmla="*/ 81 w 198"/>
                <a:gd name="T15" fmla="*/ 19 h 114"/>
                <a:gd name="T16" fmla="*/ 50 w 198"/>
                <a:gd name="T17" fmla="*/ 19 h 114"/>
                <a:gd name="T18" fmla="*/ 180 w 198"/>
                <a:gd name="T19" fmla="*/ 111 h 114"/>
                <a:gd name="T20" fmla="*/ 180 w 198"/>
                <a:gd name="T21" fmla="*/ 52 h 114"/>
                <a:gd name="T22" fmla="*/ 180 w 198"/>
                <a:gd name="T23" fmla="*/ 40 h 114"/>
                <a:gd name="T24" fmla="*/ 176 w 198"/>
                <a:gd name="T25" fmla="*/ 51 h 114"/>
                <a:gd name="T26" fmla="*/ 148 w 198"/>
                <a:gd name="T27" fmla="*/ 114 h 114"/>
                <a:gd name="T28" fmla="*/ 121 w 198"/>
                <a:gd name="T29" fmla="*/ 51 h 114"/>
                <a:gd name="T30" fmla="*/ 117 w 198"/>
                <a:gd name="T31" fmla="*/ 40 h 114"/>
                <a:gd name="T32" fmla="*/ 117 w 198"/>
                <a:gd name="T33" fmla="*/ 52 h 114"/>
                <a:gd name="T34" fmla="*/ 117 w 198"/>
                <a:gd name="T35" fmla="*/ 111 h 114"/>
                <a:gd name="T36" fmla="*/ 99 w 198"/>
                <a:gd name="T37" fmla="*/ 111 h 114"/>
                <a:gd name="T38" fmla="*/ 99 w 198"/>
                <a:gd name="T39" fmla="*/ 0 h 114"/>
                <a:gd name="T40" fmla="*/ 118 w 198"/>
                <a:gd name="T41" fmla="*/ 0 h 114"/>
                <a:gd name="T42" fmla="*/ 143 w 198"/>
                <a:gd name="T43" fmla="*/ 57 h 114"/>
                <a:gd name="T44" fmla="*/ 149 w 198"/>
                <a:gd name="T45" fmla="*/ 73 h 114"/>
                <a:gd name="T46" fmla="*/ 155 w 198"/>
                <a:gd name="T47" fmla="*/ 57 h 114"/>
                <a:gd name="T48" fmla="*/ 179 w 198"/>
                <a:gd name="T49" fmla="*/ 0 h 114"/>
                <a:gd name="T50" fmla="*/ 198 w 198"/>
                <a:gd name="T51" fmla="*/ 0 h 114"/>
                <a:gd name="T52" fmla="*/ 198 w 198"/>
                <a:gd name="T53" fmla="*/ 111 h 114"/>
                <a:gd name="T54" fmla="*/ 180 w 198"/>
                <a:gd name="T55"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114">
                  <a:moveTo>
                    <a:pt x="50" y="19"/>
                  </a:moveTo>
                  <a:lnTo>
                    <a:pt x="50" y="111"/>
                  </a:lnTo>
                  <a:lnTo>
                    <a:pt x="31" y="111"/>
                  </a:lnTo>
                  <a:lnTo>
                    <a:pt x="31" y="19"/>
                  </a:lnTo>
                  <a:lnTo>
                    <a:pt x="0" y="19"/>
                  </a:lnTo>
                  <a:lnTo>
                    <a:pt x="0" y="0"/>
                  </a:lnTo>
                  <a:lnTo>
                    <a:pt x="81" y="0"/>
                  </a:lnTo>
                  <a:lnTo>
                    <a:pt x="81" y="19"/>
                  </a:lnTo>
                  <a:lnTo>
                    <a:pt x="50" y="19"/>
                  </a:lnTo>
                  <a:close/>
                  <a:moveTo>
                    <a:pt x="180" y="111"/>
                  </a:moveTo>
                  <a:lnTo>
                    <a:pt x="180" y="52"/>
                  </a:lnTo>
                  <a:lnTo>
                    <a:pt x="180" y="40"/>
                  </a:lnTo>
                  <a:cubicBezTo>
                    <a:pt x="179" y="43"/>
                    <a:pt x="177" y="47"/>
                    <a:pt x="176" y="51"/>
                  </a:cubicBezTo>
                  <a:lnTo>
                    <a:pt x="148" y="114"/>
                  </a:lnTo>
                  <a:lnTo>
                    <a:pt x="121" y="51"/>
                  </a:lnTo>
                  <a:cubicBezTo>
                    <a:pt x="120" y="47"/>
                    <a:pt x="118" y="43"/>
                    <a:pt x="117" y="40"/>
                  </a:cubicBezTo>
                  <a:cubicBezTo>
                    <a:pt x="117" y="44"/>
                    <a:pt x="117" y="49"/>
                    <a:pt x="117" y="52"/>
                  </a:cubicBezTo>
                  <a:lnTo>
                    <a:pt x="117" y="111"/>
                  </a:lnTo>
                  <a:lnTo>
                    <a:pt x="99" y="111"/>
                  </a:lnTo>
                  <a:lnTo>
                    <a:pt x="99" y="0"/>
                  </a:lnTo>
                  <a:lnTo>
                    <a:pt x="118" y="0"/>
                  </a:lnTo>
                  <a:lnTo>
                    <a:pt x="143" y="57"/>
                  </a:lnTo>
                  <a:cubicBezTo>
                    <a:pt x="145" y="62"/>
                    <a:pt x="147" y="68"/>
                    <a:pt x="149" y="73"/>
                  </a:cubicBezTo>
                  <a:cubicBezTo>
                    <a:pt x="150" y="68"/>
                    <a:pt x="153" y="62"/>
                    <a:pt x="155" y="57"/>
                  </a:cubicBezTo>
                  <a:lnTo>
                    <a:pt x="179" y="0"/>
                  </a:lnTo>
                  <a:lnTo>
                    <a:pt x="198" y="0"/>
                  </a:lnTo>
                  <a:lnTo>
                    <a:pt x="198" y="111"/>
                  </a:lnTo>
                  <a:lnTo>
                    <a:pt x="180" y="1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840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Conclusion</a:t>
            </a:r>
            <a:endParaRPr lang="fr-FR" dirty="0"/>
          </a:p>
        </p:txBody>
      </p:sp>
      <p:sp>
        <p:nvSpPr>
          <p:cNvPr id="3" name="Content Placeholder 2"/>
          <p:cNvSpPr>
            <a:spLocks noGrp="1"/>
          </p:cNvSpPr>
          <p:nvPr>
            <p:ph idx="1"/>
          </p:nvPr>
        </p:nvSpPr>
        <p:spPr>
          <a:xfrm>
            <a:off x="457200" y="1422400"/>
            <a:ext cx="8229600" cy="4525963"/>
          </a:xfrm>
        </p:spPr>
        <p:txBody>
          <a:bodyPr>
            <a:normAutofit fontScale="70000" lnSpcReduction="20000"/>
          </a:bodyPr>
          <a:lstStyle/>
          <a:p>
            <a:r>
              <a:rPr lang="fr-FR" dirty="0" smtClean="0"/>
              <a:t>Votre système doit être balancé</a:t>
            </a:r>
          </a:p>
          <a:p>
            <a:pPr lvl="1"/>
            <a:r>
              <a:rPr lang="fr-FR" dirty="0" smtClean="0"/>
              <a:t>Exemple à ne pas suivre : </a:t>
            </a:r>
          </a:p>
          <a:p>
            <a:pPr lvl="2"/>
            <a:r>
              <a:rPr lang="fr-FR" dirty="0" smtClean="0"/>
              <a:t>16, 24 ou 32 cœurs</a:t>
            </a:r>
          </a:p>
          <a:p>
            <a:pPr lvl="2"/>
            <a:r>
              <a:rPr lang="fr-FR" dirty="0" smtClean="0"/>
              <a:t>8GB RAM</a:t>
            </a:r>
          </a:p>
          <a:p>
            <a:pPr lvl="2"/>
            <a:r>
              <a:rPr lang="fr-FR" dirty="0" smtClean="0"/>
              <a:t>Raid 1</a:t>
            </a:r>
          </a:p>
          <a:p>
            <a:pPr lvl="1"/>
            <a:r>
              <a:rPr lang="fr-FR" dirty="0" err="1" smtClean="0"/>
              <a:t>IOs</a:t>
            </a:r>
            <a:r>
              <a:rPr lang="fr-FR" dirty="0" smtClean="0"/>
              <a:t> restent le sous-système le plus lent</a:t>
            </a:r>
          </a:p>
          <a:p>
            <a:pPr lvl="1"/>
            <a:r>
              <a:rPr lang="fr-FR" dirty="0" smtClean="0"/>
              <a:t>Chiffres clé</a:t>
            </a:r>
          </a:p>
          <a:p>
            <a:pPr lvl="2"/>
            <a:r>
              <a:rPr lang="fr-FR" dirty="0" smtClean="0"/>
              <a:t>6 à 8 GB de RAM par cœur</a:t>
            </a:r>
          </a:p>
          <a:p>
            <a:pPr lvl="2"/>
            <a:r>
              <a:rPr lang="fr-FR" dirty="0" smtClean="0"/>
              <a:t>7 HDD rotatifs </a:t>
            </a:r>
            <a:r>
              <a:rPr lang="fr-FR" sz="2200" kern="1200" dirty="0" smtClean="0">
                <a:solidFill>
                  <a:srgbClr val="474947"/>
                </a:solidFill>
                <a:effectLst/>
                <a:latin typeface="+mn-lt"/>
                <a:ea typeface="+mn-ea"/>
                <a:cs typeface="+mn-cs"/>
              </a:rPr>
              <a:t>≈</a:t>
            </a:r>
            <a:r>
              <a:rPr lang="fr-FR" dirty="0" smtClean="0"/>
              <a:t> 1000 IOPS</a:t>
            </a:r>
          </a:p>
          <a:p>
            <a:pPr lvl="2"/>
            <a:r>
              <a:rPr lang="fr-FR" dirty="0" smtClean="0"/>
              <a:t>1 </a:t>
            </a:r>
            <a:r>
              <a:rPr lang="fr-FR" dirty="0" err="1" smtClean="0"/>
              <a:t>ioDrive</a:t>
            </a:r>
            <a:r>
              <a:rPr lang="fr-FR" dirty="0" smtClean="0"/>
              <a:t> II      &gt;= 100 000 IOPS </a:t>
            </a:r>
          </a:p>
          <a:p>
            <a:r>
              <a:rPr lang="fr-FR" dirty="0" smtClean="0"/>
              <a:t>Avant le mise en production</a:t>
            </a:r>
          </a:p>
          <a:p>
            <a:pPr lvl="1"/>
            <a:r>
              <a:rPr lang="fr-FR" dirty="0" smtClean="0"/>
              <a:t>Évaluer les besoins en IO</a:t>
            </a:r>
          </a:p>
          <a:p>
            <a:pPr lvl="1"/>
            <a:r>
              <a:rPr lang="fr-FR" dirty="0" smtClean="0"/>
              <a:t>Tests de performance</a:t>
            </a:r>
          </a:p>
          <a:p>
            <a:r>
              <a:rPr lang="fr-FR" dirty="0" smtClean="0"/>
              <a:t>Pensez au monitoring</a:t>
            </a:r>
            <a:r>
              <a:rPr lang="fr-FR" dirty="0"/>
              <a:t>	</a:t>
            </a:r>
            <a:endParaRPr lang="fr-FR" dirty="0" smtClean="0"/>
          </a:p>
          <a:p>
            <a:pPr lvl="1"/>
            <a:r>
              <a:rPr lang="fr-FR" dirty="0" smtClean="0"/>
              <a:t>Système</a:t>
            </a:r>
          </a:p>
          <a:p>
            <a:pPr lvl="1"/>
            <a:r>
              <a:rPr lang="fr-FR" dirty="0" smtClean="0"/>
              <a:t>Base de données</a:t>
            </a:r>
          </a:p>
        </p:txBody>
      </p:sp>
    </p:spTree>
    <p:extLst>
      <p:ext uri="{BB962C8B-B14F-4D97-AF65-F5344CB8AC3E}">
        <p14:creationId xmlns:p14="http://schemas.microsoft.com/office/powerpoint/2010/main" val="2808919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Questions / </a:t>
            </a:r>
            <a:r>
              <a:rPr lang="fr-FR" dirty="0"/>
              <a:t>R</a:t>
            </a:r>
            <a:r>
              <a:rPr lang="fr-FR" dirty="0" smtClean="0"/>
              <a:t>éponses</a:t>
            </a:r>
            <a:endParaRPr lang="fr-FR" dirty="0"/>
          </a:p>
        </p:txBody>
      </p:sp>
      <p:sp>
        <p:nvSpPr>
          <p:cNvPr id="3" name="Content Placeholder 2"/>
          <p:cNvSpPr>
            <a:spLocks noGrp="1"/>
          </p:cNvSpPr>
          <p:nvPr>
            <p:ph idx="1"/>
          </p:nvPr>
        </p:nvSpPr>
        <p:spPr/>
        <p:txBody>
          <a:bodyPr/>
          <a:lstStyle/>
          <a:p>
            <a:pPr marL="0" indent="0" algn="just">
              <a:buNone/>
            </a:pPr>
            <a:r>
              <a:rPr lang="fr-FR" b="1" dirty="0"/>
              <a:t>Merci à tous pour votre </a:t>
            </a:r>
            <a:r>
              <a:rPr lang="fr-FR" b="1" dirty="0" smtClean="0"/>
              <a:t>présence.</a:t>
            </a:r>
          </a:p>
          <a:p>
            <a:pPr marL="0" indent="0" algn="just">
              <a:buNone/>
            </a:pPr>
            <a:endParaRPr lang="fr-FR" b="1" dirty="0" smtClean="0"/>
          </a:p>
          <a:p>
            <a:pPr marL="0" indent="0" algn="just">
              <a:buNone/>
            </a:pPr>
            <a:r>
              <a:rPr lang="fr-FR" b="1" dirty="0" smtClean="0"/>
              <a:t>N’hésitez </a:t>
            </a:r>
            <a:r>
              <a:rPr lang="fr-FR" b="1" dirty="0"/>
              <a:t>pas à </a:t>
            </a:r>
            <a:r>
              <a:rPr lang="fr-FR" b="1" dirty="0" smtClean="0"/>
              <a:t>solliciter les speakers pour poursuivre la discussion.</a:t>
            </a:r>
            <a:endParaRPr lang="fr-FR" b="1" dirty="0"/>
          </a:p>
          <a:p>
            <a:endParaRPr lang="fr-FR" dirty="0"/>
          </a:p>
        </p:txBody>
      </p:sp>
    </p:spTree>
    <p:extLst>
      <p:ext uri="{BB962C8B-B14F-4D97-AF65-F5344CB8AC3E}">
        <p14:creationId xmlns:p14="http://schemas.microsoft.com/office/powerpoint/2010/main" val="4080112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Nos</a:t>
            </a:r>
            <a:r>
              <a:rPr lang="en-US" dirty="0" smtClean="0"/>
              <a:t> sponsors</a:t>
            </a:r>
            <a:endParaRPr lang="en-US" dirty="0"/>
          </a:p>
        </p:txBody>
      </p:sp>
      <p:pic>
        <p:nvPicPr>
          <p:cNvPr id="10" name="Image 9" descr="Epitech-NEW-BASELINE-BLE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617" y="4329872"/>
            <a:ext cx="1969059" cy="719965"/>
          </a:xfrm>
          <a:prstGeom prst="rect">
            <a:avLst/>
          </a:prstGeom>
        </p:spPr>
      </p:pic>
      <p:pic>
        <p:nvPicPr>
          <p:cNvPr id="11" name="Image 10" descr="Logo-AZEO.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725" y="2289866"/>
            <a:ext cx="1828800" cy="731520"/>
          </a:xfrm>
          <a:prstGeom prst="rect">
            <a:avLst/>
          </a:prstGeom>
        </p:spPr>
      </p:pic>
      <p:pic>
        <p:nvPicPr>
          <p:cNvPr id="12" name="Image 11" descr="Logo-FusionIO - Vert_Black_Hi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455" y="1601636"/>
            <a:ext cx="4129377" cy="2064690"/>
          </a:xfrm>
          <a:prstGeom prst="rect">
            <a:avLst/>
          </a:prstGeom>
        </p:spPr>
      </p:pic>
      <p:pic>
        <p:nvPicPr>
          <p:cNvPr id="14" name="Image 13" descr="logo-epita-h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5223" y="4329872"/>
            <a:ext cx="1177195" cy="701732"/>
          </a:xfrm>
          <a:prstGeom prst="rect">
            <a:avLst/>
          </a:prstGeom>
        </p:spPr>
      </p:pic>
      <p:pic>
        <p:nvPicPr>
          <p:cNvPr id="2" name="Image 1" descr="pass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604" y="4127015"/>
            <a:ext cx="993260" cy="1103622"/>
          </a:xfrm>
          <a:prstGeom prst="rect">
            <a:avLst/>
          </a:prstGeom>
        </p:spPr>
      </p:pic>
    </p:spTree>
    <p:extLst>
      <p:ext uri="{BB962C8B-B14F-4D97-AF65-F5344CB8AC3E}">
        <p14:creationId xmlns:p14="http://schemas.microsoft.com/office/powerpoint/2010/main" val="1061233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Anatomie</a:t>
            </a:r>
            <a:r>
              <a:rPr lang="en-US" dirty="0" smtClean="0"/>
              <a:t> </a:t>
            </a:r>
            <a:r>
              <a:rPr lang="en-US" dirty="0" err="1" smtClean="0"/>
              <a:t>d’une</a:t>
            </a:r>
            <a:r>
              <a:rPr lang="en-US" dirty="0" smtClean="0"/>
              <a:t> base de </a:t>
            </a:r>
            <a:r>
              <a:rPr lang="en-US" dirty="0" err="1" smtClean="0"/>
              <a:t>données</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438884616"/>
              </p:ext>
            </p:extLst>
          </p:nvPr>
        </p:nvGraphicFramePr>
        <p:xfrm>
          <a:off x="457200" y="144070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233897" y="5422602"/>
            <a:ext cx="2108269" cy="369332"/>
          </a:xfrm>
          <a:prstGeom prst="rect">
            <a:avLst/>
          </a:prstGeom>
          <a:noFill/>
        </p:spPr>
        <p:txBody>
          <a:bodyPr wrap="none" rtlCol="0">
            <a:spAutoFit/>
          </a:bodyPr>
          <a:lstStyle/>
          <a:p>
            <a:r>
              <a:rPr lang="fr-FR" dirty="0" smtClean="0">
                <a:solidFill>
                  <a:srgbClr val="92D050"/>
                </a:solidFill>
              </a:rPr>
              <a:t>Pages de données</a:t>
            </a:r>
            <a:endParaRPr lang="fr-FR" dirty="0">
              <a:solidFill>
                <a:srgbClr val="92D050"/>
              </a:solidFill>
            </a:endParaRPr>
          </a:p>
        </p:txBody>
      </p:sp>
    </p:spTree>
    <p:extLst>
      <p:ext uri="{BB962C8B-B14F-4D97-AF65-F5344CB8AC3E}">
        <p14:creationId xmlns:p14="http://schemas.microsoft.com/office/powerpoint/2010/main" val="4103849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Pages de données</a:t>
            </a:r>
            <a:endParaRPr lang="fr-FR" dirty="0"/>
          </a:p>
        </p:txBody>
      </p:sp>
      <p:pic>
        <p:nvPicPr>
          <p:cNvPr id="1026" name="Picture 2" descr="p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7" y="1672828"/>
            <a:ext cx="6605157" cy="37979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93136" y="1672829"/>
            <a:ext cx="7674433" cy="3797966"/>
            <a:chOff x="531614" y="1672829"/>
            <a:chExt cx="7674433" cy="3797966"/>
          </a:xfrm>
        </p:grpSpPr>
        <p:pic>
          <p:nvPicPr>
            <p:cNvPr id="5" name="Picture 2" descr="page.gif"/>
            <p:cNvPicPr>
              <a:picLocks noChangeAspect="1" noChangeArrowheads="1"/>
            </p:cNvPicPr>
            <p:nvPr/>
          </p:nvPicPr>
          <p:blipFill rotWithShape="1">
            <a:blip r:embed="rId3">
              <a:extLst>
                <a:ext uri="{28A0092B-C50C-407E-A947-70E740481C1C}">
                  <a14:useLocalDpi xmlns:a14="http://schemas.microsoft.com/office/drawing/2010/main" val="0"/>
                </a:ext>
              </a:extLst>
            </a:blip>
            <a:srcRect l="12972" r="51292"/>
            <a:stretch/>
          </p:blipFill>
          <p:spPr bwMode="auto">
            <a:xfrm>
              <a:off x="5845619" y="1672829"/>
              <a:ext cx="2360428" cy="37979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age.gif"/>
            <p:cNvPicPr>
              <a:picLocks noChangeAspect="1" noChangeArrowheads="1"/>
            </p:cNvPicPr>
            <p:nvPr/>
          </p:nvPicPr>
          <p:blipFill rotWithShape="1">
            <a:blip r:embed="rId3">
              <a:extLst>
                <a:ext uri="{28A0092B-C50C-407E-A947-70E740481C1C}">
                  <a14:useLocalDpi xmlns:a14="http://schemas.microsoft.com/office/drawing/2010/main" val="0"/>
                </a:ext>
              </a:extLst>
            </a:blip>
            <a:srcRect l="12972" r="51292"/>
            <a:stretch/>
          </p:blipFill>
          <p:spPr bwMode="auto">
            <a:xfrm>
              <a:off x="531614" y="1672830"/>
              <a:ext cx="2360428" cy="379796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573081" y="2169052"/>
              <a:ext cx="3646968" cy="0"/>
            </a:xfrm>
            <a:prstGeom prst="straightConnector1">
              <a:avLst/>
            </a:prstGeom>
            <a:ln>
              <a:solidFill>
                <a:srgbClr val="FF0000"/>
              </a:solidFill>
              <a:headEnd type="arrow"/>
              <a:tailEnd type="arrow"/>
            </a:ln>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2879131" y="2133236"/>
              <a:ext cx="1531088" cy="369332"/>
            </a:xfrm>
            <a:prstGeom prst="rect">
              <a:avLst/>
            </a:prstGeom>
            <a:noFill/>
          </p:spPr>
          <p:txBody>
            <a:bodyPr wrap="square" rtlCol="0">
              <a:spAutoFit/>
            </a:bodyPr>
            <a:lstStyle/>
            <a:p>
              <a:r>
                <a:rPr lang="fr-FR" dirty="0" err="1"/>
                <a:t>m</a:t>
              </a:r>
              <a:r>
                <a:rPr lang="fr-FR" dirty="0" err="1" smtClean="0"/>
                <a:t>_nextPage</a:t>
              </a:r>
              <a:endParaRPr lang="fr-FR" dirty="0"/>
            </a:p>
          </p:txBody>
        </p:sp>
        <p:sp>
          <p:nvSpPr>
            <p:cNvPr id="13" name="TextBox 12"/>
            <p:cNvSpPr txBox="1"/>
            <p:nvPr/>
          </p:nvSpPr>
          <p:spPr>
            <a:xfrm>
              <a:off x="4396565" y="1799720"/>
              <a:ext cx="1531088" cy="369332"/>
            </a:xfrm>
            <a:prstGeom prst="rect">
              <a:avLst/>
            </a:prstGeom>
            <a:noFill/>
          </p:spPr>
          <p:txBody>
            <a:bodyPr wrap="square" rtlCol="0">
              <a:spAutoFit/>
            </a:bodyPr>
            <a:lstStyle/>
            <a:p>
              <a:r>
                <a:rPr lang="fr-FR" dirty="0" err="1" smtClean="0"/>
                <a:t>m_prevPage</a:t>
              </a:r>
              <a:endParaRPr lang="fr-FR" dirty="0"/>
            </a:p>
          </p:txBody>
        </p:sp>
        <p:sp>
          <p:nvSpPr>
            <p:cNvPr id="12" name="TextBox 11"/>
            <p:cNvSpPr txBox="1"/>
            <p:nvPr/>
          </p:nvSpPr>
          <p:spPr>
            <a:xfrm>
              <a:off x="3338623" y="3822061"/>
              <a:ext cx="2317898" cy="523220"/>
            </a:xfrm>
            <a:prstGeom prst="rect">
              <a:avLst/>
            </a:prstGeom>
            <a:noFill/>
          </p:spPr>
          <p:txBody>
            <a:bodyPr wrap="square" rtlCol="0">
              <a:spAutoFit/>
            </a:bodyPr>
            <a:lstStyle/>
            <a:p>
              <a:r>
                <a:rPr lang="fr-FR" sz="2800" dirty="0" smtClean="0"/>
                <a:t>Liste chainée</a:t>
              </a:r>
              <a:endParaRPr lang="fr-FR" sz="2800" dirty="0"/>
            </a:p>
          </p:txBody>
        </p:sp>
      </p:grpSp>
    </p:spTree>
    <p:extLst>
      <p:ext uri="{BB962C8B-B14F-4D97-AF65-F5344CB8AC3E}">
        <p14:creationId xmlns:p14="http://schemas.microsoft.com/office/powerpoint/2010/main" val="33280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Démo – Montre moi un IO</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36" y="1342186"/>
            <a:ext cx="8355797" cy="425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926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Pour les curieux …</a:t>
            </a:r>
            <a:endParaRPr lang="fr-FR" dirty="0"/>
          </a:p>
        </p:txBody>
      </p:sp>
      <p:sp>
        <p:nvSpPr>
          <p:cNvPr id="3" name="Content Placeholder 2"/>
          <p:cNvSpPr>
            <a:spLocks noGrp="1"/>
          </p:cNvSpPr>
          <p:nvPr>
            <p:ph idx="1"/>
          </p:nvPr>
        </p:nvSpPr>
        <p:spPr/>
        <p:txBody>
          <a:bodyPr/>
          <a:lstStyle/>
          <a:p>
            <a:r>
              <a:rPr lang="fr-FR" dirty="0" smtClean="0"/>
              <a:t>1 er </a:t>
            </a:r>
            <a:r>
              <a:rPr lang="fr-FR" dirty="0" err="1" smtClean="0"/>
              <a:t>extent</a:t>
            </a:r>
            <a:r>
              <a:rPr lang="fr-FR" dirty="0" smtClean="0"/>
              <a:t> système</a:t>
            </a:r>
            <a:endParaRPr lang="fr-FR" dirty="0"/>
          </a:p>
        </p:txBody>
      </p:sp>
      <p:graphicFrame>
        <p:nvGraphicFramePr>
          <p:cNvPr id="5" name="Content Placeholder 2"/>
          <p:cNvGraphicFramePr>
            <a:graphicFrameLocks/>
          </p:cNvGraphicFramePr>
          <p:nvPr>
            <p:extLst>
              <p:ext uri="{D42A27DB-BD31-4B8C-83A1-F6EECF244321}">
                <p14:modId xmlns:p14="http://schemas.microsoft.com/office/powerpoint/2010/main" val="2234289428"/>
              </p:ext>
            </p:extLst>
          </p:nvPr>
        </p:nvGraphicFramePr>
        <p:xfrm>
          <a:off x="457200" y="144070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320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fr-FR" dirty="0" smtClean="0"/>
              <a:t>Principales causes de lenteurs</a:t>
            </a:r>
            <a:endParaRPr lang="fr-FR" dirty="0"/>
          </a:p>
        </p:txBody>
      </p:sp>
      <p:sp>
        <p:nvSpPr>
          <p:cNvPr id="19" name="Content Placeholder 18"/>
          <p:cNvSpPr>
            <a:spLocks noGrp="1"/>
          </p:cNvSpPr>
          <p:nvPr>
            <p:ph idx="1"/>
          </p:nvPr>
        </p:nvSpPr>
        <p:spPr>
          <a:xfrm>
            <a:off x="457200" y="1549400"/>
            <a:ext cx="8229600" cy="4525963"/>
          </a:xfrm>
        </p:spPr>
        <p:txBody>
          <a:bodyPr>
            <a:normAutofit lnSpcReduction="10000"/>
          </a:bodyPr>
          <a:lstStyle/>
          <a:p>
            <a:pPr lvl="1"/>
            <a:r>
              <a:rPr lang="fr-FR" dirty="0" smtClean="0"/>
              <a:t>Verrouillage</a:t>
            </a:r>
          </a:p>
          <a:p>
            <a:pPr lvl="2"/>
            <a:r>
              <a:rPr lang="fr-FR" dirty="0" smtClean="0"/>
              <a:t>RCSI / SI</a:t>
            </a:r>
          </a:p>
          <a:p>
            <a:pPr lvl="2"/>
            <a:r>
              <a:rPr lang="fr-FR" dirty="0" err="1" smtClean="0"/>
              <a:t>Hekaton</a:t>
            </a:r>
            <a:endParaRPr lang="fr-FR" dirty="0" smtClean="0"/>
          </a:p>
          <a:p>
            <a:pPr lvl="1"/>
            <a:r>
              <a:rPr lang="fr-FR" dirty="0" err="1" smtClean="0"/>
              <a:t>PageLatch</a:t>
            </a:r>
            <a:endParaRPr lang="fr-FR" dirty="0" smtClean="0"/>
          </a:p>
          <a:p>
            <a:pPr lvl="2"/>
            <a:r>
              <a:rPr lang="fr-FR" dirty="0" smtClean="0"/>
              <a:t>Index Cluster</a:t>
            </a:r>
          </a:p>
          <a:p>
            <a:pPr lvl="2"/>
            <a:r>
              <a:rPr lang="fr-FR" dirty="0" smtClean="0"/>
              <a:t>Table partitionnée</a:t>
            </a:r>
          </a:p>
          <a:p>
            <a:pPr lvl="1"/>
            <a:r>
              <a:rPr lang="fr-FR" dirty="0" smtClean="0"/>
              <a:t>CPU</a:t>
            </a:r>
          </a:p>
          <a:p>
            <a:pPr lvl="2"/>
            <a:r>
              <a:rPr lang="fr-FR" dirty="0" smtClean="0"/>
              <a:t>Probablement une conséquence</a:t>
            </a:r>
          </a:p>
          <a:p>
            <a:pPr lvl="1"/>
            <a:r>
              <a:rPr lang="fr-FR" dirty="0" smtClean="0"/>
              <a:t>Disque</a:t>
            </a:r>
          </a:p>
          <a:p>
            <a:pPr lvl="2"/>
            <a:r>
              <a:rPr lang="fr-FR" dirty="0" smtClean="0"/>
              <a:t>ASYNC_IO_COMPLETION, IO_COMPLETION, </a:t>
            </a:r>
            <a:r>
              <a:rPr lang="fr-FR" dirty="0" err="1" smtClean="0"/>
              <a:t>PAGEIOLATCH_xx</a:t>
            </a:r>
            <a:r>
              <a:rPr lang="fr-FR" dirty="0" smtClean="0"/>
              <a:t>, WRITELOG, BACKUPIO</a:t>
            </a:r>
          </a:p>
        </p:txBody>
      </p:sp>
    </p:spTree>
    <p:extLst>
      <p:ext uri="{BB962C8B-B14F-4D97-AF65-F5344CB8AC3E}">
        <p14:creationId xmlns:p14="http://schemas.microsoft.com/office/powerpoint/2010/main" val="810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Les disques, encore les disques</a:t>
            </a:r>
            <a:endParaRPr lang="fr-FR" dirty="0"/>
          </a:p>
        </p:txBody>
      </p:sp>
      <p:sp>
        <p:nvSpPr>
          <p:cNvPr id="3" name="Content Placeholder 2"/>
          <p:cNvSpPr>
            <a:spLocks noGrp="1"/>
          </p:cNvSpPr>
          <p:nvPr>
            <p:ph idx="1"/>
          </p:nvPr>
        </p:nvSpPr>
        <p:spPr/>
        <p:txBody>
          <a:bodyPr>
            <a:normAutofit lnSpcReduction="10000"/>
          </a:bodyPr>
          <a:lstStyle/>
          <a:p>
            <a:r>
              <a:rPr lang="fr-FR" dirty="0" smtClean="0"/>
              <a:t>Vitesse - quelques chiffres</a:t>
            </a:r>
          </a:p>
          <a:p>
            <a:pPr lvl="1"/>
            <a:r>
              <a:rPr lang="fr-FR" dirty="0" smtClean="0"/>
              <a:t>Ram : 6 ns = 6 x 10</a:t>
            </a:r>
            <a:r>
              <a:rPr lang="fr-FR" baseline="30000" dirty="0" smtClean="0"/>
              <a:t>-9</a:t>
            </a:r>
            <a:r>
              <a:rPr lang="fr-FR" dirty="0" smtClean="0"/>
              <a:t> sec</a:t>
            </a:r>
          </a:p>
          <a:p>
            <a:pPr lvl="1"/>
            <a:r>
              <a:rPr lang="fr-FR" dirty="0" smtClean="0"/>
              <a:t>CPU à 3,5 GHz </a:t>
            </a:r>
            <a:r>
              <a:rPr lang="fr-FR" dirty="0"/>
              <a:t>: </a:t>
            </a:r>
            <a:r>
              <a:rPr lang="fr-FR" dirty="0" smtClean="0"/>
              <a:t>10</a:t>
            </a:r>
            <a:r>
              <a:rPr lang="fr-FR" baseline="30000" dirty="0" smtClean="0"/>
              <a:t>-9</a:t>
            </a:r>
            <a:r>
              <a:rPr lang="fr-FR" dirty="0" smtClean="0"/>
              <a:t> sec</a:t>
            </a:r>
          </a:p>
          <a:p>
            <a:pPr lvl="1"/>
            <a:r>
              <a:rPr lang="fr-FR" dirty="0" smtClean="0"/>
              <a:t>HDD rotatif : 7 ms = 7 x 10</a:t>
            </a:r>
            <a:r>
              <a:rPr lang="fr-FR" baseline="30000" dirty="0" smtClean="0"/>
              <a:t>-3</a:t>
            </a:r>
            <a:r>
              <a:rPr lang="fr-FR" dirty="0" smtClean="0"/>
              <a:t> sec</a:t>
            </a:r>
          </a:p>
          <a:p>
            <a:pPr lvl="2"/>
            <a:r>
              <a:rPr lang="fr-FR" dirty="0" smtClean="0"/>
              <a:t>1 000 000 de fois plus lent !!!!</a:t>
            </a:r>
          </a:p>
          <a:p>
            <a:pPr lvl="2"/>
            <a:r>
              <a:rPr lang="fr-FR" dirty="0" smtClean="0"/>
              <a:t>1 IO prends autant de temps que 1 000 000 cycle CPU</a:t>
            </a:r>
          </a:p>
          <a:p>
            <a:pPr lvl="1"/>
            <a:r>
              <a:rPr lang="fr-FR" dirty="0" smtClean="0"/>
              <a:t>SSD : 50 µs = 10</a:t>
            </a:r>
            <a:r>
              <a:rPr lang="fr-FR" baseline="30000" dirty="0" smtClean="0"/>
              <a:t>-6</a:t>
            </a:r>
            <a:r>
              <a:rPr lang="fr-FR" dirty="0" smtClean="0"/>
              <a:t> sec</a:t>
            </a:r>
          </a:p>
          <a:p>
            <a:pPr lvl="2"/>
            <a:r>
              <a:rPr lang="fr-FR" dirty="0" smtClean="0"/>
              <a:t>1 000 fois plus lent que RAM</a:t>
            </a:r>
          </a:p>
          <a:p>
            <a:pPr lvl="2"/>
            <a:r>
              <a:rPr lang="fr-FR" dirty="0" smtClean="0"/>
              <a:t>1 000 fois plus rapide que HDD rotatif …</a:t>
            </a:r>
          </a:p>
          <a:p>
            <a:pPr lvl="1"/>
            <a:r>
              <a:rPr lang="fr-FR" dirty="0" smtClean="0"/>
              <a:t>≈ </a:t>
            </a:r>
            <a:r>
              <a:rPr lang="fr-FR" dirty="0"/>
              <a:t>escargot (0,0275 m/s) </a:t>
            </a:r>
            <a:r>
              <a:rPr lang="fr-FR" dirty="0" smtClean="0"/>
              <a:t>et guépard (28 m/s)</a:t>
            </a:r>
            <a:br>
              <a:rPr lang="fr-FR" dirty="0" smtClean="0"/>
            </a:br>
            <a:r>
              <a:rPr lang="fr-FR" sz="1000" dirty="0" smtClean="0"/>
              <a:t>			</a:t>
            </a:r>
            <a:r>
              <a:rPr lang="fr-FR" sz="1500" dirty="0" smtClean="0">
                <a:hlinkClick r:id="rId3"/>
              </a:rPr>
              <a:t>http</a:t>
            </a:r>
            <a:r>
              <a:rPr lang="fr-FR" sz="1500" dirty="0">
                <a:hlinkClick r:id="rId3"/>
              </a:rPr>
              <a:t>://fr.wikipedia.org/wiki/Ordre_de_grandeur_(vitesse</a:t>
            </a:r>
            <a:r>
              <a:rPr lang="fr-FR" sz="1500" dirty="0" smtClean="0">
                <a:hlinkClick r:id="rId3"/>
              </a:rPr>
              <a:t>)</a:t>
            </a:r>
            <a:r>
              <a:rPr lang="fr-FR" sz="1500" dirty="0" smtClean="0"/>
              <a:t> </a:t>
            </a:r>
            <a:endParaRPr lang="fr-FR" sz="1700" dirty="0" smtClean="0"/>
          </a:p>
          <a:p>
            <a:pPr lvl="1"/>
            <a:endParaRPr lang="fr-FR" dirty="0"/>
          </a:p>
          <a:p>
            <a:pPr lvl="1"/>
            <a:endParaRPr lang="fr-FR" dirty="0"/>
          </a:p>
        </p:txBody>
      </p:sp>
    </p:spTree>
    <p:extLst>
      <p:ext uri="{BB962C8B-B14F-4D97-AF65-F5344CB8AC3E}">
        <p14:creationId xmlns:p14="http://schemas.microsoft.com/office/powerpoint/2010/main" val="304143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11392</TotalTime>
  <Words>1392</Words>
  <Application>Microsoft Office PowerPoint</Application>
  <PresentationFormat>On-screen Show (4:3)</PresentationFormat>
  <Paragraphs>479</Paragraphs>
  <Slides>37</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ＭＳ Ｐゴシック</vt:lpstr>
      <vt:lpstr>Arial</vt:lpstr>
      <vt:lpstr>Arial Narrow</vt:lpstr>
      <vt:lpstr>Calibri</vt:lpstr>
      <vt:lpstr>Consolas</vt:lpstr>
      <vt:lpstr>Frutiger LT Std 55 Roman</vt:lpstr>
      <vt:lpstr>Helvetica</vt:lpstr>
      <vt:lpstr>Lucida Sans Unicode</vt:lpstr>
      <vt:lpstr>Tahoma</vt:lpstr>
      <vt:lpstr>Trebuchet MS</vt:lpstr>
      <vt:lpstr>Wingdings</vt:lpstr>
      <vt:lpstr>Office Theme</vt:lpstr>
      <vt:lpstr>SQL Server Hi Perf</vt:lpstr>
      <vt:lpstr>Présentation</vt:lpstr>
      <vt:lpstr>Agenda</vt:lpstr>
      <vt:lpstr>Anatomie d’une base de données</vt:lpstr>
      <vt:lpstr>Pages de données</vt:lpstr>
      <vt:lpstr>Démo – Montre moi un IO</vt:lpstr>
      <vt:lpstr>Pour les curieux …</vt:lpstr>
      <vt:lpstr>Principales causes de lenteurs</vt:lpstr>
      <vt:lpstr>Les disques, encore les disques</vt:lpstr>
      <vt:lpstr>IOPS</vt:lpstr>
      <vt:lpstr>Bande passante</vt:lpstr>
      <vt:lpstr>Parlons peu, parlons RAID</vt:lpstr>
      <vt:lpstr>Si vous n’aimez pas les chiffres</vt:lpstr>
      <vt:lpstr>Taille des bandes – Stripe Unit Size</vt:lpstr>
      <vt:lpstr>Alignement des disques</vt:lpstr>
      <vt:lpstr>Tailles des blocks</vt:lpstr>
      <vt:lpstr>Alignement et formatage - Demo</vt:lpstr>
      <vt:lpstr>Quelques règles à suivre</vt:lpstr>
      <vt:lpstr>Le temps de réponse du disque</vt:lpstr>
      <vt:lpstr>Démo – latence fichier</vt:lpstr>
      <vt:lpstr>Une solution …</vt:lpstr>
      <vt:lpstr>PowerPoint Presentation</vt:lpstr>
      <vt:lpstr>Tier de stockage</vt:lpstr>
      <vt:lpstr>Direct Acceleration</vt:lpstr>
      <vt:lpstr>PowerPoint Presentation</vt:lpstr>
      <vt:lpstr>Specs</vt:lpstr>
      <vt:lpstr>                    vs. concurrence</vt:lpstr>
      <vt:lpstr>Démo – latence fichier (suite)</vt:lpstr>
      <vt:lpstr>Solution: Direct (1)</vt:lpstr>
      <vt:lpstr>Solution: Direct (2)</vt:lpstr>
      <vt:lpstr>Fusion-io Product Portfolio</vt:lpstr>
      <vt:lpstr>Solution: Partagée</vt:lpstr>
      <vt:lpstr>PowerPoint Presentation</vt:lpstr>
      <vt:lpstr>Solution : Caching Virtual &amp; Physical</vt:lpstr>
      <vt:lpstr>Conclusion</vt:lpstr>
      <vt:lpstr>Questions / Réponses</vt:lpstr>
      <vt:lpstr>Nos sponsors</vt:lpstr>
    </vt:vector>
  </TitlesOfParts>
  <Company>GUSS.fr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SQLSaturday Paris 2013 - Christophe Laporte</dc:title>
  <dc:creator>GUSS.fr</dc:creator>
  <cp:keywords>SQLSaturday, SQL Sarver, GUSS</cp:keywords>
  <cp:lastModifiedBy>Christophe LAPORTE</cp:lastModifiedBy>
  <cp:revision>125</cp:revision>
  <cp:lastPrinted>2013-09-09T08:34:22Z</cp:lastPrinted>
  <dcterms:created xsi:type="dcterms:W3CDTF">2011-08-19T20:30:49Z</dcterms:created>
  <dcterms:modified xsi:type="dcterms:W3CDTF">2013-09-18T07:32:00Z</dcterms:modified>
</cp:coreProperties>
</file>